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E5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09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464B2-0A77-B9E5-2298-EC9EFE6DC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3DF53A-4512-5DA7-536B-287D961A6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A46E1A-2BBA-B440-E0DF-1D024AF2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FA93AA-10EE-4E9F-3E32-A63E8D57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0C77C2-B172-FBA8-3862-9BABB09A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098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A36941-86B2-9A34-016C-800CB8889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D25B3B-8203-F923-775C-C446941A4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436BE8-AD78-D5D3-DC14-C0C6DC3D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AD69AE-CADF-92E4-D0C3-8490418D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C059C0-6D5F-A9BF-A749-027B296F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885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09485E-AA0E-44D8-F251-56EB76A2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ED6BD0-E649-B079-1138-9790C6A66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91A64D-6DEE-3491-7AD2-42C4FC35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864864-0028-2986-B8D6-6AE3A74F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619DFE-566B-8B00-B583-396E0481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41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10D5F-83B0-11F5-BDEA-D87D4408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CE7122-B802-01BF-5177-17ADEA3E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DDA89B-15F8-EB7B-51EE-80E7EAB8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69601C-8F6D-236F-76CB-56298831A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74A5ED-02A3-D9AD-32D9-7DA1609C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45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35E661-1465-56BF-8EFA-4DD83FE2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F2DAB7-2EA9-3CD7-EFF2-2EDF8FD62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4B23B5-2258-0008-7272-0ADB374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DED7EF-B377-7E6B-EF74-8C631046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D6D54C-3C90-AD01-1E1C-00E9C9CE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03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331C44-C4D9-DD45-38B1-08929CCCE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519E5F-5915-9239-2A38-7E76F1815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CBB374-2B86-21E3-F404-D730C129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AF2438-E6EE-63B0-3235-DE2FFECD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C54BDE-F8AE-6BCC-6CD5-4FCA8E1E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CAD94A-3BAD-5D98-E45E-F2739848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637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DED1FA-BC27-07CE-F413-BA9111952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C2AB86-954B-2D12-7824-05C9F400D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957B54-7926-E252-3CC2-F1CA988B4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29E1978-E4EA-01F8-6448-02F7FD5BF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02D5B4F-EEE3-4BCD-D457-5711E3AA8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618358C-3BD2-8D4C-4696-C05C01A8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E687BA-05A6-4C25-B3A7-6F904277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E4C65D3-B675-0AD1-5167-56B2557D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386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6DDED9-6D92-C650-C70B-F996D592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688DB9-4AC1-CDDD-A2F9-7F6CFF5D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EE0AD9E-75D3-BADB-E651-0DC37345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EC86A86-E087-C302-3530-4C443EA0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1014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267A3B-54C9-6EBD-1EB8-D630D3D7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41C16B0-9C23-0608-5FF2-49CAC8E7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3D5535-42B6-4762-A4FE-A59B0831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660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E844F-8B52-1839-A68A-E1E7D8C62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98AC32-90C6-ABCF-BA68-B10B39908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0300A3-3233-8748-E4B8-83842A431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E852BC-1DB8-C5CE-0928-AA2D1083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0BC3D0-284D-178E-402F-4283C184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095ABA-15C6-1EC2-D7B1-BC2BC50B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6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FCF9E1-1C9C-A6BB-475A-1FB935E0D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1D75F23-1C00-78B8-ED94-E3F342C83C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971418-AF41-DD0F-57CC-E03561BBB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F679F1-9B3F-472E-DE29-CABFF6D2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AEDE9-4FF3-4FEA-B9B8-771D4667AC8A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860268-450A-2594-153A-FE6EDA3D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C904B0-6B3F-D8F7-111A-0BE43F684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11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504B922-EDD2-9C94-4C5B-7AD9862F4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6FE750-3FC9-DAFF-D058-1FFCDD9E5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985327-37E4-49D1-3E04-B7F49E301C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5AEDE9-4FF3-4FEA-B9B8-771D4667AC8A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D4E777-5F23-7B60-B30A-E484CF391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C614B1-47B6-C2DD-23C0-7D47C59FE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096E83-AAFE-4C36-93F6-4684011C8F4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39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A74FB67-7481-EC5E-C445-9E3F1C6A516C}"/>
              </a:ext>
            </a:extLst>
          </p:cNvPr>
          <p:cNvGrpSpPr/>
          <p:nvPr/>
        </p:nvGrpSpPr>
        <p:grpSpPr>
          <a:xfrm>
            <a:off x="6732643" y="1806793"/>
            <a:ext cx="2893318" cy="2890187"/>
            <a:chOff x="6732643" y="1806793"/>
            <a:chExt cx="2893318" cy="2890187"/>
          </a:xfrm>
        </p:grpSpPr>
        <p:pic>
          <p:nvPicPr>
            <p:cNvPr id="3" name="図 2" descr="地図と文字の加工写真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600CC11C-C08B-3CAD-4A73-AC7D0CC15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2643" y="1806793"/>
              <a:ext cx="2893318" cy="2890187"/>
            </a:xfrm>
            <a:prstGeom prst="rect">
              <a:avLst/>
            </a:prstGeom>
          </p:spPr>
        </p:pic>
        <p:pic>
          <p:nvPicPr>
            <p:cNvPr id="1026" name="Picture 2" descr="サーバルのキャラクター">
              <a:extLst>
                <a:ext uri="{FF2B5EF4-FFF2-40B4-BE49-F238E27FC236}">
                  <a16:creationId xmlns:a16="http://schemas.microsoft.com/office/drawing/2014/main" id="{D04ACB58-0242-42F5-BBCF-6959E18EB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0926" y="2503360"/>
              <a:ext cx="971857" cy="1167396"/>
            </a:xfrm>
            <a:prstGeom prst="rect">
              <a:avLst/>
            </a:prstGeom>
            <a:noFill/>
            <a:effectLst>
              <a:glow rad="101600">
                <a:schemeClr val="bg1">
                  <a:alpha val="7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楕円 5">
            <a:extLst>
              <a:ext uri="{FF2B5EF4-FFF2-40B4-BE49-F238E27FC236}">
                <a16:creationId xmlns:a16="http://schemas.microsoft.com/office/drawing/2014/main" id="{99E24F9E-270A-0DF1-5D0E-CDE2D26E7903}"/>
              </a:ext>
            </a:extLst>
          </p:cNvPr>
          <p:cNvSpPr/>
          <p:nvPr/>
        </p:nvSpPr>
        <p:spPr>
          <a:xfrm>
            <a:off x="7216139" y="2337862"/>
            <a:ext cx="1828048" cy="18280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115B7B9-A453-E1D3-3D02-4FDF3DD72A6F}"/>
              </a:ext>
            </a:extLst>
          </p:cNvPr>
          <p:cNvSpPr txBox="1"/>
          <p:nvPr/>
        </p:nvSpPr>
        <p:spPr>
          <a:xfrm>
            <a:off x="2859932" y="5165387"/>
            <a:ext cx="2791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iOS</a:t>
            </a:r>
            <a:r>
              <a:rPr kumimoji="1" lang="ja-JP" altLang="en-US" dirty="0"/>
              <a:t>用のアイコン元画像</a:t>
            </a:r>
            <a:endParaRPr kumimoji="1" lang="en-US" altLang="ja-JP" dirty="0"/>
          </a:p>
          <a:p>
            <a:pPr algn="ctr"/>
            <a:r>
              <a:rPr lang="en-US" altLang="ja-JP" dirty="0"/>
              <a:t>icon_base.png</a:t>
            </a:r>
          </a:p>
          <a:p>
            <a:pPr algn="ctr"/>
            <a:r>
              <a:rPr lang="ja-JP" altLang="en-US" dirty="0"/>
              <a:t>として</a:t>
            </a:r>
            <a:r>
              <a:rPr kumimoji="1" lang="ja-JP" altLang="en-US" dirty="0"/>
              <a:t>保存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558E94B-6955-E223-4285-E1508A9C34F8}"/>
              </a:ext>
            </a:extLst>
          </p:cNvPr>
          <p:cNvSpPr txBox="1"/>
          <p:nvPr/>
        </p:nvSpPr>
        <p:spPr>
          <a:xfrm>
            <a:off x="6783347" y="5236549"/>
            <a:ext cx="2791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Android</a:t>
            </a:r>
            <a:r>
              <a:rPr kumimoji="1" lang="ja-JP" altLang="en-US" dirty="0"/>
              <a:t>用の</a:t>
            </a:r>
            <a:br>
              <a:rPr kumimoji="1" lang="en-US" altLang="ja-JP" dirty="0"/>
            </a:br>
            <a:r>
              <a:rPr kumimoji="1" lang="ja-JP" altLang="en-US" dirty="0"/>
              <a:t>アイコン元画像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(</a:t>
            </a:r>
            <a:r>
              <a:rPr kumimoji="1" lang="ja-JP" altLang="en-US" dirty="0"/>
              <a:t>円内部分が表示される</a:t>
            </a:r>
            <a:r>
              <a:rPr kumimoji="1" lang="en-US" altLang="ja-JP" dirty="0"/>
              <a:t>)</a:t>
            </a:r>
          </a:p>
          <a:p>
            <a:pPr algn="ctr"/>
            <a:r>
              <a:rPr lang="en-US" altLang="ja-JP" dirty="0"/>
              <a:t>icon_android.png</a:t>
            </a:r>
          </a:p>
          <a:p>
            <a:pPr algn="ctr"/>
            <a:r>
              <a:rPr lang="ja-JP" altLang="en-US" dirty="0"/>
              <a:t>として</a:t>
            </a:r>
            <a:r>
              <a:rPr kumimoji="1" lang="ja-JP" altLang="en-US" dirty="0"/>
              <a:t>保存</a:t>
            </a:r>
            <a:endParaRPr kumimoji="1" lang="en-US" altLang="ja-JP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573347D-D2DE-EFA8-CE70-9836D8EA39BF}"/>
              </a:ext>
            </a:extLst>
          </p:cNvPr>
          <p:cNvSpPr txBox="1"/>
          <p:nvPr/>
        </p:nvSpPr>
        <p:spPr>
          <a:xfrm>
            <a:off x="3511099" y="861864"/>
            <a:ext cx="543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※</a:t>
            </a:r>
            <a:r>
              <a:rPr kumimoji="1" lang="ja-JP" altLang="en-US" dirty="0"/>
              <a:t>画像を右クリックし「図として保存」する</a:t>
            </a:r>
            <a:endParaRPr kumimoji="1" lang="en-US" altLang="ja-JP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5A46693-3E51-45C8-6B76-5083849155F1}"/>
              </a:ext>
            </a:extLst>
          </p:cNvPr>
          <p:cNvGrpSpPr/>
          <p:nvPr/>
        </p:nvGrpSpPr>
        <p:grpSpPr>
          <a:xfrm>
            <a:off x="3057922" y="1803663"/>
            <a:ext cx="2893318" cy="2893318"/>
            <a:chOff x="3057922" y="1803663"/>
            <a:chExt cx="2893318" cy="2893318"/>
          </a:xfrm>
        </p:grpSpPr>
        <p:pic>
          <p:nvPicPr>
            <p:cNvPr id="8" name="図 7" descr="マップ&#10;&#10;AI によって生成されたコンテンツは間違っている可能性があります。">
              <a:extLst>
                <a:ext uri="{FF2B5EF4-FFF2-40B4-BE49-F238E27FC236}">
                  <a16:creationId xmlns:a16="http://schemas.microsoft.com/office/drawing/2014/main" id="{68AA0E83-A78C-C547-FB1E-C31313CB4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7922" y="1803663"/>
              <a:ext cx="2893318" cy="2893318"/>
            </a:xfrm>
            <a:prstGeom prst="rect">
              <a:avLst/>
            </a:prstGeom>
          </p:spPr>
        </p:pic>
        <p:pic>
          <p:nvPicPr>
            <p:cNvPr id="9" name="Picture 2" descr="サーバルのキャラクター">
              <a:extLst>
                <a:ext uri="{FF2B5EF4-FFF2-40B4-BE49-F238E27FC236}">
                  <a16:creationId xmlns:a16="http://schemas.microsoft.com/office/drawing/2014/main" id="{E3009C3C-E665-06CE-0ADA-40DA184862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8308" y="1899269"/>
              <a:ext cx="1282966" cy="1541100"/>
            </a:xfrm>
            <a:prstGeom prst="rect">
              <a:avLst/>
            </a:prstGeom>
            <a:noFill/>
            <a:effectLst>
              <a:glow rad="101600">
                <a:schemeClr val="bg1">
                  <a:alpha val="7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3176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47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ksasao</dc:creator>
  <cp:lastModifiedBy>ksasao</cp:lastModifiedBy>
  <cp:revision>7</cp:revision>
  <dcterms:created xsi:type="dcterms:W3CDTF">2025-03-02T03:17:19Z</dcterms:created>
  <dcterms:modified xsi:type="dcterms:W3CDTF">2025-03-03T08:54:29Z</dcterms:modified>
</cp:coreProperties>
</file>