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31B"/>
    <a:srgbClr val="654826"/>
    <a:srgbClr val="2F2011"/>
    <a:srgbClr val="F38C03"/>
    <a:srgbClr val="F0B306"/>
    <a:srgbClr val="CC3300"/>
    <a:srgbClr val="F9BA31"/>
    <a:srgbClr val="B3E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>
        <p:scale>
          <a:sx n="200" d="100"/>
          <a:sy n="200" d="100"/>
        </p:scale>
        <p:origin x="11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464B2-0A77-B9E5-2298-EC9EFE6DC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3DF53A-4512-5DA7-536B-287D961A6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A46E1A-2BBA-B440-E0DF-1D024AF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FA93AA-10EE-4E9F-3E32-A63E8D57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0C77C2-B172-FBA8-3862-9BABB09A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09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36941-86B2-9A34-016C-800CB888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D25B3B-8203-F923-775C-C446941A4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436BE8-AD78-D5D3-DC14-C0C6DC3D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AD69AE-CADF-92E4-D0C3-8490418D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C059C0-6D5F-A9BF-A749-027B296F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88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09485E-AA0E-44D8-F251-56EB76A2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ED6BD0-E649-B079-1138-9790C6A6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1A64D-6DEE-3491-7AD2-42C4FC35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864864-0028-2986-B8D6-6AE3A74F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619DFE-566B-8B00-B583-396E0481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41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10D5F-83B0-11F5-BDEA-D87D4408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CE7122-B802-01BF-5177-17ADEA3E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DDA89B-15F8-EB7B-51EE-80E7EAB8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69601C-8F6D-236F-76CB-56298831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74A5ED-02A3-D9AD-32D9-7DA1609C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5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5E661-1465-56BF-8EFA-4DD83FE2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2DAB7-2EA9-3CD7-EFF2-2EDF8FD62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4B23B5-2258-0008-7272-0ADB37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DED7EF-B377-7E6B-EF74-8C631046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D6D54C-3C90-AD01-1E1C-00E9C9CE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03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31C44-C4D9-DD45-38B1-08929CCC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519E5F-5915-9239-2A38-7E76F1815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CBB374-2B86-21E3-F404-D730C129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AF2438-E6EE-63B0-3235-DE2FFECD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C54BDE-F8AE-6BCC-6CD5-4FCA8E1E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AD94A-3BAD-5D98-E45E-F2739848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7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ED1FA-BC27-07CE-F413-BA911195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C2AB86-954B-2D12-7824-05C9F400D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957B54-7926-E252-3CC2-F1CA988B4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9E1978-E4EA-01F8-6448-02F7FD5BF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2D5B4F-EEE3-4BCD-D457-5711E3AA8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18358C-3BD2-8D4C-4696-C05C01A8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E687BA-05A6-4C25-B3A7-6F904277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4C65D3-B675-0AD1-5167-56B2557D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86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DDED9-6D92-C650-C70B-F996D592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688DB9-4AC1-CDDD-A2F9-7F6CFF5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E0AD9E-75D3-BADB-E651-0DC37345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C86A86-E087-C302-3530-4C443EA0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1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267A3B-54C9-6EBD-1EB8-D630D3D7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1C16B0-9C23-0608-5FF2-49CAC8E7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3D5535-42B6-4762-A4FE-A59B0831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66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E844F-8B52-1839-A68A-E1E7D8C6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8AC32-90C6-ABCF-BA68-B10B3990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0300A3-3233-8748-E4B8-83842A43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E852BC-1DB8-C5CE-0928-AA2D1083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0BC3D0-284D-178E-402F-4283C184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095ABA-15C6-1EC2-D7B1-BC2BC50B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6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CF9E1-1C9C-A6BB-475A-1FB935E0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D75F23-1C00-78B8-ED94-E3F342C83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971418-AF41-DD0F-57CC-E03561BBB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F679F1-9B3F-472E-DE29-CABFF6D2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860268-450A-2594-153A-FE6EDA3D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C904B0-6B3F-D8F7-111A-0BE43F68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1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04B922-EDD2-9C94-4C5B-7AD9862F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6FE750-3FC9-DAFF-D058-1FFCDD9E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985327-37E4-49D1-3E04-B7F49E301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AEDE9-4FF3-4FEA-B9B8-771D4667AC8A}" type="datetimeFigureOut">
              <a:rPr kumimoji="1" lang="ja-JP" altLang="en-US" smtClean="0"/>
              <a:t>2025/6/1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4E777-5F23-7B60-B30A-E484CF391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C614B1-47B6-C2DD-23C0-7D47C59FE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39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99E24F9E-270A-0DF1-5D0E-CDE2D26E7903}"/>
              </a:ext>
            </a:extLst>
          </p:cNvPr>
          <p:cNvSpPr/>
          <p:nvPr/>
        </p:nvSpPr>
        <p:spPr>
          <a:xfrm>
            <a:off x="7216139" y="2337862"/>
            <a:ext cx="1828048" cy="18280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15B7B9-A453-E1D3-3D02-4FDF3DD72A6F}"/>
              </a:ext>
            </a:extLst>
          </p:cNvPr>
          <p:cNvSpPr txBox="1"/>
          <p:nvPr/>
        </p:nvSpPr>
        <p:spPr>
          <a:xfrm>
            <a:off x="2859932" y="5165387"/>
            <a:ext cx="2791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iOS</a:t>
            </a:r>
            <a:r>
              <a:rPr kumimoji="1" lang="ja-JP" altLang="en-US" dirty="0"/>
              <a:t>用のアイコン元画像</a:t>
            </a:r>
            <a:endParaRPr kumimoji="1" lang="en-US" altLang="ja-JP" dirty="0"/>
          </a:p>
          <a:p>
            <a:pPr algn="ctr"/>
            <a:r>
              <a:rPr lang="en-US" altLang="ja-JP" dirty="0"/>
              <a:t>icon_base.png</a:t>
            </a:r>
          </a:p>
          <a:p>
            <a:pPr algn="ctr"/>
            <a:r>
              <a:rPr lang="ja-JP" altLang="en-US" dirty="0"/>
              <a:t>として</a:t>
            </a:r>
            <a:r>
              <a:rPr kumimoji="1" lang="ja-JP" altLang="en-US" dirty="0"/>
              <a:t>保存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558E94B-6955-E223-4285-E1508A9C34F8}"/>
              </a:ext>
            </a:extLst>
          </p:cNvPr>
          <p:cNvSpPr txBox="1"/>
          <p:nvPr/>
        </p:nvSpPr>
        <p:spPr>
          <a:xfrm>
            <a:off x="6783347" y="5236549"/>
            <a:ext cx="2791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Android</a:t>
            </a:r>
            <a:r>
              <a:rPr kumimoji="1" lang="ja-JP" altLang="en-US" dirty="0"/>
              <a:t>用の</a:t>
            </a:r>
            <a:br>
              <a:rPr kumimoji="1" lang="en-US" altLang="ja-JP" dirty="0"/>
            </a:br>
            <a:r>
              <a:rPr kumimoji="1" lang="ja-JP" altLang="en-US" dirty="0"/>
              <a:t>アイコン元画像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円内部分が表示される</a:t>
            </a:r>
            <a:r>
              <a:rPr kumimoji="1" lang="en-US" altLang="ja-JP" dirty="0"/>
              <a:t>)</a:t>
            </a:r>
          </a:p>
          <a:p>
            <a:pPr algn="ctr"/>
            <a:r>
              <a:rPr lang="en-US" altLang="ja-JP" dirty="0"/>
              <a:t>icon_android.png</a:t>
            </a:r>
          </a:p>
          <a:p>
            <a:pPr algn="ctr"/>
            <a:r>
              <a:rPr lang="ja-JP" altLang="en-US" dirty="0"/>
              <a:t>として</a:t>
            </a:r>
            <a:r>
              <a:rPr kumimoji="1" lang="ja-JP" altLang="en-US" dirty="0"/>
              <a:t>保存</a:t>
            </a:r>
            <a:endParaRPr kumimoji="1"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73347D-D2DE-EFA8-CE70-9836D8EA39BF}"/>
              </a:ext>
            </a:extLst>
          </p:cNvPr>
          <p:cNvSpPr txBox="1"/>
          <p:nvPr/>
        </p:nvSpPr>
        <p:spPr>
          <a:xfrm>
            <a:off x="3511099" y="861864"/>
            <a:ext cx="54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※</a:t>
            </a:r>
            <a:r>
              <a:rPr kumimoji="1" lang="ja-JP" altLang="en-US" dirty="0"/>
              <a:t>画像を右クリックし「図として保存」する</a:t>
            </a:r>
            <a:endParaRPr kumimoji="1" lang="en-US" altLang="ja-JP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BB57BA7-C3C0-AD52-7462-C0AB25D491E0}"/>
              </a:ext>
            </a:extLst>
          </p:cNvPr>
          <p:cNvGrpSpPr/>
          <p:nvPr/>
        </p:nvGrpSpPr>
        <p:grpSpPr>
          <a:xfrm>
            <a:off x="3051529" y="1803662"/>
            <a:ext cx="2893318" cy="2893318"/>
            <a:chOff x="3057921" y="1803662"/>
            <a:chExt cx="2893318" cy="289331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D9A9283-E8AC-297B-C33F-6E29BECBD040}"/>
                </a:ext>
              </a:extLst>
            </p:cNvPr>
            <p:cNvSpPr/>
            <p:nvPr/>
          </p:nvSpPr>
          <p:spPr>
            <a:xfrm>
              <a:off x="3057921" y="1803662"/>
              <a:ext cx="2893318" cy="2893318"/>
            </a:xfrm>
            <a:prstGeom prst="rect">
              <a:avLst/>
            </a:prstGeom>
            <a:gradFill>
              <a:gsLst>
                <a:gs pos="0">
                  <a:srgbClr val="2F2011"/>
                </a:gs>
                <a:gs pos="52000">
                  <a:srgbClr val="50331B"/>
                </a:gs>
                <a:gs pos="100000">
                  <a:srgbClr val="654826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7DAAF6F8-6DC2-DAAC-0A88-6C03DF8997E2}"/>
                </a:ext>
              </a:extLst>
            </p:cNvPr>
            <p:cNvSpPr/>
            <p:nvPr/>
          </p:nvSpPr>
          <p:spPr>
            <a:xfrm>
              <a:off x="3673489" y="2124661"/>
              <a:ext cx="1817904" cy="2251320"/>
            </a:xfrm>
            <a:custGeom>
              <a:avLst/>
              <a:gdLst>
                <a:gd name="connsiteX0" fmla="*/ 0 w 563033"/>
                <a:gd name="connsiteY0" fmla="*/ 245534 h 719667"/>
                <a:gd name="connsiteX1" fmla="*/ 84667 w 563033"/>
                <a:gd name="connsiteY1" fmla="*/ 351367 h 719667"/>
                <a:gd name="connsiteX2" fmla="*/ 237067 w 563033"/>
                <a:gd name="connsiteY2" fmla="*/ 169334 h 719667"/>
                <a:gd name="connsiteX3" fmla="*/ 237067 w 563033"/>
                <a:gd name="connsiteY3" fmla="*/ 423334 h 719667"/>
                <a:gd name="connsiteX4" fmla="*/ 29633 w 563033"/>
                <a:gd name="connsiteY4" fmla="*/ 647700 h 719667"/>
                <a:gd name="connsiteX5" fmla="*/ 114300 w 563033"/>
                <a:gd name="connsiteY5" fmla="*/ 719667 h 719667"/>
                <a:gd name="connsiteX6" fmla="*/ 334433 w 563033"/>
                <a:gd name="connsiteY6" fmla="*/ 486834 h 719667"/>
                <a:gd name="connsiteX7" fmla="*/ 325967 w 563033"/>
                <a:gd name="connsiteY7" fmla="*/ 160867 h 719667"/>
                <a:gd name="connsiteX8" fmla="*/ 508000 w 563033"/>
                <a:gd name="connsiteY8" fmla="*/ 313267 h 719667"/>
                <a:gd name="connsiteX9" fmla="*/ 563033 w 563033"/>
                <a:gd name="connsiteY9" fmla="*/ 245534 h 719667"/>
                <a:gd name="connsiteX10" fmla="*/ 287867 w 563033"/>
                <a:gd name="connsiteY10" fmla="*/ 16934 h 719667"/>
                <a:gd name="connsiteX11" fmla="*/ 262467 w 563033"/>
                <a:gd name="connsiteY11" fmla="*/ 0 h 719667"/>
                <a:gd name="connsiteX12" fmla="*/ 0 w 563033"/>
                <a:gd name="connsiteY12" fmla="*/ 245534 h 719667"/>
                <a:gd name="connsiteX0" fmla="*/ 0 w 554567"/>
                <a:gd name="connsiteY0" fmla="*/ 279401 h 719667"/>
                <a:gd name="connsiteX1" fmla="*/ 76201 w 554567"/>
                <a:gd name="connsiteY1" fmla="*/ 351367 h 719667"/>
                <a:gd name="connsiteX2" fmla="*/ 228601 w 554567"/>
                <a:gd name="connsiteY2" fmla="*/ 169334 h 719667"/>
                <a:gd name="connsiteX3" fmla="*/ 228601 w 554567"/>
                <a:gd name="connsiteY3" fmla="*/ 423334 h 719667"/>
                <a:gd name="connsiteX4" fmla="*/ 21167 w 554567"/>
                <a:gd name="connsiteY4" fmla="*/ 647700 h 719667"/>
                <a:gd name="connsiteX5" fmla="*/ 105834 w 554567"/>
                <a:gd name="connsiteY5" fmla="*/ 719667 h 719667"/>
                <a:gd name="connsiteX6" fmla="*/ 325967 w 554567"/>
                <a:gd name="connsiteY6" fmla="*/ 486834 h 719667"/>
                <a:gd name="connsiteX7" fmla="*/ 317501 w 554567"/>
                <a:gd name="connsiteY7" fmla="*/ 16086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79401 w 554567"/>
                <a:gd name="connsiteY10" fmla="*/ 16934 h 719667"/>
                <a:gd name="connsiteX11" fmla="*/ 254001 w 554567"/>
                <a:gd name="connsiteY11" fmla="*/ 0 h 719667"/>
                <a:gd name="connsiteX12" fmla="*/ 0 w 554567"/>
                <a:gd name="connsiteY12" fmla="*/ 279401 h 719667"/>
                <a:gd name="connsiteX0" fmla="*/ 0 w 554567"/>
                <a:gd name="connsiteY0" fmla="*/ 279401 h 719667"/>
                <a:gd name="connsiteX1" fmla="*/ 76201 w 554567"/>
                <a:gd name="connsiteY1" fmla="*/ 351367 h 719667"/>
                <a:gd name="connsiteX2" fmla="*/ 228601 w 554567"/>
                <a:gd name="connsiteY2" fmla="*/ 169334 h 719667"/>
                <a:gd name="connsiteX3" fmla="*/ 228601 w 554567"/>
                <a:gd name="connsiteY3" fmla="*/ 423334 h 719667"/>
                <a:gd name="connsiteX4" fmla="*/ 21167 w 554567"/>
                <a:gd name="connsiteY4" fmla="*/ 647700 h 719667"/>
                <a:gd name="connsiteX5" fmla="*/ 105834 w 554567"/>
                <a:gd name="connsiteY5" fmla="*/ 719667 h 719667"/>
                <a:gd name="connsiteX6" fmla="*/ 325967 w 554567"/>
                <a:gd name="connsiteY6" fmla="*/ 486834 h 719667"/>
                <a:gd name="connsiteX7" fmla="*/ 317501 w 554567"/>
                <a:gd name="connsiteY7" fmla="*/ 16086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69334 h 719667"/>
                <a:gd name="connsiteX3" fmla="*/ 228601 w 554567"/>
                <a:gd name="connsiteY3" fmla="*/ 423334 h 719667"/>
                <a:gd name="connsiteX4" fmla="*/ 21167 w 554567"/>
                <a:gd name="connsiteY4" fmla="*/ 647700 h 719667"/>
                <a:gd name="connsiteX5" fmla="*/ 105834 w 554567"/>
                <a:gd name="connsiteY5" fmla="*/ 719667 h 719667"/>
                <a:gd name="connsiteX6" fmla="*/ 325967 w 554567"/>
                <a:gd name="connsiteY6" fmla="*/ 486834 h 719667"/>
                <a:gd name="connsiteX7" fmla="*/ 317501 w 554567"/>
                <a:gd name="connsiteY7" fmla="*/ 16086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52400 h 719667"/>
                <a:gd name="connsiteX3" fmla="*/ 228601 w 554567"/>
                <a:gd name="connsiteY3" fmla="*/ 423334 h 719667"/>
                <a:gd name="connsiteX4" fmla="*/ 21167 w 554567"/>
                <a:gd name="connsiteY4" fmla="*/ 647700 h 719667"/>
                <a:gd name="connsiteX5" fmla="*/ 105834 w 554567"/>
                <a:gd name="connsiteY5" fmla="*/ 719667 h 719667"/>
                <a:gd name="connsiteX6" fmla="*/ 325967 w 554567"/>
                <a:gd name="connsiteY6" fmla="*/ 486834 h 719667"/>
                <a:gd name="connsiteX7" fmla="*/ 317501 w 554567"/>
                <a:gd name="connsiteY7" fmla="*/ 16086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52400 h 719667"/>
                <a:gd name="connsiteX3" fmla="*/ 228601 w 554567"/>
                <a:gd name="connsiteY3" fmla="*/ 423334 h 719667"/>
                <a:gd name="connsiteX4" fmla="*/ 33867 w 554567"/>
                <a:gd name="connsiteY4" fmla="*/ 668867 h 719667"/>
                <a:gd name="connsiteX5" fmla="*/ 105834 w 554567"/>
                <a:gd name="connsiteY5" fmla="*/ 719667 h 719667"/>
                <a:gd name="connsiteX6" fmla="*/ 325967 w 554567"/>
                <a:gd name="connsiteY6" fmla="*/ 486834 h 719667"/>
                <a:gd name="connsiteX7" fmla="*/ 317501 w 554567"/>
                <a:gd name="connsiteY7" fmla="*/ 16086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52400 h 719667"/>
                <a:gd name="connsiteX3" fmla="*/ 232835 w 554567"/>
                <a:gd name="connsiteY3" fmla="*/ 465667 h 719667"/>
                <a:gd name="connsiteX4" fmla="*/ 33867 w 554567"/>
                <a:gd name="connsiteY4" fmla="*/ 668867 h 719667"/>
                <a:gd name="connsiteX5" fmla="*/ 105834 w 554567"/>
                <a:gd name="connsiteY5" fmla="*/ 719667 h 719667"/>
                <a:gd name="connsiteX6" fmla="*/ 325967 w 554567"/>
                <a:gd name="connsiteY6" fmla="*/ 486834 h 719667"/>
                <a:gd name="connsiteX7" fmla="*/ 317501 w 554567"/>
                <a:gd name="connsiteY7" fmla="*/ 16086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52400 h 719667"/>
                <a:gd name="connsiteX3" fmla="*/ 232835 w 554567"/>
                <a:gd name="connsiteY3" fmla="*/ 491669 h 719667"/>
                <a:gd name="connsiteX4" fmla="*/ 33867 w 554567"/>
                <a:gd name="connsiteY4" fmla="*/ 668867 h 719667"/>
                <a:gd name="connsiteX5" fmla="*/ 105834 w 554567"/>
                <a:gd name="connsiteY5" fmla="*/ 719667 h 719667"/>
                <a:gd name="connsiteX6" fmla="*/ 325967 w 554567"/>
                <a:gd name="connsiteY6" fmla="*/ 486834 h 719667"/>
                <a:gd name="connsiteX7" fmla="*/ 317501 w 554567"/>
                <a:gd name="connsiteY7" fmla="*/ 16086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52400 h 719667"/>
                <a:gd name="connsiteX3" fmla="*/ 232835 w 554567"/>
                <a:gd name="connsiteY3" fmla="*/ 491669 h 719667"/>
                <a:gd name="connsiteX4" fmla="*/ 33867 w 554567"/>
                <a:gd name="connsiteY4" fmla="*/ 668867 h 719667"/>
                <a:gd name="connsiteX5" fmla="*/ 105834 w 554567"/>
                <a:gd name="connsiteY5" fmla="*/ 719667 h 719667"/>
                <a:gd name="connsiteX6" fmla="*/ 322157 w 554567"/>
                <a:gd name="connsiteY6" fmla="*/ 502074 h 719667"/>
                <a:gd name="connsiteX7" fmla="*/ 317501 w 554567"/>
                <a:gd name="connsiteY7" fmla="*/ 16086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52400 h 719667"/>
                <a:gd name="connsiteX3" fmla="*/ 232835 w 554567"/>
                <a:gd name="connsiteY3" fmla="*/ 491669 h 719667"/>
                <a:gd name="connsiteX4" fmla="*/ 33867 w 554567"/>
                <a:gd name="connsiteY4" fmla="*/ 668867 h 719667"/>
                <a:gd name="connsiteX5" fmla="*/ 105834 w 554567"/>
                <a:gd name="connsiteY5" fmla="*/ 719667 h 719667"/>
                <a:gd name="connsiteX6" fmla="*/ 322157 w 554567"/>
                <a:gd name="connsiteY6" fmla="*/ 502074 h 719667"/>
                <a:gd name="connsiteX7" fmla="*/ 307976 w 554567"/>
                <a:gd name="connsiteY7" fmla="*/ 14562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52400 h 719667"/>
                <a:gd name="connsiteX3" fmla="*/ 232835 w 554567"/>
                <a:gd name="connsiteY3" fmla="*/ 491669 h 719667"/>
                <a:gd name="connsiteX4" fmla="*/ 33867 w 554567"/>
                <a:gd name="connsiteY4" fmla="*/ 668867 h 719667"/>
                <a:gd name="connsiteX5" fmla="*/ 105834 w 554567"/>
                <a:gd name="connsiteY5" fmla="*/ 719667 h 719667"/>
                <a:gd name="connsiteX6" fmla="*/ 322157 w 554567"/>
                <a:gd name="connsiteY6" fmla="*/ 502074 h 719667"/>
                <a:gd name="connsiteX7" fmla="*/ 315596 w 554567"/>
                <a:gd name="connsiteY7" fmla="*/ 151342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52400 h 719667"/>
                <a:gd name="connsiteX3" fmla="*/ 232835 w 554567"/>
                <a:gd name="connsiteY3" fmla="*/ 480239 h 719667"/>
                <a:gd name="connsiteX4" fmla="*/ 33867 w 554567"/>
                <a:gd name="connsiteY4" fmla="*/ 668867 h 719667"/>
                <a:gd name="connsiteX5" fmla="*/ 105834 w 554567"/>
                <a:gd name="connsiteY5" fmla="*/ 719667 h 719667"/>
                <a:gd name="connsiteX6" fmla="*/ 322157 w 554567"/>
                <a:gd name="connsiteY6" fmla="*/ 502074 h 719667"/>
                <a:gd name="connsiteX7" fmla="*/ 315596 w 554567"/>
                <a:gd name="connsiteY7" fmla="*/ 151342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4567" h="719667">
                  <a:moveTo>
                    <a:pt x="0" y="279401"/>
                  </a:moveTo>
                  <a:lnTo>
                    <a:pt x="59267" y="334434"/>
                  </a:lnTo>
                  <a:lnTo>
                    <a:pt x="228601" y="152400"/>
                  </a:lnTo>
                  <a:cubicBezTo>
                    <a:pt x="230012" y="256822"/>
                    <a:pt x="231424" y="375817"/>
                    <a:pt x="232835" y="480239"/>
                  </a:cubicBezTo>
                  <a:lnTo>
                    <a:pt x="33867" y="668867"/>
                  </a:lnTo>
                  <a:lnTo>
                    <a:pt x="105834" y="719667"/>
                  </a:lnTo>
                  <a:lnTo>
                    <a:pt x="322157" y="502074"/>
                  </a:lnTo>
                  <a:lnTo>
                    <a:pt x="315596" y="151342"/>
                  </a:lnTo>
                  <a:lnTo>
                    <a:pt x="499534" y="313267"/>
                  </a:lnTo>
                  <a:lnTo>
                    <a:pt x="554567" y="245534"/>
                  </a:lnTo>
                  <a:lnTo>
                    <a:pt x="254001" y="0"/>
                  </a:lnTo>
                  <a:lnTo>
                    <a:pt x="0" y="279401"/>
                  </a:lnTo>
                  <a:close/>
                </a:path>
              </a:pathLst>
            </a:custGeom>
            <a:solidFill>
              <a:srgbClr val="F9BA31"/>
            </a:solidFill>
            <a:ln>
              <a:noFill/>
            </a:ln>
            <a:effectLst>
              <a:glow rad="101600">
                <a:srgbClr val="F38C03">
                  <a:alpha val="60000"/>
                </a:srgbClr>
              </a:glo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7A08324-FA88-AA6D-D34F-EF15EEDBCE8F}"/>
              </a:ext>
            </a:extLst>
          </p:cNvPr>
          <p:cNvGrpSpPr/>
          <p:nvPr/>
        </p:nvGrpSpPr>
        <p:grpSpPr>
          <a:xfrm>
            <a:off x="6732643" y="1803662"/>
            <a:ext cx="2893318" cy="2893318"/>
            <a:chOff x="6732643" y="1803662"/>
            <a:chExt cx="2893318" cy="2893318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B1384BB-6CC5-F6CA-8F8E-1460D2ACC6DC}"/>
                </a:ext>
              </a:extLst>
            </p:cNvPr>
            <p:cNvSpPr/>
            <p:nvPr/>
          </p:nvSpPr>
          <p:spPr>
            <a:xfrm>
              <a:off x="6732643" y="1803662"/>
              <a:ext cx="2893318" cy="2893318"/>
            </a:xfrm>
            <a:prstGeom prst="rect">
              <a:avLst/>
            </a:prstGeom>
            <a:gradFill>
              <a:gsLst>
                <a:gs pos="0">
                  <a:srgbClr val="2F2011"/>
                </a:gs>
                <a:gs pos="52000">
                  <a:srgbClr val="50331B"/>
                </a:gs>
                <a:gs pos="100000">
                  <a:srgbClr val="654826"/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CE00E35D-86BF-CB96-4556-007F040111FF}"/>
                </a:ext>
              </a:extLst>
            </p:cNvPr>
            <p:cNvSpPr/>
            <p:nvPr/>
          </p:nvSpPr>
          <p:spPr>
            <a:xfrm>
              <a:off x="7566872" y="2426970"/>
              <a:ext cx="1298998" cy="1584960"/>
            </a:xfrm>
            <a:custGeom>
              <a:avLst/>
              <a:gdLst>
                <a:gd name="connsiteX0" fmla="*/ 0 w 563033"/>
                <a:gd name="connsiteY0" fmla="*/ 245534 h 719667"/>
                <a:gd name="connsiteX1" fmla="*/ 84667 w 563033"/>
                <a:gd name="connsiteY1" fmla="*/ 351367 h 719667"/>
                <a:gd name="connsiteX2" fmla="*/ 237067 w 563033"/>
                <a:gd name="connsiteY2" fmla="*/ 169334 h 719667"/>
                <a:gd name="connsiteX3" fmla="*/ 237067 w 563033"/>
                <a:gd name="connsiteY3" fmla="*/ 423334 h 719667"/>
                <a:gd name="connsiteX4" fmla="*/ 29633 w 563033"/>
                <a:gd name="connsiteY4" fmla="*/ 647700 h 719667"/>
                <a:gd name="connsiteX5" fmla="*/ 114300 w 563033"/>
                <a:gd name="connsiteY5" fmla="*/ 719667 h 719667"/>
                <a:gd name="connsiteX6" fmla="*/ 334433 w 563033"/>
                <a:gd name="connsiteY6" fmla="*/ 486834 h 719667"/>
                <a:gd name="connsiteX7" fmla="*/ 325967 w 563033"/>
                <a:gd name="connsiteY7" fmla="*/ 160867 h 719667"/>
                <a:gd name="connsiteX8" fmla="*/ 508000 w 563033"/>
                <a:gd name="connsiteY8" fmla="*/ 313267 h 719667"/>
                <a:gd name="connsiteX9" fmla="*/ 563033 w 563033"/>
                <a:gd name="connsiteY9" fmla="*/ 245534 h 719667"/>
                <a:gd name="connsiteX10" fmla="*/ 287867 w 563033"/>
                <a:gd name="connsiteY10" fmla="*/ 16934 h 719667"/>
                <a:gd name="connsiteX11" fmla="*/ 262467 w 563033"/>
                <a:gd name="connsiteY11" fmla="*/ 0 h 719667"/>
                <a:gd name="connsiteX12" fmla="*/ 0 w 563033"/>
                <a:gd name="connsiteY12" fmla="*/ 245534 h 719667"/>
                <a:gd name="connsiteX0" fmla="*/ 0 w 554567"/>
                <a:gd name="connsiteY0" fmla="*/ 279401 h 719667"/>
                <a:gd name="connsiteX1" fmla="*/ 76201 w 554567"/>
                <a:gd name="connsiteY1" fmla="*/ 351367 h 719667"/>
                <a:gd name="connsiteX2" fmla="*/ 228601 w 554567"/>
                <a:gd name="connsiteY2" fmla="*/ 169334 h 719667"/>
                <a:gd name="connsiteX3" fmla="*/ 228601 w 554567"/>
                <a:gd name="connsiteY3" fmla="*/ 423334 h 719667"/>
                <a:gd name="connsiteX4" fmla="*/ 21167 w 554567"/>
                <a:gd name="connsiteY4" fmla="*/ 647700 h 719667"/>
                <a:gd name="connsiteX5" fmla="*/ 105834 w 554567"/>
                <a:gd name="connsiteY5" fmla="*/ 719667 h 719667"/>
                <a:gd name="connsiteX6" fmla="*/ 325967 w 554567"/>
                <a:gd name="connsiteY6" fmla="*/ 486834 h 719667"/>
                <a:gd name="connsiteX7" fmla="*/ 317501 w 554567"/>
                <a:gd name="connsiteY7" fmla="*/ 16086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79401 w 554567"/>
                <a:gd name="connsiteY10" fmla="*/ 16934 h 719667"/>
                <a:gd name="connsiteX11" fmla="*/ 254001 w 554567"/>
                <a:gd name="connsiteY11" fmla="*/ 0 h 719667"/>
                <a:gd name="connsiteX12" fmla="*/ 0 w 554567"/>
                <a:gd name="connsiteY12" fmla="*/ 279401 h 719667"/>
                <a:gd name="connsiteX0" fmla="*/ 0 w 554567"/>
                <a:gd name="connsiteY0" fmla="*/ 279401 h 719667"/>
                <a:gd name="connsiteX1" fmla="*/ 76201 w 554567"/>
                <a:gd name="connsiteY1" fmla="*/ 351367 h 719667"/>
                <a:gd name="connsiteX2" fmla="*/ 228601 w 554567"/>
                <a:gd name="connsiteY2" fmla="*/ 169334 h 719667"/>
                <a:gd name="connsiteX3" fmla="*/ 228601 w 554567"/>
                <a:gd name="connsiteY3" fmla="*/ 423334 h 719667"/>
                <a:gd name="connsiteX4" fmla="*/ 21167 w 554567"/>
                <a:gd name="connsiteY4" fmla="*/ 647700 h 719667"/>
                <a:gd name="connsiteX5" fmla="*/ 105834 w 554567"/>
                <a:gd name="connsiteY5" fmla="*/ 719667 h 719667"/>
                <a:gd name="connsiteX6" fmla="*/ 325967 w 554567"/>
                <a:gd name="connsiteY6" fmla="*/ 486834 h 719667"/>
                <a:gd name="connsiteX7" fmla="*/ 317501 w 554567"/>
                <a:gd name="connsiteY7" fmla="*/ 16086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69334 h 719667"/>
                <a:gd name="connsiteX3" fmla="*/ 228601 w 554567"/>
                <a:gd name="connsiteY3" fmla="*/ 423334 h 719667"/>
                <a:gd name="connsiteX4" fmla="*/ 21167 w 554567"/>
                <a:gd name="connsiteY4" fmla="*/ 647700 h 719667"/>
                <a:gd name="connsiteX5" fmla="*/ 105834 w 554567"/>
                <a:gd name="connsiteY5" fmla="*/ 719667 h 719667"/>
                <a:gd name="connsiteX6" fmla="*/ 325967 w 554567"/>
                <a:gd name="connsiteY6" fmla="*/ 486834 h 719667"/>
                <a:gd name="connsiteX7" fmla="*/ 317501 w 554567"/>
                <a:gd name="connsiteY7" fmla="*/ 16086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52400 h 719667"/>
                <a:gd name="connsiteX3" fmla="*/ 228601 w 554567"/>
                <a:gd name="connsiteY3" fmla="*/ 423334 h 719667"/>
                <a:gd name="connsiteX4" fmla="*/ 21167 w 554567"/>
                <a:gd name="connsiteY4" fmla="*/ 647700 h 719667"/>
                <a:gd name="connsiteX5" fmla="*/ 105834 w 554567"/>
                <a:gd name="connsiteY5" fmla="*/ 719667 h 719667"/>
                <a:gd name="connsiteX6" fmla="*/ 325967 w 554567"/>
                <a:gd name="connsiteY6" fmla="*/ 486834 h 719667"/>
                <a:gd name="connsiteX7" fmla="*/ 317501 w 554567"/>
                <a:gd name="connsiteY7" fmla="*/ 16086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52400 h 719667"/>
                <a:gd name="connsiteX3" fmla="*/ 228601 w 554567"/>
                <a:gd name="connsiteY3" fmla="*/ 423334 h 719667"/>
                <a:gd name="connsiteX4" fmla="*/ 33867 w 554567"/>
                <a:gd name="connsiteY4" fmla="*/ 668867 h 719667"/>
                <a:gd name="connsiteX5" fmla="*/ 105834 w 554567"/>
                <a:gd name="connsiteY5" fmla="*/ 719667 h 719667"/>
                <a:gd name="connsiteX6" fmla="*/ 325967 w 554567"/>
                <a:gd name="connsiteY6" fmla="*/ 486834 h 719667"/>
                <a:gd name="connsiteX7" fmla="*/ 317501 w 554567"/>
                <a:gd name="connsiteY7" fmla="*/ 16086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52400 h 719667"/>
                <a:gd name="connsiteX3" fmla="*/ 232835 w 554567"/>
                <a:gd name="connsiteY3" fmla="*/ 465667 h 719667"/>
                <a:gd name="connsiteX4" fmla="*/ 33867 w 554567"/>
                <a:gd name="connsiteY4" fmla="*/ 668867 h 719667"/>
                <a:gd name="connsiteX5" fmla="*/ 105834 w 554567"/>
                <a:gd name="connsiteY5" fmla="*/ 719667 h 719667"/>
                <a:gd name="connsiteX6" fmla="*/ 325967 w 554567"/>
                <a:gd name="connsiteY6" fmla="*/ 486834 h 719667"/>
                <a:gd name="connsiteX7" fmla="*/ 317501 w 554567"/>
                <a:gd name="connsiteY7" fmla="*/ 16086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52400 h 719667"/>
                <a:gd name="connsiteX3" fmla="*/ 232835 w 554567"/>
                <a:gd name="connsiteY3" fmla="*/ 491669 h 719667"/>
                <a:gd name="connsiteX4" fmla="*/ 33867 w 554567"/>
                <a:gd name="connsiteY4" fmla="*/ 668867 h 719667"/>
                <a:gd name="connsiteX5" fmla="*/ 105834 w 554567"/>
                <a:gd name="connsiteY5" fmla="*/ 719667 h 719667"/>
                <a:gd name="connsiteX6" fmla="*/ 325967 w 554567"/>
                <a:gd name="connsiteY6" fmla="*/ 486834 h 719667"/>
                <a:gd name="connsiteX7" fmla="*/ 317501 w 554567"/>
                <a:gd name="connsiteY7" fmla="*/ 16086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52400 h 719667"/>
                <a:gd name="connsiteX3" fmla="*/ 232835 w 554567"/>
                <a:gd name="connsiteY3" fmla="*/ 491669 h 719667"/>
                <a:gd name="connsiteX4" fmla="*/ 33867 w 554567"/>
                <a:gd name="connsiteY4" fmla="*/ 668867 h 719667"/>
                <a:gd name="connsiteX5" fmla="*/ 105834 w 554567"/>
                <a:gd name="connsiteY5" fmla="*/ 719667 h 719667"/>
                <a:gd name="connsiteX6" fmla="*/ 322157 w 554567"/>
                <a:gd name="connsiteY6" fmla="*/ 502074 h 719667"/>
                <a:gd name="connsiteX7" fmla="*/ 317501 w 554567"/>
                <a:gd name="connsiteY7" fmla="*/ 16086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52400 h 719667"/>
                <a:gd name="connsiteX3" fmla="*/ 232835 w 554567"/>
                <a:gd name="connsiteY3" fmla="*/ 491669 h 719667"/>
                <a:gd name="connsiteX4" fmla="*/ 33867 w 554567"/>
                <a:gd name="connsiteY4" fmla="*/ 668867 h 719667"/>
                <a:gd name="connsiteX5" fmla="*/ 105834 w 554567"/>
                <a:gd name="connsiteY5" fmla="*/ 719667 h 719667"/>
                <a:gd name="connsiteX6" fmla="*/ 322157 w 554567"/>
                <a:gd name="connsiteY6" fmla="*/ 502074 h 719667"/>
                <a:gd name="connsiteX7" fmla="*/ 307976 w 554567"/>
                <a:gd name="connsiteY7" fmla="*/ 145627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52400 h 719667"/>
                <a:gd name="connsiteX3" fmla="*/ 232835 w 554567"/>
                <a:gd name="connsiteY3" fmla="*/ 491669 h 719667"/>
                <a:gd name="connsiteX4" fmla="*/ 33867 w 554567"/>
                <a:gd name="connsiteY4" fmla="*/ 668867 h 719667"/>
                <a:gd name="connsiteX5" fmla="*/ 105834 w 554567"/>
                <a:gd name="connsiteY5" fmla="*/ 719667 h 719667"/>
                <a:gd name="connsiteX6" fmla="*/ 322157 w 554567"/>
                <a:gd name="connsiteY6" fmla="*/ 502074 h 719667"/>
                <a:gd name="connsiteX7" fmla="*/ 315596 w 554567"/>
                <a:gd name="connsiteY7" fmla="*/ 151342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  <a:gd name="connsiteX0" fmla="*/ 0 w 554567"/>
                <a:gd name="connsiteY0" fmla="*/ 279401 h 719667"/>
                <a:gd name="connsiteX1" fmla="*/ 59267 w 554567"/>
                <a:gd name="connsiteY1" fmla="*/ 334434 h 719667"/>
                <a:gd name="connsiteX2" fmla="*/ 228601 w 554567"/>
                <a:gd name="connsiteY2" fmla="*/ 152400 h 719667"/>
                <a:gd name="connsiteX3" fmla="*/ 232835 w 554567"/>
                <a:gd name="connsiteY3" fmla="*/ 480239 h 719667"/>
                <a:gd name="connsiteX4" fmla="*/ 33867 w 554567"/>
                <a:gd name="connsiteY4" fmla="*/ 668867 h 719667"/>
                <a:gd name="connsiteX5" fmla="*/ 105834 w 554567"/>
                <a:gd name="connsiteY5" fmla="*/ 719667 h 719667"/>
                <a:gd name="connsiteX6" fmla="*/ 322157 w 554567"/>
                <a:gd name="connsiteY6" fmla="*/ 502074 h 719667"/>
                <a:gd name="connsiteX7" fmla="*/ 315596 w 554567"/>
                <a:gd name="connsiteY7" fmla="*/ 151342 h 719667"/>
                <a:gd name="connsiteX8" fmla="*/ 499534 w 554567"/>
                <a:gd name="connsiteY8" fmla="*/ 313267 h 719667"/>
                <a:gd name="connsiteX9" fmla="*/ 554567 w 554567"/>
                <a:gd name="connsiteY9" fmla="*/ 245534 h 719667"/>
                <a:gd name="connsiteX10" fmla="*/ 254001 w 554567"/>
                <a:gd name="connsiteY10" fmla="*/ 0 h 719667"/>
                <a:gd name="connsiteX11" fmla="*/ 0 w 554567"/>
                <a:gd name="connsiteY11" fmla="*/ 279401 h 71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4567" h="719667">
                  <a:moveTo>
                    <a:pt x="0" y="279401"/>
                  </a:moveTo>
                  <a:lnTo>
                    <a:pt x="59267" y="334434"/>
                  </a:lnTo>
                  <a:lnTo>
                    <a:pt x="228601" y="152400"/>
                  </a:lnTo>
                  <a:cubicBezTo>
                    <a:pt x="230012" y="256822"/>
                    <a:pt x="231424" y="375817"/>
                    <a:pt x="232835" y="480239"/>
                  </a:cubicBezTo>
                  <a:lnTo>
                    <a:pt x="33867" y="668867"/>
                  </a:lnTo>
                  <a:lnTo>
                    <a:pt x="105834" y="719667"/>
                  </a:lnTo>
                  <a:lnTo>
                    <a:pt x="322157" y="502074"/>
                  </a:lnTo>
                  <a:lnTo>
                    <a:pt x="315596" y="151342"/>
                  </a:lnTo>
                  <a:lnTo>
                    <a:pt x="499534" y="313267"/>
                  </a:lnTo>
                  <a:lnTo>
                    <a:pt x="554567" y="245534"/>
                  </a:lnTo>
                  <a:lnTo>
                    <a:pt x="254001" y="0"/>
                  </a:lnTo>
                  <a:lnTo>
                    <a:pt x="0" y="279401"/>
                  </a:lnTo>
                  <a:close/>
                </a:path>
              </a:pathLst>
            </a:custGeom>
            <a:solidFill>
              <a:srgbClr val="F9BA31"/>
            </a:solidFill>
            <a:ln>
              <a:noFill/>
            </a:ln>
            <a:effectLst>
              <a:glow rad="101600">
                <a:srgbClr val="F38C03">
                  <a:alpha val="60000"/>
                </a:srgbClr>
              </a:glo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176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47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ksasao</dc:creator>
  <cp:lastModifiedBy>ksasao</cp:lastModifiedBy>
  <cp:revision>8</cp:revision>
  <dcterms:created xsi:type="dcterms:W3CDTF">2025-03-02T03:17:19Z</dcterms:created>
  <dcterms:modified xsi:type="dcterms:W3CDTF">2025-06-01T15:07:30Z</dcterms:modified>
</cp:coreProperties>
</file>