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99EFFE"/>
    <a:srgbClr val="9DEFFF"/>
    <a:srgbClr val="000000"/>
    <a:srgbClr val="FF6EDC"/>
    <a:srgbClr val="FFA8C9"/>
    <a:srgbClr val="FFE1AD"/>
    <a:srgbClr val="EBFFBC"/>
    <a:srgbClr val="A7FFE7"/>
    <a:srgbClr val="96E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91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464B2-0A77-B9E5-2298-EC9EFE6DC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3DF53A-4512-5DA7-536B-287D961A6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A46E1A-2BBA-B440-E0DF-1D024AF2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FA93AA-10EE-4E9F-3E32-A63E8D57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0C77C2-B172-FBA8-3862-9BABB09A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09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36941-86B2-9A34-016C-800CB888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D25B3B-8203-F923-775C-C446941A4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436BE8-AD78-D5D3-DC14-C0C6DC3D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AD69AE-CADF-92E4-D0C3-8490418D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C059C0-6D5F-A9BF-A749-027B296F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88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09485E-AA0E-44D8-F251-56EB76A2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ED6BD0-E649-B079-1138-9790C6A66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91A64D-6DEE-3491-7AD2-42C4FC35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864864-0028-2986-B8D6-6AE3A74F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619DFE-566B-8B00-B583-396E0481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41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10D5F-83B0-11F5-BDEA-D87D4408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CE7122-B802-01BF-5177-17ADEA3E3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DDA89B-15F8-EB7B-51EE-80E7EAB8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69601C-8F6D-236F-76CB-56298831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74A5ED-02A3-D9AD-32D9-7DA1609C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5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35E661-1465-56BF-8EFA-4DD83FE2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F2DAB7-2EA9-3CD7-EFF2-2EDF8FD62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4B23B5-2258-0008-7272-0ADB3742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DED7EF-B377-7E6B-EF74-8C631046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D6D54C-3C90-AD01-1E1C-00E9C9CE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03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331C44-C4D9-DD45-38B1-08929CCC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519E5F-5915-9239-2A38-7E76F1815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CBB374-2B86-21E3-F404-D730C1293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AF2438-E6EE-63B0-3235-DE2FFECD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C54BDE-F8AE-6BCC-6CD5-4FCA8E1E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CAD94A-3BAD-5D98-E45E-F2739848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37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DED1FA-BC27-07CE-F413-BA911195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C2AB86-954B-2D12-7824-05C9F400D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957B54-7926-E252-3CC2-F1CA988B4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29E1978-E4EA-01F8-6448-02F7FD5BF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02D5B4F-EEE3-4BCD-D457-5711E3AA8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618358C-3BD2-8D4C-4696-C05C01A8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E687BA-05A6-4C25-B3A7-6F904277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E4C65D3-B675-0AD1-5167-56B2557D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86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6DDED9-6D92-C650-C70B-F996D592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688DB9-4AC1-CDDD-A2F9-7F6CFF5D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E0AD9E-75D3-BADB-E651-0DC37345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C86A86-E087-C302-3530-4C443EA0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01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6267A3B-54C9-6EBD-1EB8-D630D3D7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41C16B0-9C23-0608-5FF2-49CAC8E7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3D5535-42B6-4762-A4FE-A59B0831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66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E844F-8B52-1839-A68A-E1E7D8C6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98AC32-90C6-ABCF-BA68-B10B39908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0300A3-3233-8748-E4B8-83842A431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E852BC-1DB8-C5CE-0928-AA2D1083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0BC3D0-284D-178E-402F-4283C184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095ABA-15C6-1EC2-D7B1-BC2BC50B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6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CF9E1-1C9C-A6BB-475A-1FB935E0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D75F23-1C00-78B8-ED94-E3F342C83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971418-AF41-DD0F-57CC-E03561BBB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F679F1-9B3F-472E-DE29-CABFF6D2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860268-450A-2594-153A-FE6EDA3D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C904B0-6B3F-D8F7-111A-0BE43F68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11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504B922-EDD2-9C94-4C5B-7AD9862F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6FE750-3FC9-DAFF-D058-1FFCDD9E5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985327-37E4-49D1-3E04-B7F49E301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5AEDE9-4FF3-4FEA-B9B8-771D4667AC8A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D4E777-5F23-7B60-B30A-E484CF391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C614B1-47B6-C2DD-23C0-7D47C59FE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39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115B7B9-A453-E1D3-3D02-4FDF3DD72A6F}"/>
              </a:ext>
            </a:extLst>
          </p:cNvPr>
          <p:cNvSpPr txBox="1"/>
          <p:nvPr/>
        </p:nvSpPr>
        <p:spPr>
          <a:xfrm>
            <a:off x="2859932" y="5165387"/>
            <a:ext cx="2791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iOS</a:t>
            </a:r>
            <a:r>
              <a:rPr kumimoji="1" lang="ja-JP" altLang="en-US" dirty="0"/>
              <a:t>用のアイコン元画像</a:t>
            </a:r>
            <a:endParaRPr kumimoji="1" lang="en-US" altLang="ja-JP" dirty="0"/>
          </a:p>
          <a:p>
            <a:pPr algn="ctr"/>
            <a:r>
              <a:rPr lang="en-US" altLang="ja-JP" dirty="0"/>
              <a:t>icon_base.png</a:t>
            </a:r>
          </a:p>
          <a:p>
            <a:pPr algn="ctr"/>
            <a:r>
              <a:rPr lang="ja-JP" altLang="en-US" dirty="0"/>
              <a:t>として</a:t>
            </a:r>
            <a:r>
              <a:rPr kumimoji="1" lang="ja-JP" altLang="en-US" dirty="0"/>
              <a:t>保存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558E94B-6955-E223-4285-E1508A9C34F8}"/>
              </a:ext>
            </a:extLst>
          </p:cNvPr>
          <p:cNvSpPr txBox="1"/>
          <p:nvPr/>
        </p:nvSpPr>
        <p:spPr>
          <a:xfrm>
            <a:off x="6783347" y="5236549"/>
            <a:ext cx="2791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Android</a:t>
            </a:r>
            <a:r>
              <a:rPr kumimoji="1" lang="ja-JP" altLang="en-US" dirty="0"/>
              <a:t>用の</a:t>
            </a:r>
            <a:br>
              <a:rPr kumimoji="1" lang="en-US" altLang="ja-JP" dirty="0"/>
            </a:br>
            <a:r>
              <a:rPr kumimoji="1" lang="ja-JP" altLang="en-US" dirty="0"/>
              <a:t>アイコン元画像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円内部分が表示される</a:t>
            </a:r>
            <a:r>
              <a:rPr kumimoji="1" lang="en-US" altLang="ja-JP" dirty="0"/>
              <a:t>)</a:t>
            </a:r>
          </a:p>
          <a:p>
            <a:pPr algn="ctr"/>
            <a:r>
              <a:rPr lang="en-US" altLang="ja-JP" dirty="0"/>
              <a:t>icon_android.png</a:t>
            </a:r>
          </a:p>
          <a:p>
            <a:pPr algn="ctr"/>
            <a:r>
              <a:rPr lang="ja-JP" altLang="en-US" dirty="0"/>
              <a:t>として</a:t>
            </a:r>
            <a:r>
              <a:rPr kumimoji="1" lang="ja-JP" altLang="en-US" dirty="0"/>
              <a:t>保存</a:t>
            </a:r>
            <a:endParaRPr kumimoji="1" lang="en-US" altLang="ja-JP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573347D-D2DE-EFA8-CE70-9836D8EA39BF}"/>
              </a:ext>
            </a:extLst>
          </p:cNvPr>
          <p:cNvSpPr txBox="1"/>
          <p:nvPr/>
        </p:nvSpPr>
        <p:spPr>
          <a:xfrm>
            <a:off x="3511099" y="861864"/>
            <a:ext cx="543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※</a:t>
            </a:r>
            <a:r>
              <a:rPr kumimoji="1" lang="ja-JP" altLang="en-US" dirty="0"/>
              <a:t>画像を右クリックし「図として保存」する</a:t>
            </a:r>
            <a:endParaRPr kumimoji="1" lang="en-US" altLang="ja-JP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A632AF2-A706-E8AD-B8DB-29F0BD2085C0}"/>
              </a:ext>
            </a:extLst>
          </p:cNvPr>
          <p:cNvGrpSpPr/>
          <p:nvPr/>
        </p:nvGrpSpPr>
        <p:grpSpPr>
          <a:xfrm>
            <a:off x="2979517" y="1824422"/>
            <a:ext cx="2893318" cy="2893318"/>
            <a:chOff x="2979517" y="1824422"/>
            <a:chExt cx="2893318" cy="2893318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D9A9283-E8AC-297B-C33F-6E29BECBD040}"/>
                </a:ext>
              </a:extLst>
            </p:cNvPr>
            <p:cNvSpPr/>
            <p:nvPr/>
          </p:nvSpPr>
          <p:spPr>
            <a:xfrm>
              <a:off x="2979517" y="1824422"/>
              <a:ext cx="2893318" cy="2893318"/>
            </a:xfrm>
            <a:prstGeom prst="rect">
              <a:avLst/>
            </a:prstGeom>
            <a:gradFill>
              <a:gsLst>
                <a:gs pos="18000">
                  <a:srgbClr val="9DEFFF"/>
                </a:gs>
                <a:gs pos="0">
                  <a:srgbClr val="99EFFE"/>
                </a:gs>
                <a:gs pos="30000">
                  <a:srgbClr val="A7FFE7"/>
                </a:gs>
                <a:gs pos="61000">
                  <a:srgbClr val="FFE1AD"/>
                </a:gs>
                <a:gs pos="44000">
                  <a:srgbClr val="EBFFBC"/>
                </a:gs>
                <a:gs pos="78000">
                  <a:srgbClr val="FFA8C9"/>
                </a:gs>
                <a:gs pos="100000">
                  <a:srgbClr val="FF6EDC"/>
                </a:gs>
              </a:gsLst>
              <a:lin ang="522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F7FF"/>
                </a:solidFill>
              </a:endParaRP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73255820-76A4-B980-B808-B88116F54EA8}"/>
                </a:ext>
              </a:extLst>
            </p:cNvPr>
            <p:cNvGrpSpPr/>
            <p:nvPr/>
          </p:nvGrpSpPr>
          <p:grpSpPr>
            <a:xfrm>
              <a:off x="3632702" y="2597864"/>
              <a:ext cx="1625118" cy="1565258"/>
              <a:chOff x="3632702" y="2597864"/>
              <a:chExt cx="1625118" cy="1565258"/>
            </a:xfrm>
          </p:grpSpPr>
          <p:sp>
            <p:nvSpPr>
              <p:cNvPr id="9" name="星: 5 pt 8">
                <a:extLst>
                  <a:ext uri="{FF2B5EF4-FFF2-40B4-BE49-F238E27FC236}">
                    <a16:creationId xmlns:a16="http://schemas.microsoft.com/office/drawing/2014/main" id="{02FF181F-30DE-45EB-ED39-79D086C9241B}"/>
                  </a:ext>
                </a:extLst>
              </p:cNvPr>
              <p:cNvSpPr/>
              <p:nvPr/>
            </p:nvSpPr>
            <p:spPr>
              <a:xfrm>
                <a:off x="3632702" y="2597864"/>
                <a:ext cx="598178" cy="598178"/>
              </a:xfrm>
              <a:prstGeom prst="star5">
                <a:avLst/>
              </a:prstGeom>
              <a:solidFill>
                <a:srgbClr val="FFFF99"/>
              </a:solidFill>
              <a:ln w="25400" cap="flat">
                <a:solidFill>
                  <a:srgbClr val="FFC000"/>
                </a:solidFill>
                <a:beve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1 w 1103644"/>
                          <a:gd name="connsiteY0" fmla="*/ 421553 h 1103644"/>
                          <a:gd name="connsiteX1" fmla="*/ 421557 w 1103644"/>
                          <a:gd name="connsiteY1" fmla="*/ 421556 h 1103644"/>
                          <a:gd name="connsiteX2" fmla="*/ 551822 w 1103644"/>
                          <a:gd name="connsiteY2" fmla="*/ 0 h 1103644"/>
                          <a:gd name="connsiteX3" fmla="*/ 682087 w 1103644"/>
                          <a:gd name="connsiteY3" fmla="*/ 421556 h 1103644"/>
                          <a:gd name="connsiteX4" fmla="*/ 1103643 w 1103644"/>
                          <a:gd name="connsiteY4" fmla="*/ 421553 h 1103644"/>
                          <a:gd name="connsiteX5" fmla="*/ 762595 w 1103644"/>
                          <a:gd name="connsiteY5" fmla="*/ 682087 h 1103644"/>
                          <a:gd name="connsiteX6" fmla="*/ 892866 w 1103644"/>
                          <a:gd name="connsiteY6" fmla="*/ 1103641 h 1103644"/>
                          <a:gd name="connsiteX7" fmla="*/ 551822 w 1103644"/>
                          <a:gd name="connsiteY7" fmla="*/ 843103 h 1103644"/>
                          <a:gd name="connsiteX8" fmla="*/ 210778 w 1103644"/>
                          <a:gd name="connsiteY8" fmla="*/ 1103641 h 1103644"/>
                          <a:gd name="connsiteX9" fmla="*/ 341049 w 1103644"/>
                          <a:gd name="connsiteY9" fmla="*/ 682087 h 1103644"/>
                          <a:gd name="connsiteX10" fmla="*/ 1 w 1103644"/>
                          <a:gd name="connsiteY10" fmla="*/ 421553 h 11036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103644" h="1103644" fill="none" extrusionOk="0">
                            <a:moveTo>
                              <a:pt x="1" y="421553"/>
                            </a:moveTo>
                            <a:cubicBezTo>
                              <a:pt x="109536" y="399754"/>
                              <a:pt x="310277" y="455653"/>
                              <a:pt x="421557" y="421556"/>
                            </a:cubicBezTo>
                            <a:cubicBezTo>
                              <a:pt x="428159" y="227605"/>
                              <a:pt x="502896" y="173152"/>
                              <a:pt x="551822" y="0"/>
                            </a:cubicBezTo>
                            <a:cubicBezTo>
                              <a:pt x="626008" y="182650"/>
                              <a:pt x="599250" y="287959"/>
                              <a:pt x="682087" y="421556"/>
                            </a:cubicBezTo>
                            <a:cubicBezTo>
                              <a:pt x="831390" y="406270"/>
                              <a:pt x="1002849" y="439495"/>
                              <a:pt x="1103643" y="421553"/>
                            </a:cubicBezTo>
                            <a:cubicBezTo>
                              <a:pt x="954253" y="565334"/>
                              <a:pt x="805736" y="590983"/>
                              <a:pt x="762595" y="682087"/>
                            </a:cubicBezTo>
                            <a:cubicBezTo>
                              <a:pt x="857147" y="883193"/>
                              <a:pt x="832117" y="1028600"/>
                              <a:pt x="892866" y="1103641"/>
                            </a:cubicBezTo>
                            <a:cubicBezTo>
                              <a:pt x="725182" y="1003894"/>
                              <a:pt x="652689" y="918841"/>
                              <a:pt x="551822" y="843103"/>
                            </a:cubicBezTo>
                            <a:cubicBezTo>
                              <a:pt x="436111" y="939310"/>
                              <a:pt x="315766" y="990164"/>
                              <a:pt x="210778" y="1103641"/>
                            </a:cubicBezTo>
                            <a:cubicBezTo>
                              <a:pt x="228489" y="987266"/>
                              <a:pt x="335946" y="791789"/>
                              <a:pt x="341049" y="682087"/>
                            </a:cubicBezTo>
                            <a:cubicBezTo>
                              <a:pt x="185201" y="576212"/>
                              <a:pt x="92018" y="480547"/>
                              <a:pt x="1" y="421553"/>
                            </a:cubicBezTo>
                            <a:close/>
                          </a:path>
                          <a:path w="1103644" h="1103644" stroke="0" extrusionOk="0">
                            <a:moveTo>
                              <a:pt x="1" y="421553"/>
                            </a:moveTo>
                            <a:cubicBezTo>
                              <a:pt x="101643" y="387981"/>
                              <a:pt x="274822" y="464357"/>
                              <a:pt x="421557" y="421556"/>
                            </a:cubicBezTo>
                            <a:cubicBezTo>
                              <a:pt x="440500" y="262164"/>
                              <a:pt x="527108" y="153931"/>
                              <a:pt x="551822" y="0"/>
                            </a:cubicBezTo>
                            <a:cubicBezTo>
                              <a:pt x="614581" y="122118"/>
                              <a:pt x="605110" y="319483"/>
                              <a:pt x="682087" y="421556"/>
                            </a:cubicBezTo>
                            <a:cubicBezTo>
                              <a:pt x="850642" y="372519"/>
                              <a:pt x="932417" y="422085"/>
                              <a:pt x="1103643" y="421553"/>
                            </a:cubicBezTo>
                            <a:cubicBezTo>
                              <a:pt x="1036821" y="534210"/>
                              <a:pt x="857510" y="591948"/>
                              <a:pt x="762595" y="682087"/>
                            </a:cubicBezTo>
                            <a:cubicBezTo>
                              <a:pt x="814123" y="765730"/>
                              <a:pt x="858565" y="1010015"/>
                              <a:pt x="892866" y="1103641"/>
                            </a:cubicBezTo>
                            <a:cubicBezTo>
                              <a:pt x="739543" y="1048216"/>
                              <a:pt x="644912" y="872803"/>
                              <a:pt x="551822" y="843103"/>
                            </a:cubicBezTo>
                            <a:cubicBezTo>
                              <a:pt x="501459" y="942996"/>
                              <a:pt x="280580" y="1004114"/>
                              <a:pt x="210778" y="1103641"/>
                            </a:cubicBezTo>
                            <a:cubicBezTo>
                              <a:pt x="202841" y="957369"/>
                              <a:pt x="327054" y="846361"/>
                              <a:pt x="341049" y="682087"/>
                            </a:cubicBezTo>
                            <a:cubicBezTo>
                              <a:pt x="182512" y="579802"/>
                              <a:pt x="166457" y="538193"/>
                              <a:pt x="1" y="421553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B68151FA-A5BD-BA5B-5D9B-0AFF7A0B4C14}"/>
                  </a:ext>
                </a:extLst>
              </p:cNvPr>
              <p:cNvSpPr/>
              <p:nvPr/>
            </p:nvSpPr>
            <p:spPr>
              <a:xfrm rot="1922130">
                <a:off x="4418596" y="2987464"/>
                <a:ext cx="839224" cy="1175658"/>
              </a:xfrm>
              <a:custGeom>
                <a:avLst/>
                <a:gdLst>
                  <a:gd name="connsiteX0" fmla="*/ 251395 w 839224"/>
                  <a:gd name="connsiteY0" fmla="*/ 0 h 1175658"/>
                  <a:gd name="connsiteX1" fmla="*/ 839224 w 839224"/>
                  <a:gd name="connsiteY1" fmla="*/ 587829 h 1175658"/>
                  <a:gd name="connsiteX2" fmla="*/ 251395 w 839224"/>
                  <a:gd name="connsiteY2" fmla="*/ 1175658 h 1175658"/>
                  <a:gd name="connsiteX3" fmla="*/ 22586 w 839224"/>
                  <a:gd name="connsiteY3" fmla="*/ 1129464 h 1175658"/>
                  <a:gd name="connsiteX4" fmla="*/ 0 w 839224"/>
                  <a:gd name="connsiteY4" fmla="*/ 1117204 h 1175658"/>
                  <a:gd name="connsiteX5" fmla="*/ 96268 w 839224"/>
                  <a:gd name="connsiteY5" fmla="*/ 1126909 h 1175658"/>
                  <a:gd name="connsiteX6" fmla="*/ 637568 w 839224"/>
                  <a:gd name="connsiteY6" fmla="*/ 585609 h 1175658"/>
                  <a:gd name="connsiteX7" fmla="*/ 96268 w 839224"/>
                  <a:gd name="connsiteY7" fmla="*/ 44309 h 1175658"/>
                  <a:gd name="connsiteX8" fmla="*/ 10046 w 839224"/>
                  <a:gd name="connsiteY8" fmla="*/ 53001 h 1175658"/>
                  <a:gd name="connsiteX9" fmla="*/ 22586 w 839224"/>
                  <a:gd name="connsiteY9" fmla="*/ 46195 h 1175658"/>
                  <a:gd name="connsiteX10" fmla="*/ 251395 w 839224"/>
                  <a:gd name="connsiteY10" fmla="*/ 0 h 1175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39224" h="1175658">
                    <a:moveTo>
                      <a:pt x="251395" y="0"/>
                    </a:moveTo>
                    <a:cubicBezTo>
                      <a:pt x="576044" y="0"/>
                      <a:pt x="839224" y="263180"/>
                      <a:pt x="839224" y="587829"/>
                    </a:cubicBezTo>
                    <a:cubicBezTo>
                      <a:pt x="839224" y="912478"/>
                      <a:pt x="576044" y="1175658"/>
                      <a:pt x="251395" y="1175658"/>
                    </a:cubicBezTo>
                    <a:cubicBezTo>
                      <a:pt x="170233" y="1175658"/>
                      <a:pt x="92913" y="1159209"/>
                      <a:pt x="22586" y="1129464"/>
                    </a:cubicBezTo>
                    <a:lnTo>
                      <a:pt x="0" y="1117204"/>
                    </a:lnTo>
                    <a:lnTo>
                      <a:pt x="96268" y="1126909"/>
                    </a:lnTo>
                    <a:cubicBezTo>
                      <a:pt x="395220" y="1126909"/>
                      <a:pt x="637568" y="884561"/>
                      <a:pt x="637568" y="585609"/>
                    </a:cubicBezTo>
                    <a:cubicBezTo>
                      <a:pt x="637568" y="286657"/>
                      <a:pt x="395220" y="44309"/>
                      <a:pt x="96268" y="44309"/>
                    </a:cubicBezTo>
                    <a:lnTo>
                      <a:pt x="10046" y="53001"/>
                    </a:lnTo>
                    <a:lnTo>
                      <a:pt x="22586" y="46195"/>
                    </a:lnTo>
                    <a:cubicBezTo>
                      <a:pt x="92913" y="16449"/>
                      <a:pt x="170233" y="0"/>
                      <a:pt x="251395" y="0"/>
                    </a:cubicBezTo>
                    <a:close/>
                  </a:path>
                </a:pathLst>
              </a:custGeom>
              <a:solidFill>
                <a:srgbClr val="FFFF99"/>
              </a:solidFill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24D7697-A41F-4512-A1DF-82D9D58E94DC}"/>
              </a:ext>
            </a:extLst>
          </p:cNvPr>
          <p:cNvGrpSpPr/>
          <p:nvPr/>
        </p:nvGrpSpPr>
        <p:grpSpPr>
          <a:xfrm>
            <a:off x="6732643" y="1805227"/>
            <a:ext cx="2893318" cy="2893318"/>
            <a:chOff x="6732643" y="1805227"/>
            <a:chExt cx="2893318" cy="2893318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9E24F9E-270A-0DF1-5D0E-CDE2D26E7903}"/>
                </a:ext>
              </a:extLst>
            </p:cNvPr>
            <p:cNvSpPr/>
            <p:nvPr/>
          </p:nvSpPr>
          <p:spPr>
            <a:xfrm>
              <a:off x="7216139" y="2337862"/>
              <a:ext cx="1828048" cy="1828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70401F1-74EF-EF5A-7423-3D7E463A5DCF}"/>
                </a:ext>
              </a:extLst>
            </p:cNvPr>
            <p:cNvSpPr/>
            <p:nvPr/>
          </p:nvSpPr>
          <p:spPr>
            <a:xfrm>
              <a:off x="6732643" y="1805227"/>
              <a:ext cx="2893318" cy="2893318"/>
            </a:xfrm>
            <a:prstGeom prst="rect">
              <a:avLst/>
            </a:prstGeom>
            <a:gradFill>
              <a:gsLst>
                <a:gs pos="18000">
                  <a:srgbClr val="9DEFFF"/>
                </a:gs>
                <a:gs pos="0">
                  <a:srgbClr val="99EFFE"/>
                </a:gs>
                <a:gs pos="30000">
                  <a:srgbClr val="A7FFE7"/>
                </a:gs>
                <a:gs pos="61000">
                  <a:srgbClr val="FFE1AD"/>
                </a:gs>
                <a:gs pos="44000">
                  <a:srgbClr val="EBFFBC"/>
                </a:gs>
                <a:gs pos="78000">
                  <a:srgbClr val="FFA8C9"/>
                </a:gs>
                <a:gs pos="100000">
                  <a:srgbClr val="FF6EDC"/>
                </a:gs>
              </a:gsLst>
              <a:lin ang="522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F7FF"/>
                </a:solidFill>
              </a:endParaRP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CE084E05-5DB1-8113-2126-EEE6D7247C39}"/>
                </a:ext>
              </a:extLst>
            </p:cNvPr>
            <p:cNvGrpSpPr/>
            <p:nvPr/>
          </p:nvGrpSpPr>
          <p:grpSpPr>
            <a:xfrm>
              <a:off x="7418735" y="2597864"/>
              <a:ext cx="1422856" cy="1370446"/>
              <a:chOff x="3632702" y="2597864"/>
              <a:chExt cx="1625118" cy="1565258"/>
            </a:xfrm>
          </p:grpSpPr>
          <p:sp>
            <p:nvSpPr>
              <p:cNvPr id="25" name="星: 5 pt 24">
                <a:extLst>
                  <a:ext uri="{FF2B5EF4-FFF2-40B4-BE49-F238E27FC236}">
                    <a16:creationId xmlns:a16="http://schemas.microsoft.com/office/drawing/2014/main" id="{92C0B748-370D-EFC1-1966-DD29AF6F458B}"/>
                  </a:ext>
                </a:extLst>
              </p:cNvPr>
              <p:cNvSpPr/>
              <p:nvPr/>
            </p:nvSpPr>
            <p:spPr>
              <a:xfrm>
                <a:off x="3632702" y="2597864"/>
                <a:ext cx="598178" cy="598178"/>
              </a:xfrm>
              <a:prstGeom prst="star5">
                <a:avLst/>
              </a:prstGeom>
              <a:solidFill>
                <a:srgbClr val="FFFF99"/>
              </a:solidFill>
              <a:ln w="25400" cap="flat">
                <a:solidFill>
                  <a:srgbClr val="FFC000"/>
                </a:solidFill>
                <a:beve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1 w 1103644"/>
                          <a:gd name="connsiteY0" fmla="*/ 421553 h 1103644"/>
                          <a:gd name="connsiteX1" fmla="*/ 421557 w 1103644"/>
                          <a:gd name="connsiteY1" fmla="*/ 421556 h 1103644"/>
                          <a:gd name="connsiteX2" fmla="*/ 551822 w 1103644"/>
                          <a:gd name="connsiteY2" fmla="*/ 0 h 1103644"/>
                          <a:gd name="connsiteX3" fmla="*/ 682087 w 1103644"/>
                          <a:gd name="connsiteY3" fmla="*/ 421556 h 1103644"/>
                          <a:gd name="connsiteX4" fmla="*/ 1103643 w 1103644"/>
                          <a:gd name="connsiteY4" fmla="*/ 421553 h 1103644"/>
                          <a:gd name="connsiteX5" fmla="*/ 762595 w 1103644"/>
                          <a:gd name="connsiteY5" fmla="*/ 682087 h 1103644"/>
                          <a:gd name="connsiteX6" fmla="*/ 892866 w 1103644"/>
                          <a:gd name="connsiteY6" fmla="*/ 1103641 h 1103644"/>
                          <a:gd name="connsiteX7" fmla="*/ 551822 w 1103644"/>
                          <a:gd name="connsiteY7" fmla="*/ 843103 h 1103644"/>
                          <a:gd name="connsiteX8" fmla="*/ 210778 w 1103644"/>
                          <a:gd name="connsiteY8" fmla="*/ 1103641 h 1103644"/>
                          <a:gd name="connsiteX9" fmla="*/ 341049 w 1103644"/>
                          <a:gd name="connsiteY9" fmla="*/ 682087 h 1103644"/>
                          <a:gd name="connsiteX10" fmla="*/ 1 w 1103644"/>
                          <a:gd name="connsiteY10" fmla="*/ 421553 h 11036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103644" h="1103644" fill="none" extrusionOk="0">
                            <a:moveTo>
                              <a:pt x="1" y="421553"/>
                            </a:moveTo>
                            <a:cubicBezTo>
                              <a:pt x="109536" y="399754"/>
                              <a:pt x="310277" y="455653"/>
                              <a:pt x="421557" y="421556"/>
                            </a:cubicBezTo>
                            <a:cubicBezTo>
                              <a:pt x="428159" y="227605"/>
                              <a:pt x="502896" y="173152"/>
                              <a:pt x="551822" y="0"/>
                            </a:cubicBezTo>
                            <a:cubicBezTo>
                              <a:pt x="626008" y="182650"/>
                              <a:pt x="599250" y="287959"/>
                              <a:pt x="682087" y="421556"/>
                            </a:cubicBezTo>
                            <a:cubicBezTo>
                              <a:pt x="831390" y="406270"/>
                              <a:pt x="1002849" y="439495"/>
                              <a:pt x="1103643" y="421553"/>
                            </a:cubicBezTo>
                            <a:cubicBezTo>
                              <a:pt x="954253" y="565334"/>
                              <a:pt x="805736" y="590983"/>
                              <a:pt x="762595" y="682087"/>
                            </a:cubicBezTo>
                            <a:cubicBezTo>
                              <a:pt x="857147" y="883193"/>
                              <a:pt x="832117" y="1028600"/>
                              <a:pt x="892866" y="1103641"/>
                            </a:cubicBezTo>
                            <a:cubicBezTo>
                              <a:pt x="725182" y="1003894"/>
                              <a:pt x="652689" y="918841"/>
                              <a:pt x="551822" y="843103"/>
                            </a:cubicBezTo>
                            <a:cubicBezTo>
                              <a:pt x="436111" y="939310"/>
                              <a:pt x="315766" y="990164"/>
                              <a:pt x="210778" y="1103641"/>
                            </a:cubicBezTo>
                            <a:cubicBezTo>
                              <a:pt x="228489" y="987266"/>
                              <a:pt x="335946" y="791789"/>
                              <a:pt x="341049" y="682087"/>
                            </a:cubicBezTo>
                            <a:cubicBezTo>
                              <a:pt x="185201" y="576212"/>
                              <a:pt x="92018" y="480547"/>
                              <a:pt x="1" y="421553"/>
                            </a:cubicBezTo>
                            <a:close/>
                          </a:path>
                          <a:path w="1103644" h="1103644" stroke="0" extrusionOk="0">
                            <a:moveTo>
                              <a:pt x="1" y="421553"/>
                            </a:moveTo>
                            <a:cubicBezTo>
                              <a:pt x="101643" y="387981"/>
                              <a:pt x="274822" y="464357"/>
                              <a:pt x="421557" y="421556"/>
                            </a:cubicBezTo>
                            <a:cubicBezTo>
                              <a:pt x="440500" y="262164"/>
                              <a:pt x="527108" y="153931"/>
                              <a:pt x="551822" y="0"/>
                            </a:cubicBezTo>
                            <a:cubicBezTo>
                              <a:pt x="614581" y="122118"/>
                              <a:pt x="605110" y="319483"/>
                              <a:pt x="682087" y="421556"/>
                            </a:cubicBezTo>
                            <a:cubicBezTo>
                              <a:pt x="850642" y="372519"/>
                              <a:pt x="932417" y="422085"/>
                              <a:pt x="1103643" y="421553"/>
                            </a:cubicBezTo>
                            <a:cubicBezTo>
                              <a:pt x="1036821" y="534210"/>
                              <a:pt x="857510" y="591948"/>
                              <a:pt x="762595" y="682087"/>
                            </a:cubicBezTo>
                            <a:cubicBezTo>
                              <a:pt x="814123" y="765730"/>
                              <a:pt x="858565" y="1010015"/>
                              <a:pt x="892866" y="1103641"/>
                            </a:cubicBezTo>
                            <a:cubicBezTo>
                              <a:pt x="739543" y="1048216"/>
                              <a:pt x="644912" y="872803"/>
                              <a:pt x="551822" y="843103"/>
                            </a:cubicBezTo>
                            <a:cubicBezTo>
                              <a:pt x="501459" y="942996"/>
                              <a:pt x="280580" y="1004114"/>
                              <a:pt x="210778" y="1103641"/>
                            </a:cubicBezTo>
                            <a:cubicBezTo>
                              <a:pt x="202841" y="957369"/>
                              <a:pt x="327054" y="846361"/>
                              <a:pt x="341049" y="682087"/>
                            </a:cubicBezTo>
                            <a:cubicBezTo>
                              <a:pt x="182512" y="579802"/>
                              <a:pt x="166457" y="538193"/>
                              <a:pt x="1" y="421553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フリーフォーム: 図形 25">
                <a:extLst>
                  <a:ext uri="{FF2B5EF4-FFF2-40B4-BE49-F238E27FC236}">
                    <a16:creationId xmlns:a16="http://schemas.microsoft.com/office/drawing/2014/main" id="{749374E2-D72A-17EC-8840-7BC4BA2C7A13}"/>
                  </a:ext>
                </a:extLst>
              </p:cNvPr>
              <p:cNvSpPr/>
              <p:nvPr/>
            </p:nvSpPr>
            <p:spPr>
              <a:xfrm rot="1922130">
                <a:off x="4418596" y="2987464"/>
                <a:ext cx="839224" cy="1175658"/>
              </a:xfrm>
              <a:custGeom>
                <a:avLst/>
                <a:gdLst>
                  <a:gd name="connsiteX0" fmla="*/ 251395 w 839224"/>
                  <a:gd name="connsiteY0" fmla="*/ 0 h 1175658"/>
                  <a:gd name="connsiteX1" fmla="*/ 839224 w 839224"/>
                  <a:gd name="connsiteY1" fmla="*/ 587829 h 1175658"/>
                  <a:gd name="connsiteX2" fmla="*/ 251395 w 839224"/>
                  <a:gd name="connsiteY2" fmla="*/ 1175658 h 1175658"/>
                  <a:gd name="connsiteX3" fmla="*/ 22586 w 839224"/>
                  <a:gd name="connsiteY3" fmla="*/ 1129464 h 1175658"/>
                  <a:gd name="connsiteX4" fmla="*/ 0 w 839224"/>
                  <a:gd name="connsiteY4" fmla="*/ 1117204 h 1175658"/>
                  <a:gd name="connsiteX5" fmla="*/ 96268 w 839224"/>
                  <a:gd name="connsiteY5" fmla="*/ 1126909 h 1175658"/>
                  <a:gd name="connsiteX6" fmla="*/ 637568 w 839224"/>
                  <a:gd name="connsiteY6" fmla="*/ 585609 h 1175658"/>
                  <a:gd name="connsiteX7" fmla="*/ 96268 w 839224"/>
                  <a:gd name="connsiteY7" fmla="*/ 44309 h 1175658"/>
                  <a:gd name="connsiteX8" fmla="*/ 10046 w 839224"/>
                  <a:gd name="connsiteY8" fmla="*/ 53001 h 1175658"/>
                  <a:gd name="connsiteX9" fmla="*/ 22586 w 839224"/>
                  <a:gd name="connsiteY9" fmla="*/ 46195 h 1175658"/>
                  <a:gd name="connsiteX10" fmla="*/ 251395 w 839224"/>
                  <a:gd name="connsiteY10" fmla="*/ 0 h 1175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39224" h="1175658">
                    <a:moveTo>
                      <a:pt x="251395" y="0"/>
                    </a:moveTo>
                    <a:cubicBezTo>
                      <a:pt x="576044" y="0"/>
                      <a:pt x="839224" y="263180"/>
                      <a:pt x="839224" y="587829"/>
                    </a:cubicBezTo>
                    <a:cubicBezTo>
                      <a:pt x="839224" y="912478"/>
                      <a:pt x="576044" y="1175658"/>
                      <a:pt x="251395" y="1175658"/>
                    </a:cubicBezTo>
                    <a:cubicBezTo>
                      <a:pt x="170233" y="1175658"/>
                      <a:pt x="92913" y="1159209"/>
                      <a:pt x="22586" y="1129464"/>
                    </a:cubicBezTo>
                    <a:lnTo>
                      <a:pt x="0" y="1117204"/>
                    </a:lnTo>
                    <a:lnTo>
                      <a:pt x="96268" y="1126909"/>
                    </a:lnTo>
                    <a:cubicBezTo>
                      <a:pt x="395220" y="1126909"/>
                      <a:pt x="637568" y="884561"/>
                      <a:pt x="637568" y="585609"/>
                    </a:cubicBezTo>
                    <a:cubicBezTo>
                      <a:pt x="637568" y="286657"/>
                      <a:pt x="395220" y="44309"/>
                      <a:pt x="96268" y="44309"/>
                    </a:cubicBezTo>
                    <a:lnTo>
                      <a:pt x="10046" y="53001"/>
                    </a:lnTo>
                    <a:lnTo>
                      <a:pt x="22586" y="46195"/>
                    </a:lnTo>
                    <a:cubicBezTo>
                      <a:pt x="92913" y="16449"/>
                      <a:pt x="170233" y="0"/>
                      <a:pt x="251395" y="0"/>
                    </a:cubicBezTo>
                    <a:close/>
                  </a:path>
                </a:pathLst>
              </a:custGeom>
              <a:solidFill>
                <a:srgbClr val="FFFF99"/>
              </a:solidFill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176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47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ksasao</dc:creator>
  <cp:lastModifiedBy>ksasao</cp:lastModifiedBy>
  <cp:revision>13</cp:revision>
  <dcterms:created xsi:type="dcterms:W3CDTF">2025-03-02T03:17:19Z</dcterms:created>
  <dcterms:modified xsi:type="dcterms:W3CDTF">2025-09-14T04:23:26Z</dcterms:modified>
</cp:coreProperties>
</file>