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75972" y="294200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: </a:t>
            </a:r>
            <a:r>
              <a:rPr lang="en-IN" sz="2400" dirty="0"/>
              <a:t>K.SASI KUMAR</a:t>
            </a:r>
            <a:endParaRPr lang="en-US" sz="2400" dirty="0"/>
          </a:p>
          <a:p>
            <a:r>
              <a:rPr lang="en-US" sz="2400" dirty="0"/>
              <a:t>REGISTER NON     : 241310818025210</a:t>
            </a:r>
            <a:r>
              <a:rPr lang="en-IN" sz="2400" dirty="0"/>
              <a:t>61</a:t>
            </a:r>
            <a:endParaRPr lang="en-US" sz="2400" dirty="0"/>
          </a:p>
          <a:p>
            <a:r>
              <a:rPr lang="en-US" sz="2400" dirty="0">
                <a:cs typeface="Calibri"/>
              </a:rPr>
              <a:t>NMID		     :</a:t>
            </a:r>
            <a:r>
              <a:rPr lang="en-IN" sz="2400" dirty="0">
                <a:cs typeface="Calibri"/>
              </a:rPr>
              <a:t> 5C20B2EF5B28307B50C400DED5D84B10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       : II - </a:t>
            </a:r>
            <a:r>
              <a:rPr lang="en-US" sz="2400" dirty="0" err="1"/>
              <a:t>B.Sc.,CS</a:t>
            </a:r>
            <a:r>
              <a:rPr lang="en-US" sz="2400" dirty="0"/>
              <a:t> (SHIFT-1) </a:t>
            </a:r>
          </a:p>
          <a:p>
            <a:r>
              <a:rPr lang="en-US" sz="2400" dirty="0"/>
              <a:t>COLLEGE                : </a:t>
            </a:r>
            <a:r>
              <a:rPr lang="en-US" sz="2400" dirty="0" err="1"/>
              <a:t>Thiru</a:t>
            </a:r>
            <a:r>
              <a:rPr lang="en-US" sz="2400" dirty="0"/>
              <a:t> </a:t>
            </a:r>
            <a:r>
              <a:rPr lang="en-US" sz="2400" dirty="0" err="1"/>
              <a:t>Kolanjiappar</a:t>
            </a:r>
            <a:r>
              <a:rPr lang="en-US" sz="2400" dirty="0"/>
              <a:t> Arts &amp; Science College, 			         V.D.M.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6324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br>
              <a:rPr lang="en-IN" sz="4250" spc="15" dirty="0"/>
            </a:br>
            <a:endParaRPr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B069C-8FD5-B87F-1EDC-C5B42B818628}"/>
              </a:ext>
            </a:extLst>
          </p:cNvPr>
          <p:cNvSpPr txBox="1"/>
          <p:nvPr/>
        </p:nvSpPr>
        <p:spPr>
          <a:xfrm>
            <a:off x="2865238" y="2361040"/>
            <a:ext cx="61018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S</a:t>
            </a:r>
            <a:r>
              <a:rPr lang="en-US" dirty="0" err="1"/>
              <a:t>uccessfully</a:t>
            </a:r>
            <a:r>
              <a:rPr lang="en-US" dirty="0"/>
              <a:t> created a functional digital portfolio.</a:t>
            </a:r>
            <a:r>
              <a:rPr lang="en-IN" dirty="0"/>
              <a:t>
• Provides a professional online identity.
• Screenshots (or live demo) highlight layout, responsiveness, and navigation.
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8007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/>
              <a:t>Home Page with Gradient Navbar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49A3-6007-F71E-767A-19ACF51E972B}"/>
              </a:ext>
            </a:extLst>
          </p:cNvPr>
          <p:cNvSpPr txBox="1"/>
          <p:nvPr/>
        </p:nvSpPr>
        <p:spPr>
          <a:xfrm>
            <a:off x="1632958" y="1209016"/>
            <a:ext cx="54386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IN" dirty="0"/>
              <a:t>
• Demonstrates practical knowledge of HTML, CSS, and JS.
• Enhances professional presentation for career growth.
• Can be further expanded with more projects and interactivity.
---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257" y="560952"/>
            <a:ext cx="8074343" cy="48190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br>
              <a:rPr lang="en-US" dirty="0"/>
            </a:br>
            <a:r>
              <a:rPr lang="en-US" sz="2300" dirty="0"/>
              <a:t>This project demonstrates how powerful and dynamic a simple static HTML/CSS/JS project can be when modern design practices, accessibility, and UX features are thoughtfully integrated. It serves as an excellent base for personal portfolios or UI/UX development projects.</a:t>
            </a:r>
            <a:endParaRPr sz="23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159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22480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000" spc="25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DIGITAL PORTFOLIO</a:t>
            </a:r>
            <a:br>
              <a:rPr lang="en-US" sz="4250" spc="25" dirty="0">
                <a:solidFill>
                  <a:srgbClr val="002060"/>
                </a:solidFill>
              </a:rPr>
            </a:br>
            <a:endParaRPr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itannic Bold" panose="020B09030607030202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Git</a:t>
            </a:r>
            <a:r>
              <a:rPr lang="en-IN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Hub </a:t>
            </a:r>
            <a:r>
              <a:rPr lang="en-US" sz="2800" dirty="0">
                <a:solidFill>
                  <a:srgbClr val="0D0D0D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Link</a:t>
            </a:r>
            <a:endParaRPr lang="en-US" sz="2800" b="0" i="0" dirty="0">
              <a:solidFill>
                <a:srgbClr val="0D0D0D"/>
              </a:solidFill>
              <a:effectLst/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48725" y="2933700"/>
            <a:ext cx="3038475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700328" cy="14630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23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70504-91A9-181C-C897-70D1AEF0523F}"/>
              </a:ext>
            </a:extLst>
          </p:cNvPr>
          <p:cNvSpPr txBox="1"/>
          <p:nvPr/>
        </p:nvSpPr>
        <p:spPr>
          <a:xfrm>
            <a:off x="1519816" y="2262533"/>
            <a:ext cx="65629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US" dirty="0"/>
              <a:t>Problem </a:t>
            </a:r>
            <a:r>
              <a:rPr lang="en-IN" dirty="0"/>
              <a:t> </a:t>
            </a:r>
            <a:r>
              <a:rPr lang="en-US" dirty="0"/>
              <a:t>Many beginners struggle to</a:t>
            </a:r>
            <a:r>
              <a:rPr lang="en-IN" dirty="0"/>
              <a:t>  </a:t>
            </a:r>
            <a:r>
              <a:rPr lang="en-US" dirty="0"/>
              <a:t>present the</a:t>
            </a:r>
            <a:r>
              <a:rPr lang="en-IN" dirty="0"/>
              <a:t> box </a:t>
            </a:r>
            <a:r>
              <a:rPr lang="en-US" dirty="0"/>
              <a:t>skills</a:t>
            </a:r>
            <a:r>
              <a:rPr lang="en-IN" dirty="0"/>
              <a:t> </a:t>
            </a:r>
            <a:r>
              <a:rPr lang="en-US" dirty="0"/>
              <a:t> effectively online.</a:t>
            </a:r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US" dirty="0"/>
              <a:t>Lack of a personal portfolio reduces visibility to recruiters and collaborators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• </a:t>
            </a:r>
            <a:r>
              <a:rPr lang="en-US" dirty="0"/>
              <a:t>A well-structured portfolio helps demonstrate technical and creative 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81756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</a:t>
            </a:r>
            <a:r>
              <a:rPr lang="en-IN" sz="4250" spc="-20" dirty="0"/>
              <a:t>W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BB37D-BA66-D087-0A31-9BBEBB36036E}"/>
              </a:ext>
            </a:extLst>
          </p:cNvPr>
          <p:cNvSpPr txBox="1"/>
          <p:nvPr/>
        </p:nvSpPr>
        <p:spPr>
          <a:xfrm>
            <a:off x="676275" y="1695450"/>
            <a:ext cx="6384882" cy="263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
• The project is a digital portfolio website built with front-end technologies.
• Showcases personal information, skills, projects, and contact details.
• Designed to be responsive, modern, and user-friendly.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8520748" cy="13554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endParaRPr sz="23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0B53-CE09-48DB-15D8-6E2C0C74218A}"/>
              </a:ext>
            </a:extLst>
          </p:cNvPr>
          <p:cNvSpPr txBox="1"/>
          <p:nvPr/>
        </p:nvSpPr>
        <p:spPr>
          <a:xfrm>
            <a:off x="699452" y="2019300"/>
            <a:ext cx="74991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S</a:t>
            </a:r>
            <a:r>
              <a:rPr lang="en-US" dirty="0" err="1"/>
              <a:t>tudents</a:t>
            </a:r>
            <a:r>
              <a:rPr lang="en-US" dirty="0"/>
              <a:t> &amp; developers who want to show</a:t>
            </a:r>
            <a:r>
              <a:rPr lang="en-IN" dirty="0"/>
              <a:t> </a:t>
            </a:r>
            <a:r>
              <a:rPr lang="en-US" dirty="0"/>
              <a:t>case</a:t>
            </a:r>
            <a:r>
              <a:rPr lang="en-IN" dirty="0"/>
              <a:t> </a:t>
            </a:r>
            <a:r>
              <a:rPr lang="en-US" dirty="0"/>
              <a:t>their</a:t>
            </a:r>
            <a:endParaRPr lang="en-IN" dirty="0"/>
          </a:p>
          <a:p>
            <a:r>
              <a:rPr lang="en-US" dirty="0"/>
              <a:t> </a:t>
            </a:r>
            <a:r>
              <a:rPr lang="en-US" dirty="0" err="1"/>
              <a:t>wor</a:t>
            </a:r>
            <a:r>
              <a:rPr lang="en-IN" dirty="0"/>
              <a:t>k.</a:t>
            </a:r>
          </a:p>
          <a:p>
            <a:endParaRPr lang="en-IN" dirty="0"/>
          </a:p>
          <a:p>
            <a:r>
              <a:rPr lang="en-IN" dirty="0"/>
              <a:t>• </a:t>
            </a:r>
            <a:r>
              <a:rPr lang="en-US" dirty="0"/>
              <a:t>Recruiters/companies looking to evaluate technical skills quickly.</a:t>
            </a:r>
            <a:endParaRPr lang="en-IN" dirty="0"/>
          </a:p>
          <a:p>
            <a:endParaRPr lang="en-IN" dirty="0"/>
          </a:p>
          <a:p>
            <a:r>
              <a:rPr lang="en-IN" dirty="0"/>
              <a:t>• </a:t>
            </a:r>
            <a:r>
              <a:rPr lang="en-US" dirty="0"/>
              <a:t>General audience who want to learn more about the developer.---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92E7A2-171C-6A05-A261-1F11C0B0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Tools and Technologies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F4FC3-61D6-8A35-749E-EB62BA32D5B1}"/>
              </a:ext>
            </a:extLst>
          </p:cNvPr>
          <p:cNvSpPr txBox="1"/>
          <p:nvPr/>
        </p:nvSpPr>
        <p:spPr>
          <a:xfrm>
            <a:off x="3229491" y="1695450"/>
            <a:ext cx="69331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
• HTML – for structuring web content.
• CSS – for styling and layout design.
• JavaScript – for interactive elements and dynamic </a:t>
            </a:r>
            <a:r>
              <a:rPr lang="en-IN" dirty="0" err="1"/>
              <a:t>behavior</a:t>
            </a:r>
            <a:r>
              <a:rPr lang="en-IN" dirty="0"/>
              <a:t>.
• GitHub – for hosting and version control.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AF111-BE94-6F8B-38A2-407EB5D42D16}"/>
              </a:ext>
            </a:extLst>
          </p:cNvPr>
          <p:cNvSpPr txBox="1"/>
          <p:nvPr/>
        </p:nvSpPr>
        <p:spPr>
          <a:xfrm>
            <a:off x="1518869" y="982341"/>
            <a:ext cx="91542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Portfolio</a:t>
            </a:r>
            <a:r>
              <a:rPr lang="en-IN" dirty="0"/>
              <a:t> </a:t>
            </a:r>
            <a:r>
              <a:rPr lang="en-IN" b="1" dirty="0"/>
              <a:t>Design</a:t>
            </a:r>
            <a:r>
              <a:rPr lang="en-IN" dirty="0"/>
              <a:t> </a:t>
            </a:r>
            <a:r>
              <a:rPr lang="en-IN" b="1" dirty="0"/>
              <a:t>&amp;</a:t>
            </a:r>
            <a:r>
              <a:rPr lang="en-IN" dirty="0"/>
              <a:t> </a:t>
            </a:r>
            <a:r>
              <a:rPr lang="en-IN" b="1" dirty="0"/>
              <a:t>Layout</a:t>
            </a:r>
            <a:r>
              <a:rPr lang="en-IN" dirty="0"/>
              <a:t> 
• Clean and minimal UI with modern design principles.
• Multi-colour navigation bar for easy access to sections.
• Hero section with </a:t>
            </a:r>
            <a:r>
              <a:rPr lang="en-IN" dirty="0" err="1"/>
              <a:t>centered</a:t>
            </a:r>
            <a:r>
              <a:rPr lang="en-IN" dirty="0"/>
              <a:t> highlights (name, role, tagline).
• Well-structured sections: About, Projects, Contact, Footer.
• Responsive design to work across devices.
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187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FEATURES AND FUNCTIONALITY</a:t>
            </a:r>
            <a:br>
              <a:rPr lang="en-US" dirty="0"/>
            </a:br>
            <a:br>
              <a:rPr lang="en-US" dirty="0"/>
            </a:b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D5F4C-CB2D-041C-AFF3-DE2B3758DA9F}"/>
              </a:ext>
            </a:extLst>
          </p:cNvPr>
          <p:cNvSpPr txBox="1"/>
          <p:nvPr/>
        </p:nvSpPr>
        <p:spPr>
          <a:xfrm>
            <a:off x="1493416" y="661039"/>
            <a:ext cx="623454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
• Navigation bar with hover effects and links to sections.
• About section presenting personal introduction.
• Projects section (placeholders for showcasing work).
• Contact section with email integration.
• Footer with copyright details.
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515</TotalTime>
  <Words>151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 DIGITAL PORTFOLIO </vt:lpstr>
      <vt:lpstr>AGENDA</vt:lpstr>
      <vt:lpstr>PROBLEM STATEMENT </vt:lpstr>
      <vt:lpstr>PROJECT OVERVIEW </vt:lpstr>
      <vt:lpstr>WHO ARE THE END USERS?  </vt:lpstr>
      <vt:lpstr>Tools and Technologies</vt:lpstr>
      <vt:lpstr>PowerPoint Presentation</vt:lpstr>
      <vt:lpstr>FEATURES AND FUNCTIONALITY  </vt:lpstr>
      <vt:lpstr>RESULTS AND SCREENSHOTS  </vt:lpstr>
      <vt:lpstr>Home Page with Gradient Navbar</vt:lpstr>
      <vt:lpstr>CONCLUSION  This project demonstrates how powerful and dynamic a simple static HTML/CSS/JS project can be when modern design practices, accessibility, and UX features are thoughtfully integrated. It serves as an excellent base for personal portfolios or UI/UX development projects.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 Vasu</cp:lastModifiedBy>
  <cp:revision>73</cp:revision>
  <dcterms:created xsi:type="dcterms:W3CDTF">2024-03-29T15:07:22Z</dcterms:created>
  <dcterms:modified xsi:type="dcterms:W3CDTF">2025-08-28T15:44:45Z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