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9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SASIREKHA K</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Sri </a:t>
            </a:r>
            <a:r>
              <a:rPr lang="en-US" sz="2000" b="1" dirty="0" err="1" smtClean="0">
                <a:solidFill>
                  <a:schemeClr val="accent1">
                    <a:lumMod val="75000"/>
                  </a:schemeClr>
                </a:solidFill>
                <a:latin typeface="Arial"/>
                <a:cs typeface="Arial"/>
              </a:rPr>
              <a:t>Manakula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Vinayagar</a:t>
            </a:r>
            <a:r>
              <a:rPr lang="en-US" sz="2000" b="1" dirty="0" smtClean="0">
                <a:solidFill>
                  <a:schemeClr val="accent1">
                    <a:lumMod val="75000"/>
                  </a:schemeClr>
                </a:solidFill>
                <a:latin typeface="Arial"/>
                <a:cs typeface="Arial"/>
              </a:rPr>
              <a:t> Engineering College &amp; </a:t>
            </a: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Artificial Intelligence and Data Science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ormAutofit/>
          </a:bodyPr>
          <a:lstStyle/>
          <a:p>
            <a:pPr algn="just"/>
            <a:r>
              <a:rPr lang="en-US" sz="2000" dirty="0"/>
              <a:t>This project, 'Military </a:t>
            </a:r>
            <a:r>
              <a:rPr lang="en-US" sz="2000" dirty="0" err="1"/>
              <a:t>StegoSecure</a:t>
            </a:r>
            <a:r>
              <a:rPr lang="en-US" sz="2000" dirty="0"/>
              <a:t> Hub,' provides a secure solution for military image steganography using AES encryption, ensuring sensitive data remains protected. The </a:t>
            </a:r>
            <a:r>
              <a:rPr lang="en-US" sz="2000" dirty="0" err="1"/>
              <a:t>Streamlit</a:t>
            </a:r>
            <a:r>
              <a:rPr lang="en-US" sz="2000" dirty="0"/>
              <a:t> GUI offers easy encryption and decryption with support for multiple formats. It stands out for its strong security, usability, and relevance in military communications.</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305435" indent="-305435"/>
            <a:r>
              <a:rPr lang="en-US" dirty="0"/>
              <a:t>This project can be extended to include audio and video steganography for comprehensive multimedia security in military operations. Integration with </a:t>
            </a:r>
            <a:r>
              <a:rPr lang="en-US" dirty="0" err="1"/>
              <a:t>blockchain</a:t>
            </a:r>
            <a:r>
              <a:rPr lang="en-US" dirty="0"/>
              <a:t> technology can enhance data integrity and tracking. Advanced AI algorithms can be added for automated detection of tampering, and cloud-based deployment can ensure secure remote access and scalability.</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r>
              <a:rPr lang="en-US" sz="2000" dirty="0" smtClean="0"/>
              <a:t>This </a:t>
            </a:r>
            <a:r>
              <a:rPr lang="en-US" sz="2000" dirty="0"/>
              <a:t>project aims to develop a secure image-based steganography system for military communications. It will enable encryption and decryption of sensitive data within images to ensure covert transmission. The solution enhances data security, prevents unauthorized access, and safeguards critical military information during storage and exchange.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b="1" dirty="0" smtClean="0">
                <a:solidFill>
                  <a:schemeClr val="accent1"/>
                </a:solidFill>
                <a:latin typeface="Arial" panose="020B0604020202020204" pitchFamily="34" charset="0"/>
                <a:cs typeface="Arial" panose="020B0604020202020204" pitchFamily="34" charset="0"/>
              </a:rPr>
              <a:t>Libraries and platforms:</a:t>
            </a:r>
          </a:p>
          <a:p>
            <a:pPr marL="0" indent="0">
              <a:buNone/>
            </a:pPr>
            <a:endParaRPr lang="en-US" sz="1800" b="1" dirty="0">
              <a:solidFill>
                <a:schemeClr val="accent1"/>
              </a:solidFill>
              <a:latin typeface="Arial" panose="020B0604020202020204" pitchFamily="34" charset="0"/>
              <a:cs typeface="Arial" panose="020B0604020202020204" pitchFamily="34" charset="0"/>
            </a:endParaRPr>
          </a:p>
          <a:p>
            <a:r>
              <a:rPr lang="en-IN" dirty="0" err="1" smtClean="0"/>
              <a:t>Streamlit</a:t>
            </a:r>
            <a:endParaRPr lang="en-IN" dirty="0" smtClean="0"/>
          </a:p>
          <a:p>
            <a:r>
              <a:rPr lang="en-IN" dirty="0" smtClean="0"/>
              <a:t>Open cv2</a:t>
            </a:r>
          </a:p>
          <a:p>
            <a:r>
              <a:rPr lang="en-IN" dirty="0" err="1" smtClean="0"/>
              <a:t>Numpy</a:t>
            </a:r>
            <a:endParaRPr lang="en-IN" dirty="0" smtClean="0"/>
          </a:p>
          <a:p>
            <a:r>
              <a:rPr lang="en-IN" dirty="0" err="1" smtClean="0"/>
              <a:t>os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US" sz="1800" dirty="0"/>
              <a:t>S</a:t>
            </a:r>
            <a:r>
              <a:rPr lang="en-US" sz="1800" dirty="0" smtClean="0"/>
              <a:t>trong </a:t>
            </a:r>
            <a:r>
              <a:rPr lang="en-US" sz="1800" b="1" dirty="0"/>
              <a:t>AES encryption</a:t>
            </a:r>
            <a:r>
              <a:rPr lang="en-US" sz="1800" dirty="0"/>
              <a:t> for secure </a:t>
            </a:r>
            <a:r>
              <a:rPr lang="en-US" sz="1800" dirty="0" smtClean="0"/>
              <a:t>data</a:t>
            </a:r>
          </a:p>
          <a:p>
            <a:r>
              <a:rPr lang="en-US" sz="1800" dirty="0"/>
              <a:t>A</a:t>
            </a:r>
            <a:r>
              <a:rPr lang="en-US" sz="1800" dirty="0" smtClean="0"/>
              <a:t> </a:t>
            </a:r>
            <a:r>
              <a:rPr lang="en-US" sz="1800" b="1" dirty="0"/>
              <a:t>user-friendly </a:t>
            </a:r>
            <a:r>
              <a:rPr lang="en-US" sz="1800" b="1" dirty="0" smtClean="0"/>
              <a:t> </a:t>
            </a:r>
            <a:r>
              <a:rPr lang="en-US" sz="1800" b="1" dirty="0" err="1" smtClean="0"/>
              <a:t>Streamlit</a:t>
            </a:r>
            <a:r>
              <a:rPr lang="en-US" sz="1800" b="1" dirty="0" smtClean="0"/>
              <a:t> interface</a:t>
            </a:r>
            <a:endParaRPr lang="en-US" sz="1800" dirty="0" smtClean="0"/>
          </a:p>
          <a:p>
            <a:r>
              <a:rPr lang="en-US" sz="1800" b="1" dirty="0"/>
              <a:t>S</a:t>
            </a:r>
            <a:r>
              <a:rPr lang="en-US" sz="1800" b="1" dirty="0" smtClean="0"/>
              <a:t>upport </a:t>
            </a:r>
            <a:r>
              <a:rPr lang="en-US" sz="1800" b="1" dirty="0"/>
              <a:t>for multiple image </a:t>
            </a:r>
            <a:r>
              <a:rPr lang="en-US" sz="1800" b="1" dirty="0" smtClean="0"/>
              <a:t>formats</a:t>
            </a:r>
          </a:p>
          <a:p>
            <a:r>
              <a:rPr lang="en-US" sz="1800" dirty="0" smtClean="0"/>
              <a:t>Suitability </a:t>
            </a:r>
            <a:r>
              <a:rPr lang="en-US" sz="1800" dirty="0"/>
              <a:t>for </a:t>
            </a:r>
            <a:r>
              <a:rPr lang="en-US" sz="1800" b="1" dirty="0"/>
              <a:t>military-grade secure communication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r>
              <a:rPr lang="en-US" b="1" dirty="0" smtClean="0"/>
              <a:t>Military personnel </a:t>
            </a:r>
          </a:p>
          <a:p>
            <a:r>
              <a:rPr lang="en-US" b="1" dirty="0" smtClean="0"/>
              <a:t>Intelligence agencies</a:t>
            </a:r>
          </a:p>
          <a:p>
            <a:r>
              <a:rPr lang="en-US" b="1" dirty="0"/>
              <a:t>D</a:t>
            </a:r>
            <a:r>
              <a:rPr lang="en-US" b="1" dirty="0" smtClean="0"/>
              <a:t>efense organizations</a:t>
            </a:r>
            <a:endParaRPr lang="en-US" dirty="0"/>
          </a:p>
          <a:p>
            <a:r>
              <a:rPr lang="en-US" b="1" dirty="0" err="1" smtClean="0"/>
              <a:t>Cybersecurity</a:t>
            </a:r>
            <a:r>
              <a:rPr lang="en-US" b="1" dirty="0" smtClean="0"/>
              <a:t> </a:t>
            </a:r>
            <a:r>
              <a:rPr lang="en-US" b="1" dirty="0"/>
              <a:t>teams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smtClean="0">
                <a:solidFill>
                  <a:schemeClr val="accent1"/>
                </a:solidFill>
              </a:rPr>
              <a:t>Results(GUI)</a:t>
            </a:r>
            <a:endParaRPr lang="en-IN" dirty="0">
              <a:solidFill>
                <a:schemeClr val="accent1"/>
              </a:solidFill>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Results(Encryption phase)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241858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Results(decryption phase)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4115933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131</TotalTime>
  <Words>263</Words>
  <Application>Microsoft Office PowerPoint</Application>
  <PresentationFormat>Custom</PresentationFormat>
  <Paragraphs>45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SECURE DATA HIDING IN IMAGES USING STEGANOGRAPHY</vt:lpstr>
      <vt:lpstr>OUTLINE</vt:lpstr>
      <vt:lpstr>Problem Statement</vt:lpstr>
      <vt:lpstr>Technology  used</vt:lpstr>
      <vt:lpstr>Wow factors</vt:lpstr>
      <vt:lpstr>End users</vt:lpstr>
      <vt:lpstr>Results(GUI)</vt:lpstr>
      <vt:lpstr>Results(Encryption phase)</vt:lpstr>
      <vt:lpstr>Results(decryption phase)</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34</cp:revision>
  <dcterms:created xsi:type="dcterms:W3CDTF">2021-05-26T16:50:10Z</dcterms:created>
  <dcterms:modified xsi:type="dcterms:W3CDTF">2025-02-16T09:14:07Z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