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8" r:id="rId2"/>
  </p:sldMasterIdLst>
  <p:notesMasterIdLst>
    <p:notesMasterId r:id="rId5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12192000" cy="6858000"/>
  <p:notesSz cx="6858000" cy="9144000"/>
  <p:embeddedFontLst>
    <p:embeddedFont>
      <p:font typeface="Calibri" panose="020F0502020204030204" pitchFamily="34" charset="0"/>
      <p:regular r:id="rId59"/>
      <p:bold r:id="rId60"/>
      <p:italic r:id="rId61"/>
      <p:boldItalic r:id="rId62"/>
    </p:embeddedFont>
    <p:embeddedFont>
      <p:font typeface="Gill Sans" panose="020B0502020104020203" pitchFamily="34" charset="-79"/>
      <p:regular r:id="rId63"/>
      <p:bold r:id="rId64"/>
    </p:embeddedFont>
    <p:embeddedFont>
      <p:font typeface="Helvetica Neue" panose="02000503000000020004" pitchFamily="2" charset="0"/>
      <p:regular r:id="rId65"/>
      <p:bold r:id="rId66"/>
      <p:italic r:id="rId67"/>
      <p:boldItalic r:id="rId68"/>
    </p:embeddedFont>
    <p:embeddedFont>
      <p:font typeface="Helvetica Neue Light" panose="02000403000000020004" pitchFamily="2" charset="0"/>
      <p:regular r:id="rId69"/>
      <p:bold r:id="rId70"/>
      <p:italic r:id="rId71"/>
      <p:boldItalic r:id="rId72"/>
    </p:embeddedFont>
    <p:embeddedFont>
      <p:font typeface="Roboto" panose="02000000000000000000" pitchFamily="2" charset="0"/>
      <p:regular r:id="rId73"/>
      <p:bold r:id="rId74"/>
      <p:italic r:id="rId75"/>
      <p:boldItalic r:id="rId7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7" roundtripDataSignature="AMtx7mj0b9Cuoi/XcIsHTqci662gyApNE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D23172-5979-4C03-8842-0D986A6E43DD}">
  <a:tblStyle styleId="{2CD23172-5979-4C03-8842-0D986A6E43DD}"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704"/>
  </p:normalViewPr>
  <p:slideViewPr>
    <p:cSldViewPr snapToGrid="0" snapToObjects="1">
      <p:cViewPr varScale="1">
        <p:scale>
          <a:sx n="146" d="100"/>
          <a:sy n="146" d="100"/>
        </p:scale>
        <p:origin x="55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5.fntdata"/><Relationship Id="rId68" Type="http://schemas.openxmlformats.org/officeDocument/2006/relationships/font" Target="fonts/font10.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notesMaster" Target="notesMasters/notesMaster1.xml"/><Relationship Id="rId74" Type="http://schemas.openxmlformats.org/officeDocument/2006/relationships/font" Target="fonts/font16.fntdata"/><Relationship Id="rId79"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font" Target="fonts/font3.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font" Target="fonts/font6.fntdata"/><Relationship Id="rId69" Type="http://schemas.openxmlformats.org/officeDocument/2006/relationships/font" Target="fonts/font11.fntdata"/><Relationship Id="rId77" Type="http://customschemas.google.com/relationships/presentationmetadata" Target="meta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4.fntdata"/><Relationship Id="rId80"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1.fntdata"/><Relationship Id="rId67" Type="http://schemas.openxmlformats.org/officeDocument/2006/relationships/font" Target="fonts/font9.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4.fntdata"/><Relationship Id="rId70" Type="http://schemas.openxmlformats.org/officeDocument/2006/relationships/font" Target="fonts/font12.fntdata"/><Relationship Id="rId75"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2.fntdata"/><Relationship Id="rId65" Type="http://schemas.openxmlformats.org/officeDocument/2006/relationships/font" Target="fonts/font7.fntdata"/><Relationship Id="rId73" Type="http://schemas.openxmlformats.org/officeDocument/2006/relationships/font" Target="fonts/font15.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18.fntdata"/><Relationship Id="rId7" Type="http://schemas.openxmlformats.org/officeDocument/2006/relationships/slide" Target="slides/slide5.xml"/><Relationship Id="rId71" Type="http://schemas.openxmlformats.org/officeDocument/2006/relationships/font" Target="fonts/font13.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d8d5ce3b13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K</a:t>
            </a:r>
            <a:endParaRPr/>
          </a:p>
        </p:txBody>
      </p:sp>
      <p:sp>
        <p:nvSpPr>
          <p:cNvPr id="255" name="Google Shape;255;gd8d5ce3b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df7f94ca7a_0_2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gdf7f94ca7a_0_2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df7f94ca7a_0_8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 name="Google Shape;367;gdf7f94ca7a_0_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a:t>
            </a:r>
            <a:endParaRPr/>
          </a:p>
          <a:p>
            <a:pPr marL="0" lvl="0" indent="0" algn="l" rtl="0">
              <a:lnSpc>
                <a:spcPct val="100000"/>
              </a:lnSpc>
              <a:spcBef>
                <a:spcPts val="0"/>
              </a:spcBef>
              <a:spcAft>
                <a:spcPts val="0"/>
              </a:spcAft>
              <a:buSzPts val="1100"/>
              <a:buNone/>
            </a:pPr>
            <a:r>
              <a:rPr lang="en-US"/>
              <a:t>No hosts in secondary VLANs on PVLAN unaware devices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df7f94ca7a_0_7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df7f94ca7a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d874be867b_0_58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1" name="Google Shape;451;gd874be867b_0_5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 : in the first private vlan domain, if vlan 11 is not allowed on the trunk, the traffic will be dropped as the rule remains the same whether or not the traffic is allowed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df7f94ca7a_0_1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6" name="Google Shape;486;gdf7f94ca7a_0_1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a:t>
            </a:r>
            <a:endParaRPr/>
          </a:p>
          <a:p>
            <a:pPr marL="0" lvl="0" indent="0" algn="l" rtl="0">
              <a:lnSpc>
                <a:spcPct val="100000"/>
              </a:lnSpc>
              <a:spcBef>
                <a:spcPts val="0"/>
              </a:spcBef>
              <a:spcAft>
                <a:spcPts val="0"/>
              </a:spcAft>
              <a:buSzPts val="1100"/>
              <a:buNone/>
            </a:pPr>
            <a:r>
              <a:rPr lang="en-US"/>
              <a:t>Cisco: uses the isolated VLAN. With Arista can configure several isolated vLANS, with Cisco only one.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df7f94ca7a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1" name="Google Shape;521;gdf7f94ca7a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d874be867b_0_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7" name="Google Shape;527;gd874be867b_0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d874be867b_0_2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a:t>
            </a:r>
            <a:endParaRPr/>
          </a:p>
        </p:txBody>
      </p:sp>
      <p:sp>
        <p:nvSpPr>
          <p:cNvPr id="532" name="Google Shape;532;gd874be867b_0_2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df7f94ca7a_0_3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a:t>
            </a:r>
            <a:endParaRPr/>
          </a:p>
        </p:txBody>
      </p:sp>
      <p:sp>
        <p:nvSpPr>
          <p:cNvPr id="584" name="Google Shape;584;gdf7f94ca7a_0_3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d8d5ce3b13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a:t>
            </a:r>
            <a:endParaRPr/>
          </a:p>
        </p:txBody>
      </p:sp>
      <p:sp>
        <p:nvSpPr>
          <p:cNvPr id="592" name="Google Shape;592;gd8d5ce3b13_1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d874be867b_0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3" name="Google Shape;263;gd874be867b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K</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d874be867b_0_3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a:t>
            </a:r>
            <a:endParaRPr/>
          </a:p>
        </p:txBody>
      </p:sp>
      <p:sp>
        <p:nvSpPr>
          <p:cNvPr id="631" name="Google Shape;631;gd874be867b_0_3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df7f94ca7a_1_6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df7f94ca7a_1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df7f94ca7a_1_1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k</a:t>
            </a:r>
            <a:endParaRPr/>
          </a:p>
        </p:txBody>
      </p:sp>
      <p:sp>
        <p:nvSpPr>
          <p:cNvPr id="666" name="Google Shape;666;gdf7f94ca7a_1_1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df7f94ca7a_1_1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2" name="Google Shape;702;gdf7f94ca7a_1_1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df7f94ca7a_1_19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9" name="Google Shape;709;gdf7f94ca7a_1_1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d874be867b_1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6" name="Google Shape;716;gd874be867b_1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K</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df7f94ca7a_3_1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df7f94ca7a_3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df7f94ca7a_3_1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df7f94ca7a_3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df7f94ca7a_0_4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df7f94ca7a_0_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df7f94ca7a_1_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3" name="Google Shape;753;gdf7f94ca7a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K</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d874be867b_0_6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gd874be867b_0_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K</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df7f94ca7a_0_46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2" name="Google Shape;762;gdf7f94ca7a_0_4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K</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
        <p:cNvGrpSpPr/>
        <p:nvPr/>
      </p:nvGrpSpPr>
      <p:grpSpPr>
        <a:xfrm>
          <a:off x="0" y="0"/>
          <a:ext cx="0" cy="0"/>
          <a:chOff x="0" y="0"/>
          <a:chExt cx="0" cy="0"/>
        </a:xfrm>
      </p:grpSpPr>
      <p:sp>
        <p:nvSpPr>
          <p:cNvPr id="987" name="Google Shape;987;gd8d5ce3b13_1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8" name="Google Shape;988;gd8d5ce3b13_1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gdf7f94ca7a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4" name="Google Shape;994;gdf7f94ca7a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8"/>
        <p:cNvGrpSpPr/>
        <p:nvPr/>
      </p:nvGrpSpPr>
      <p:grpSpPr>
        <a:xfrm>
          <a:off x="0" y="0"/>
          <a:ext cx="0" cy="0"/>
          <a:chOff x="0" y="0"/>
          <a:chExt cx="0" cy="0"/>
        </a:xfrm>
      </p:grpSpPr>
      <p:sp>
        <p:nvSpPr>
          <p:cNvPr id="999" name="Google Shape;999;gdf7f94ca7a_0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0" name="Google Shape;1000;gdf7f94ca7a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df7f94ca7a_0_4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7" name="Google Shape;1007;gdf7f94ca7a_0_4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df7f94ca7a_1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df7f94ca7a_1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df7f94ca7a_13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8" name="Google Shape;1018;gdf7f94ca7a_13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gdf7f94ca7a_13_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df7f94ca7a_13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gdf7f94ca7a_13_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8" name="Google Shape;1058;gdf7f94ca7a_13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df7f94ca7a_13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df7f94ca7a_13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df7f94ca7a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gdf7f94ca7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K</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df7f94ca7a_13_5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df7f94ca7a_13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df7f94ca7a_13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7" name="Google Shape;1077;gdf7f94ca7a_13_6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gdf7f94ca7a_13_9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1" name="Google Shape;1111;gdf7f94ca7a_13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gdf7f94ca7a_13_9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7" name="Google Shape;1117;gdf7f94ca7a_13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1"/>
        <p:cNvGrpSpPr/>
        <p:nvPr/>
      </p:nvGrpSpPr>
      <p:grpSpPr>
        <a:xfrm>
          <a:off x="0" y="0"/>
          <a:ext cx="0" cy="0"/>
          <a:chOff x="0" y="0"/>
          <a:chExt cx="0" cy="0"/>
        </a:xfrm>
      </p:grpSpPr>
      <p:sp>
        <p:nvSpPr>
          <p:cNvPr id="1122" name="Google Shape;1122;gdf7f94ca7a_13_1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3" name="Google Shape;1123;gdf7f94ca7a_13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7"/>
        <p:cNvGrpSpPr/>
        <p:nvPr/>
      </p:nvGrpSpPr>
      <p:grpSpPr>
        <a:xfrm>
          <a:off x="0" y="0"/>
          <a:ext cx="0" cy="0"/>
          <a:chOff x="0" y="0"/>
          <a:chExt cx="0" cy="0"/>
        </a:xfrm>
      </p:grpSpPr>
      <p:sp>
        <p:nvSpPr>
          <p:cNvPr id="1128" name="Google Shape;1128;gdf7f94ca7a_13_10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9" name="Google Shape;1129;gdf7f94ca7a_13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4"/>
        <p:cNvGrpSpPr/>
        <p:nvPr/>
      </p:nvGrpSpPr>
      <p:grpSpPr>
        <a:xfrm>
          <a:off x="0" y="0"/>
          <a:ext cx="0" cy="0"/>
          <a:chOff x="0" y="0"/>
          <a:chExt cx="0" cy="0"/>
        </a:xfrm>
      </p:grpSpPr>
      <p:sp>
        <p:nvSpPr>
          <p:cNvPr id="1135" name="Google Shape;1135;gdf7f94ca7a_13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6" name="Google Shape;1136;gdf7f94ca7a_13_1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8"/>
        <p:cNvGrpSpPr/>
        <p:nvPr/>
      </p:nvGrpSpPr>
      <p:grpSpPr>
        <a:xfrm>
          <a:off x="0" y="0"/>
          <a:ext cx="0" cy="0"/>
          <a:chOff x="0" y="0"/>
          <a:chExt cx="0" cy="0"/>
        </a:xfrm>
      </p:grpSpPr>
      <p:sp>
        <p:nvSpPr>
          <p:cNvPr id="1169" name="Google Shape;1169;gdf7f94ca7a_13_1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0" name="Google Shape;1170;gdf7f94ca7a_13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gdf7f94ca7a_13_1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6" name="Google Shape;1176;gdf7f94ca7a_13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gdf7f94ca7a_13_1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2" name="Google Shape;1182;gdf7f94ca7a_13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d8fa611407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gd8fa611407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K</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6"/>
        <p:cNvGrpSpPr/>
        <p:nvPr/>
      </p:nvGrpSpPr>
      <p:grpSpPr>
        <a:xfrm>
          <a:off x="0" y="0"/>
          <a:ext cx="0" cy="0"/>
          <a:chOff x="0" y="0"/>
          <a:chExt cx="0" cy="0"/>
        </a:xfrm>
      </p:grpSpPr>
      <p:sp>
        <p:nvSpPr>
          <p:cNvPr id="1187" name="Google Shape;1187;gdf7f94ca7a_13_1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8" name="Google Shape;1188;gdf7f94ca7a_13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3"/>
        <p:cNvGrpSpPr/>
        <p:nvPr/>
      </p:nvGrpSpPr>
      <p:grpSpPr>
        <a:xfrm>
          <a:off x="0" y="0"/>
          <a:ext cx="0" cy="0"/>
          <a:chOff x="0" y="0"/>
          <a:chExt cx="0" cy="0"/>
        </a:xfrm>
      </p:grpSpPr>
      <p:sp>
        <p:nvSpPr>
          <p:cNvPr id="1194" name="Google Shape;1194;gdf7f94ca7a_13_1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5" name="Google Shape;1195;gdf7f94ca7a_13_1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df7f94ca7a_13_20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9" name="Google Shape;1229;gdf7f94ca7a_13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3"/>
        <p:cNvGrpSpPr/>
        <p:nvPr/>
      </p:nvGrpSpPr>
      <p:grpSpPr>
        <a:xfrm>
          <a:off x="0" y="0"/>
          <a:ext cx="0" cy="0"/>
          <a:chOff x="0" y="0"/>
          <a:chExt cx="0" cy="0"/>
        </a:xfrm>
      </p:grpSpPr>
      <p:sp>
        <p:nvSpPr>
          <p:cNvPr id="1234" name="Google Shape;1234;gdf7f94ca7a_13_20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5" name="Google Shape;1235;gdf7f94ca7a_13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9"/>
        <p:cNvGrpSpPr/>
        <p:nvPr/>
      </p:nvGrpSpPr>
      <p:grpSpPr>
        <a:xfrm>
          <a:off x="0" y="0"/>
          <a:ext cx="0" cy="0"/>
          <a:chOff x="0" y="0"/>
          <a:chExt cx="0" cy="0"/>
        </a:xfrm>
      </p:grpSpPr>
      <p:sp>
        <p:nvSpPr>
          <p:cNvPr id="1240" name="Google Shape;1240;gdf7f94ca7a_13_2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1" name="Google Shape;1241;gdf7f94ca7a_13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df7f94ca7a_13_2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df7f94ca7a_13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df7f94ca7a_0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gdf7f94ca7a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d874be867b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gd874be867b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df7f94ca7a_1_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4" name="Google Shape;314;gdf7f94ca7a_1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df8c876b89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df8c876b8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a:t>
            </a: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0"/>
        <p:cNvGrpSpPr/>
        <p:nvPr/>
      </p:nvGrpSpPr>
      <p:grpSpPr>
        <a:xfrm>
          <a:off x="0" y="0"/>
          <a:ext cx="0" cy="0"/>
          <a:chOff x="0" y="0"/>
          <a:chExt cx="0" cy="0"/>
        </a:xfrm>
      </p:grpSpPr>
      <p:pic>
        <p:nvPicPr>
          <p:cNvPr id="31" name="Google Shape;31;gd874be867b_0_484" descr="Arista-PP-DRK-title.jpg"/>
          <p:cNvPicPr preferRelativeResize="0"/>
          <p:nvPr/>
        </p:nvPicPr>
        <p:blipFill rotWithShape="1">
          <a:blip r:embed="rId2">
            <a:alphaModFix/>
          </a:blip>
          <a:srcRect/>
          <a:stretch/>
        </p:blipFill>
        <p:spPr>
          <a:xfrm>
            <a:off x="0" y="0"/>
            <a:ext cx="12192004" cy="6856414"/>
          </a:xfrm>
          <a:prstGeom prst="rect">
            <a:avLst/>
          </a:prstGeom>
          <a:noFill/>
          <a:ln>
            <a:noFill/>
          </a:ln>
        </p:spPr>
      </p:pic>
      <p:sp>
        <p:nvSpPr>
          <p:cNvPr id="32" name="Google Shape;32;gd874be867b_0_484"/>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
        <p:nvSpPr>
          <p:cNvPr id="33" name="Google Shape;33;gd874be867b_0_484"/>
          <p:cNvSpPr txBox="1">
            <a:spLocks noGrp="1"/>
          </p:cNvSpPr>
          <p:nvPr>
            <p:ph type="title"/>
          </p:nvPr>
        </p:nvSpPr>
        <p:spPr>
          <a:xfrm>
            <a:off x="1264481" y="3831332"/>
            <a:ext cx="9405300" cy="566700"/>
          </a:xfrm>
          <a:prstGeom prst="rect">
            <a:avLst/>
          </a:prstGeom>
          <a:noFill/>
          <a:ln>
            <a:noFill/>
          </a:ln>
        </p:spPr>
        <p:txBody>
          <a:bodyPr spcFirstLastPara="1" wrap="square" lIns="130125" tIns="65075" rIns="130125" bIns="65075" anchor="b" anchorCtr="0">
            <a:noAutofit/>
          </a:bodyPr>
          <a:lstStyle>
            <a:lvl1pPr lvl="0" algn="l">
              <a:lnSpc>
                <a:spcPct val="100000"/>
              </a:lnSpc>
              <a:spcBef>
                <a:spcPts val="0"/>
              </a:spcBef>
              <a:spcAft>
                <a:spcPts val="0"/>
              </a:spcAft>
              <a:buClr>
                <a:schemeClr val="lt1"/>
              </a:buClr>
              <a:buSzPts val="4400"/>
              <a:buFont typeface="Arial"/>
              <a:buNone/>
              <a:defRPr sz="4400" b="0">
                <a:solidFill>
                  <a:schemeClr val="lt1"/>
                </a:solidFill>
                <a:latin typeface="Arial"/>
                <a:ea typeface="Arial"/>
                <a:cs typeface="Arial"/>
                <a:sym typeface="Arial"/>
              </a:defRPr>
            </a:lvl1pPr>
            <a:lvl2pPr lvl="1" algn="l">
              <a:lnSpc>
                <a:spcPct val="100000"/>
              </a:lnSpc>
              <a:spcBef>
                <a:spcPts val="0"/>
              </a:spcBef>
              <a:spcAft>
                <a:spcPts val="0"/>
              </a:spcAft>
              <a:buSzPts val="1900"/>
              <a:buNone/>
              <a:defRPr/>
            </a:lvl2pPr>
            <a:lvl3pPr lvl="2" algn="l">
              <a:lnSpc>
                <a:spcPct val="100000"/>
              </a:lnSpc>
              <a:spcBef>
                <a:spcPts val="0"/>
              </a:spcBef>
              <a:spcAft>
                <a:spcPts val="0"/>
              </a:spcAft>
              <a:buSzPts val="1900"/>
              <a:buNone/>
              <a:defRPr/>
            </a:lvl3pPr>
            <a:lvl4pPr lvl="3" algn="l">
              <a:lnSpc>
                <a:spcPct val="100000"/>
              </a:lnSpc>
              <a:spcBef>
                <a:spcPts val="0"/>
              </a:spcBef>
              <a:spcAft>
                <a:spcPts val="0"/>
              </a:spcAft>
              <a:buSzPts val="1900"/>
              <a:buNone/>
              <a:defRPr/>
            </a:lvl4pPr>
            <a:lvl5pPr lvl="4" algn="l">
              <a:lnSpc>
                <a:spcPct val="100000"/>
              </a:lnSpc>
              <a:spcBef>
                <a:spcPts val="0"/>
              </a:spcBef>
              <a:spcAft>
                <a:spcPts val="0"/>
              </a:spcAft>
              <a:buSzPts val="1900"/>
              <a:buNone/>
              <a:defRPr/>
            </a:lvl5pPr>
            <a:lvl6pPr lvl="5" algn="l">
              <a:lnSpc>
                <a:spcPct val="100000"/>
              </a:lnSpc>
              <a:spcBef>
                <a:spcPts val="0"/>
              </a:spcBef>
              <a:spcAft>
                <a:spcPts val="0"/>
              </a:spcAft>
              <a:buSzPts val="1900"/>
              <a:buNone/>
              <a:defRPr/>
            </a:lvl6pPr>
            <a:lvl7pPr lvl="6" algn="l">
              <a:lnSpc>
                <a:spcPct val="100000"/>
              </a:lnSpc>
              <a:spcBef>
                <a:spcPts val="0"/>
              </a:spcBef>
              <a:spcAft>
                <a:spcPts val="0"/>
              </a:spcAft>
              <a:buSzPts val="1900"/>
              <a:buNone/>
              <a:defRPr/>
            </a:lvl7pPr>
            <a:lvl8pPr lvl="7" algn="l">
              <a:lnSpc>
                <a:spcPct val="100000"/>
              </a:lnSpc>
              <a:spcBef>
                <a:spcPts val="0"/>
              </a:spcBef>
              <a:spcAft>
                <a:spcPts val="0"/>
              </a:spcAft>
              <a:buSzPts val="1900"/>
              <a:buNone/>
              <a:defRPr/>
            </a:lvl8pPr>
            <a:lvl9pPr lvl="8" algn="l">
              <a:lnSpc>
                <a:spcPct val="100000"/>
              </a:lnSpc>
              <a:spcBef>
                <a:spcPts val="0"/>
              </a:spcBef>
              <a:spcAft>
                <a:spcPts val="0"/>
              </a:spcAft>
              <a:buSzPts val="1900"/>
              <a:buNone/>
              <a:defRPr/>
            </a:lvl9pPr>
          </a:lstStyle>
          <a:p>
            <a:endParaRPr/>
          </a:p>
        </p:txBody>
      </p:sp>
      <p:sp>
        <p:nvSpPr>
          <p:cNvPr id="34" name="Google Shape;34;gd874be867b_0_484"/>
          <p:cNvSpPr txBox="1">
            <a:spLocks noGrp="1"/>
          </p:cNvSpPr>
          <p:nvPr>
            <p:ph type="body" idx="1"/>
          </p:nvPr>
        </p:nvSpPr>
        <p:spPr>
          <a:xfrm>
            <a:off x="1264473" y="4525079"/>
            <a:ext cx="7315200" cy="804900"/>
          </a:xfrm>
          <a:prstGeom prst="rect">
            <a:avLst/>
          </a:prstGeom>
          <a:noFill/>
          <a:ln>
            <a:noFill/>
          </a:ln>
        </p:spPr>
        <p:txBody>
          <a:bodyPr spcFirstLastPara="1" wrap="square" lIns="130125" tIns="65075" rIns="130125" bIns="65075" anchor="t" anchorCtr="0">
            <a:noAutofit/>
          </a:bodyPr>
          <a:lstStyle>
            <a:lvl1pPr marL="457200" lvl="0" indent="-228600" algn="l">
              <a:lnSpc>
                <a:spcPct val="100000"/>
              </a:lnSpc>
              <a:spcBef>
                <a:spcPts val="0"/>
              </a:spcBef>
              <a:spcAft>
                <a:spcPts val="0"/>
              </a:spcAft>
              <a:buSzPts val="2000"/>
              <a:buNone/>
              <a:defRPr sz="2000">
                <a:solidFill>
                  <a:srgbClr val="FFFFFE"/>
                </a:solidFill>
              </a:defRPr>
            </a:lvl1pPr>
            <a:lvl2pPr marL="914400" lvl="1" indent="-228600" algn="l">
              <a:lnSpc>
                <a:spcPct val="100000"/>
              </a:lnSpc>
              <a:spcBef>
                <a:spcPts val="300"/>
              </a:spcBef>
              <a:spcAft>
                <a:spcPts val="0"/>
              </a:spcAft>
              <a:buSzPts val="1700"/>
              <a:buNone/>
              <a:defRPr sz="1700"/>
            </a:lvl2pPr>
            <a:lvl3pPr marL="1371600" lvl="2" indent="-228600" algn="l">
              <a:lnSpc>
                <a:spcPct val="100000"/>
              </a:lnSpc>
              <a:spcBef>
                <a:spcPts val="300"/>
              </a:spcBef>
              <a:spcAft>
                <a:spcPts val="0"/>
              </a:spcAft>
              <a:buSzPts val="1500"/>
              <a:buNone/>
              <a:defRPr sz="1500"/>
            </a:lvl3pPr>
            <a:lvl4pPr marL="1828800" lvl="3" indent="-228600" algn="l">
              <a:lnSpc>
                <a:spcPct val="100000"/>
              </a:lnSpc>
              <a:spcBef>
                <a:spcPts val="300"/>
              </a:spcBef>
              <a:spcAft>
                <a:spcPts val="0"/>
              </a:spcAft>
              <a:buSzPts val="1300"/>
              <a:buNone/>
              <a:defRPr sz="1300"/>
            </a:lvl4pPr>
            <a:lvl5pPr marL="2286000" lvl="4" indent="-228600" algn="l">
              <a:lnSpc>
                <a:spcPct val="100000"/>
              </a:lnSpc>
              <a:spcBef>
                <a:spcPts val="300"/>
              </a:spcBef>
              <a:spcAft>
                <a:spcPts val="0"/>
              </a:spcAft>
              <a:buSzPts val="1300"/>
              <a:buNone/>
              <a:defRPr sz="1300"/>
            </a:lvl5pPr>
            <a:lvl6pPr marL="2743200" lvl="5" indent="-228600" algn="l">
              <a:lnSpc>
                <a:spcPct val="100000"/>
              </a:lnSpc>
              <a:spcBef>
                <a:spcPts val="300"/>
              </a:spcBef>
              <a:spcAft>
                <a:spcPts val="0"/>
              </a:spcAft>
              <a:buClr>
                <a:schemeClr val="dk1"/>
              </a:buClr>
              <a:buSzPts val="1300"/>
              <a:buNone/>
              <a:defRPr sz="1300"/>
            </a:lvl6pPr>
            <a:lvl7pPr marL="3200400" lvl="6" indent="-228600" algn="l">
              <a:lnSpc>
                <a:spcPct val="100000"/>
              </a:lnSpc>
              <a:spcBef>
                <a:spcPts val="300"/>
              </a:spcBef>
              <a:spcAft>
                <a:spcPts val="0"/>
              </a:spcAft>
              <a:buClr>
                <a:schemeClr val="dk1"/>
              </a:buClr>
              <a:buSzPts val="1300"/>
              <a:buNone/>
              <a:defRPr sz="1300"/>
            </a:lvl7pPr>
            <a:lvl8pPr marL="3657600" lvl="7" indent="-228600" algn="l">
              <a:lnSpc>
                <a:spcPct val="100000"/>
              </a:lnSpc>
              <a:spcBef>
                <a:spcPts val="300"/>
              </a:spcBef>
              <a:spcAft>
                <a:spcPts val="0"/>
              </a:spcAft>
              <a:buClr>
                <a:schemeClr val="dk1"/>
              </a:buClr>
              <a:buSzPts val="1300"/>
              <a:buNone/>
              <a:defRPr sz="1300"/>
            </a:lvl8pPr>
            <a:lvl9pPr marL="4114800" lvl="8" indent="-228600" algn="l">
              <a:lnSpc>
                <a:spcPct val="100000"/>
              </a:lnSpc>
              <a:spcBef>
                <a:spcPts val="300"/>
              </a:spcBef>
              <a:spcAft>
                <a:spcPts val="0"/>
              </a:spcAft>
              <a:buClr>
                <a:schemeClr val="dk1"/>
              </a:buClr>
              <a:buSzPts val="1300"/>
              <a:buNone/>
              <a:defRPr sz="1300"/>
            </a:lvl9pPr>
          </a:lstStyle>
          <a:p>
            <a:endParaRPr/>
          </a:p>
        </p:txBody>
      </p:sp>
      <p:sp>
        <p:nvSpPr>
          <p:cNvPr id="35" name="Google Shape;35;gd874be867b_0_484"/>
          <p:cNvSpPr txBox="1"/>
          <p:nvPr/>
        </p:nvSpPr>
        <p:spPr>
          <a:xfrm>
            <a:off x="790473" y="6492875"/>
            <a:ext cx="4721100" cy="365100"/>
          </a:xfrm>
          <a:prstGeom prst="rect">
            <a:avLst/>
          </a:prstGeom>
          <a:noFill/>
          <a:ln>
            <a:noFill/>
          </a:ln>
        </p:spPr>
        <p:txBody>
          <a:bodyPr spcFirstLastPara="1" wrap="square" lIns="130125" tIns="65075" rIns="130125" bIns="65075" anchor="ctr" anchorCtr="0">
            <a:noAutofit/>
          </a:bodyPr>
          <a:lstStyle/>
          <a:p>
            <a:pPr marL="0" marR="0" lvl="0" indent="0" algn="l" rtl="0">
              <a:lnSpc>
                <a:spcPct val="100000"/>
              </a:lnSpc>
              <a:spcBef>
                <a:spcPts val="0"/>
              </a:spcBef>
              <a:spcAft>
                <a:spcPts val="0"/>
              </a:spcAft>
              <a:buClr>
                <a:schemeClr val="lt1"/>
              </a:buClr>
              <a:buSzPts val="1100"/>
              <a:buFont typeface="Helvetica Neue"/>
              <a:buNone/>
            </a:pPr>
            <a:r>
              <a:rPr lang="en-US" sz="1100" b="0" i="0" u="none" strike="noStrike" cap="none">
                <a:solidFill>
                  <a:schemeClr val="lt1"/>
                </a:solidFill>
                <a:latin typeface="Helvetica Neue"/>
                <a:ea typeface="Helvetica Neue"/>
                <a:cs typeface="Helvetica Neue"/>
                <a:sym typeface="Helvetica Neue"/>
              </a:rPr>
              <a:t>Confidential. Copyright © Arista 2021. All rights reserved.</a:t>
            </a:r>
            <a:endParaRPr sz="1100" b="0" i="0" u="none" strike="noStrike" cap="none">
              <a:solidFill>
                <a:schemeClr val="lt1"/>
              </a:solidFill>
              <a:latin typeface="Helvetica Neue"/>
              <a:ea typeface="Helvetica Neue"/>
              <a:cs typeface="Helvetica Neue"/>
              <a:sym typeface="Helvetica Neu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76"/>
        <p:cNvGrpSpPr/>
        <p:nvPr/>
      </p:nvGrpSpPr>
      <p:grpSpPr>
        <a:xfrm>
          <a:off x="0" y="0"/>
          <a:ext cx="0" cy="0"/>
          <a:chOff x="0" y="0"/>
          <a:chExt cx="0" cy="0"/>
        </a:xfrm>
      </p:grpSpPr>
      <p:sp>
        <p:nvSpPr>
          <p:cNvPr id="77" name="Google Shape;77;gd874be867b_0_524"/>
          <p:cNvSpPr txBox="1">
            <a:spLocks noGrp="1"/>
          </p:cNvSpPr>
          <p:nvPr>
            <p:ph type="title"/>
          </p:nvPr>
        </p:nvSpPr>
        <p:spPr>
          <a:xfrm>
            <a:off x="609603" y="170159"/>
            <a:ext cx="10972800" cy="866700"/>
          </a:xfrm>
          <a:prstGeom prst="rect">
            <a:avLst/>
          </a:prstGeom>
          <a:noFill/>
          <a:ln>
            <a:noFill/>
          </a:ln>
        </p:spPr>
        <p:txBody>
          <a:bodyPr spcFirstLastPara="1" wrap="square" lIns="130125" tIns="65075" rIns="130125" bIns="65075" anchor="t" anchorCtr="0">
            <a:noAutofit/>
          </a:bodyPr>
          <a:lstStyle>
            <a:lvl1pPr lvl="0" algn="l">
              <a:lnSpc>
                <a:spcPct val="100000"/>
              </a:lnSpc>
              <a:spcBef>
                <a:spcPts val="0"/>
              </a:spcBef>
              <a:spcAft>
                <a:spcPts val="0"/>
              </a:spcAft>
              <a:buClr>
                <a:schemeClr val="dk1"/>
              </a:buClr>
              <a:buSzPts val="3300"/>
              <a:buFont typeface="Helvetica Neue"/>
              <a:buNone/>
              <a:defRPr>
                <a:solidFill>
                  <a:schemeClr val="dk1"/>
                </a:solidFill>
              </a:defRPr>
            </a:lvl1pPr>
            <a:lvl2pPr lvl="1" algn="l">
              <a:lnSpc>
                <a:spcPct val="100000"/>
              </a:lnSpc>
              <a:spcBef>
                <a:spcPts val="0"/>
              </a:spcBef>
              <a:spcAft>
                <a:spcPts val="0"/>
              </a:spcAft>
              <a:buSzPts val="1900"/>
              <a:buNone/>
              <a:defRPr/>
            </a:lvl2pPr>
            <a:lvl3pPr lvl="2" algn="l">
              <a:lnSpc>
                <a:spcPct val="100000"/>
              </a:lnSpc>
              <a:spcBef>
                <a:spcPts val="0"/>
              </a:spcBef>
              <a:spcAft>
                <a:spcPts val="0"/>
              </a:spcAft>
              <a:buSzPts val="1900"/>
              <a:buNone/>
              <a:defRPr/>
            </a:lvl3pPr>
            <a:lvl4pPr lvl="3" algn="l">
              <a:lnSpc>
                <a:spcPct val="100000"/>
              </a:lnSpc>
              <a:spcBef>
                <a:spcPts val="0"/>
              </a:spcBef>
              <a:spcAft>
                <a:spcPts val="0"/>
              </a:spcAft>
              <a:buSzPts val="1900"/>
              <a:buNone/>
              <a:defRPr/>
            </a:lvl4pPr>
            <a:lvl5pPr lvl="4" algn="l">
              <a:lnSpc>
                <a:spcPct val="100000"/>
              </a:lnSpc>
              <a:spcBef>
                <a:spcPts val="0"/>
              </a:spcBef>
              <a:spcAft>
                <a:spcPts val="0"/>
              </a:spcAft>
              <a:buSzPts val="1900"/>
              <a:buNone/>
              <a:defRPr/>
            </a:lvl5pPr>
            <a:lvl6pPr lvl="5" algn="l">
              <a:lnSpc>
                <a:spcPct val="100000"/>
              </a:lnSpc>
              <a:spcBef>
                <a:spcPts val="0"/>
              </a:spcBef>
              <a:spcAft>
                <a:spcPts val="0"/>
              </a:spcAft>
              <a:buSzPts val="1900"/>
              <a:buNone/>
              <a:defRPr/>
            </a:lvl6pPr>
            <a:lvl7pPr lvl="6" algn="l">
              <a:lnSpc>
                <a:spcPct val="100000"/>
              </a:lnSpc>
              <a:spcBef>
                <a:spcPts val="0"/>
              </a:spcBef>
              <a:spcAft>
                <a:spcPts val="0"/>
              </a:spcAft>
              <a:buSzPts val="1900"/>
              <a:buNone/>
              <a:defRPr/>
            </a:lvl7pPr>
            <a:lvl8pPr lvl="7" algn="l">
              <a:lnSpc>
                <a:spcPct val="100000"/>
              </a:lnSpc>
              <a:spcBef>
                <a:spcPts val="0"/>
              </a:spcBef>
              <a:spcAft>
                <a:spcPts val="0"/>
              </a:spcAft>
              <a:buSzPts val="1900"/>
              <a:buNone/>
              <a:defRPr/>
            </a:lvl8pPr>
            <a:lvl9pPr lvl="8" algn="l">
              <a:lnSpc>
                <a:spcPct val="100000"/>
              </a:lnSpc>
              <a:spcBef>
                <a:spcPts val="0"/>
              </a:spcBef>
              <a:spcAft>
                <a:spcPts val="0"/>
              </a:spcAft>
              <a:buSzPts val="1900"/>
              <a:buNone/>
              <a:defRPr/>
            </a:lvl9pPr>
          </a:lstStyle>
          <a:p>
            <a:endParaRPr/>
          </a:p>
        </p:txBody>
      </p:sp>
      <p:sp>
        <p:nvSpPr>
          <p:cNvPr id="78" name="Google Shape;78;gd874be867b_0_524"/>
          <p:cNvSpPr txBox="1">
            <a:spLocks noGrp="1"/>
          </p:cNvSpPr>
          <p:nvPr>
            <p:ph type="body" idx="1"/>
          </p:nvPr>
        </p:nvSpPr>
        <p:spPr>
          <a:xfrm>
            <a:off x="609623" y="1128717"/>
            <a:ext cx="5386800" cy="639600"/>
          </a:xfrm>
          <a:prstGeom prst="rect">
            <a:avLst/>
          </a:prstGeom>
          <a:noFill/>
          <a:ln>
            <a:noFill/>
          </a:ln>
        </p:spPr>
        <p:txBody>
          <a:bodyPr spcFirstLastPara="1" wrap="square" lIns="130125" tIns="65075" rIns="130125" bIns="65075" anchor="t" anchorCtr="0">
            <a:noAutofit/>
          </a:bodyPr>
          <a:lstStyle>
            <a:lvl1pPr marL="457200" lvl="0" indent="-228600" algn="l">
              <a:lnSpc>
                <a:spcPct val="100000"/>
              </a:lnSpc>
              <a:spcBef>
                <a:spcPts val="0"/>
              </a:spcBef>
              <a:spcAft>
                <a:spcPts val="0"/>
              </a:spcAft>
              <a:buSzPts val="2400"/>
              <a:buNone/>
              <a:defRPr sz="2400" b="0" i="0">
                <a:solidFill>
                  <a:schemeClr val="dk1"/>
                </a:solidFill>
                <a:latin typeface="Helvetica Neue"/>
                <a:ea typeface="Helvetica Neue"/>
                <a:cs typeface="Helvetica Neue"/>
                <a:sym typeface="Helvetica Neue"/>
              </a:defRPr>
            </a:lvl1pPr>
            <a:lvl2pPr marL="914400" lvl="1" indent="-228600" algn="l">
              <a:lnSpc>
                <a:spcPct val="100000"/>
              </a:lnSpc>
              <a:spcBef>
                <a:spcPts val="300"/>
              </a:spcBef>
              <a:spcAft>
                <a:spcPts val="0"/>
              </a:spcAft>
              <a:buSzPts val="2800"/>
              <a:buNone/>
              <a:defRPr sz="2800" b="1"/>
            </a:lvl2pPr>
            <a:lvl3pPr marL="1371600" lvl="2" indent="-228600" algn="l">
              <a:lnSpc>
                <a:spcPct val="100000"/>
              </a:lnSpc>
              <a:spcBef>
                <a:spcPts val="500"/>
              </a:spcBef>
              <a:spcAft>
                <a:spcPts val="0"/>
              </a:spcAft>
              <a:buSzPts val="2500"/>
              <a:buNone/>
              <a:defRPr sz="2500" b="1"/>
            </a:lvl3pPr>
            <a:lvl4pPr marL="1828800" lvl="3" indent="-228600" algn="l">
              <a:lnSpc>
                <a:spcPct val="100000"/>
              </a:lnSpc>
              <a:spcBef>
                <a:spcPts val="500"/>
              </a:spcBef>
              <a:spcAft>
                <a:spcPts val="0"/>
              </a:spcAft>
              <a:buSzPts val="2300"/>
              <a:buNone/>
              <a:defRPr sz="2300" b="1"/>
            </a:lvl4pPr>
            <a:lvl5pPr marL="2286000" lvl="4" indent="-228600" algn="l">
              <a:lnSpc>
                <a:spcPct val="100000"/>
              </a:lnSpc>
              <a:spcBef>
                <a:spcPts val="500"/>
              </a:spcBef>
              <a:spcAft>
                <a:spcPts val="0"/>
              </a:spcAft>
              <a:buSzPts val="2300"/>
              <a:buNone/>
              <a:defRPr sz="2300" b="1"/>
            </a:lvl5pPr>
            <a:lvl6pPr marL="2743200" lvl="5" indent="-228600" algn="l">
              <a:lnSpc>
                <a:spcPct val="100000"/>
              </a:lnSpc>
              <a:spcBef>
                <a:spcPts val="500"/>
              </a:spcBef>
              <a:spcAft>
                <a:spcPts val="0"/>
              </a:spcAft>
              <a:buClr>
                <a:schemeClr val="dk1"/>
              </a:buClr>
              <a:buSzPts val="2300"/>
              <a:buNone/>
              <a:defRPr sz="2300" b="1"/>
            </a:lvl6pPr>
            <a:lvl7pPr marL="3200400" lvl="6" indent="-228600" algn="l">
              <a:lnSpc>
                <a:spcPct val="100000"/>
              </a:lnSpc>
              <a:spcBef>
                <a:spcPts val="500"/>
              </a:spcBef>
              <a:spcAft>
                <a:spcPts val="0"/>
              </a:spcAft>
              <a:buClr>
                <a:schemeClr val="dk1"/>
              </a:buClr>
              <a:buSzPts val="2300"/>
              <a:buNone/>
              <a:defRPr sz="2300" b="1"/>
            </a:lvl7pPr>
            <a:lvl8pPr marL="3657600" lvl="7" indent="-228600" algn="l">
              <a:lnSpc>
                <a:spcPct val="100000"/>
              </a:lnSpc>
              <a:spcBef>
                <a:spcPts val="500"/>
              </a:spcBef>
              <a:spcAft>
                <a:spcPts val="0"/>
              </a:spcAft>
              <a:buClr>
                <a:schemeClr val="dk1"/>
              </a:buClr>
              <a:buSzPts val="2300"/>
              <a:buNone/>
              <a:defRPr sz="2300" b="1"/>
            </a:lvl8pPr>
            <a:lvl9pPr marL="4114800" lvl="8" indent="-228600" algn="l">
              <a:lnSpc>
                <a:spcPct val="100000"/>
              </a:lnSpc>
              <a:spcBef>
                <a:spcPts val="500"/>
              </a:spcBef>
              <a:spcAft>
                <a:spcPts val="0"/>
              </a:spcAft>
              <a:buClr>
                <a:schemeClr val="dk1"/>
              </a:buClr>
              <a:buSzPts val="2300"/>
              <a:buNone/>
              <a:defRPr sz="2300" b="1"/>
            </a:lvl9pPr>
          </a:lstStyle>
          <a:p>
            <a:endParaRPr/>
          </a:p>
        </p:txBody>
      </p:sp>
      <p:sp>
        <p:nvSpPr>
          <p:cNvPr id="79" name="Google Shape;79;gd874be867b_0_524"/>
          <p:cNvSpPr txBox="1">
            <a:spLocks noGrp="1"/>
          </p:cNvSpPr>
          <p:nvPr>
            <p:ph type="body" idx="2"/>
          </p:nvPr>
        </p:nvSpPr>
        <p:spPr>
          <a:xfrm>
            <a:off x="609623" y="1768475"/>
            <a:ext cx="5386800" cy="3951300"/>
          </a:xfrm>
          <a:prstGeom prst="rect">
            <a:avLst/>
          </a:prstGeom>
          <a:noFill/>
          <a:ln>
            <a:noFill/>
          </a:ln>
        </p:spPr>
        <p:txBody>
          <a:bodyPr spcFirstLastPara="1" wrap="square" lIns="130125" tIns="65075" rIns="130125" bIns="65075" anchor="t" anchorCtr="0">
            <a:noAutofit/>
          </a:bodyPr>
          <a:lstStyle>
            <a:lvl1pPr marL="457200" lvl="0" indent="-381000" algn="l">
              <a:lnSpc>
                <a:spcPct val="100000"/>
              </a:lnSpc>
              <a:spcBef>
                <a:spcPts val="0"/>
              </a:spcBef>
              <a:spcAft>
                <a:spcPts val="0"/>
              </a:spcAft>
              <a:buSzPts val="2400"/>
              <a:buChar char="•"/>
              <a:defRPr sz="2400" b="0" i="0">
                <a:solidFill>
                  <a:schemeClr val="dk1"/>
                </a:solidFill>
                <a:latin typeface="Helvetica Neue"/>
                <a:ea typeface="Helvetica Neue"/>
                <a:cs typeface="Helvetica Neue"/>
                <a:sym typeface="Helvetica Neue"/>
              </a:defRPr>
            </a:lvl1pPr>
            <a:lvl2pPr marL="914400" lvl="1" indent="-355600" algn="l">
              <a:lnSpc>
                <a:spcPct val="100000"/>
              </a:lnSpc>
              <a:spcBef>
                <a:spcPts val="600"/>
              </a:spcBef>
              <a:spcAft>
                <a:spcPts val="0"/>
              </a:spcAft>
              <a:buSzPts val="2000"/>
              <a:buChar char="-"/>
              <a:defRPr sz="2000" b="0" i="0">
                <a:solidFill>
                  <a:schemeClr val="dk1"/>
                </a:solidFill>
                <a:latin typeface="Helvetica Neue"/>
                <a:ea typeface="Helvetica Neue"/>
                <a:cs typeface="Helvetica Neue"/>
                <a:sym typeface="Helvetica Neue"/>
              </a:defRPr>
            </a:lvl2pPr>
            <a:lvl3pPr marL="1371600" lvl="2" indent="-330200" algn="l">
              <a:lnSpc>
                <a:spcPct val="100000"/>
              </a:lnSpc>
              <a:spcBef>
                <a:spcPts val="600"/>
              </a:spcBef>
              <a:spcAft>
                <a:spcPts val="0"/>
              </a:spcAft>
              <a:buSzPts val="1600"/>
              <a:buChar char="≫"/>
              <a:defRPr sz="1600" b="0" i="0">
                <a:solidFill>
                  <a:schemeClr val="dk1"/>
                </a:solidFill>
                <a:latin typeface="Helvetica Neue"/>
                <a:ea typeface="Helvetica Neue"/>
                <a:cs typeface="Helvetica Neue"/>
                <a:sym typeface="Helvetica Neue"/>
              </a:defRPr>
            </a:lvl3pPr>
            <a:lvl4pPr marL="1828800" lvl="3" indent="-304800" algn="l">
              <a:lnSpc>
                <a:spcPct val="100000"/>
              </a:lnSpc>
              <a:spcBef>
                <a:spcPts val="600"/>
              </a:spcBef>
              <a:spcAft>
                <a:spcPts val="0"/>
              </a:spcAft>
              <a:buSzPts val="1200"/>
              <a:buChar char="•"/>
              <a:defRPr sz="1200" b="0" i="0">
                <a:solidFill>
                  <a:schemeClr val="dk1"/>
                </a:solidFill>
                <a:latin typeface="Helvetica Neue"/>
                <a:ea typeface="Helvetica Neue"/>
                <a:cs typeface="Helvetica Neue"/>
                <a:sym typeface="Helvetica Neue"/>
              </a:defRPr>
            </a:lvl4pPr>
            <a:lvl5pPr marL="2286000" lvl="4" indent="-304800" algn="l">
              <a:lnSpc>
                <a:spcPct val="100000"/>
              </a:lnSpc>
              <a:spcBef>
                <a:spcPts val="600"/>
              </a:spcBef>
              <a:spcAft>
                <a:spcPts val="0"/>
              </a:spcAft>
              <a:buSzPts val="1200"/>
              <a:buChar char="-"/>
              <a:defRPr sz="1200" b="0" i="0">
                <a:solidFill>
                  <a:schemeClr val="dk1"/>
                </a:solidFill>
                <a:latin typeface="Helvetica Neue"/>
                <a:ea typeface="Helvetica Neue"/>
                <a:cs typeface="Helvetica Neue"/>
                <a:sym typeface="Helvetica Neue"/>
              </a:defRPr>
            </a:lvl5pPr>
            <a:lvl6pPr marL="2743200" lvl="5" indent="-374650" algn="l">
              <a:lnSpc>
                <a:spcPct val="100000"/>
              </a:lnSpc>
              <a:spcBef>
                <a:spcPts val="600"/>
              </a:spcBef>
              <a:spcAft>
                <a:spcPts val="0"/>
              </a:spcAft>
              <a:buClr>
                <a:schemeClr val="dk1"/>
              </a:buClr>
              <a:buSzPts val="2300"/>
              <a:buChar char="•"/>
              <a:defRPr sz="2300"/>
            </a:lvl6pPr>
            <a:lvl7pPr marL="3200400" lvl="6" indent="-374650" algn="l">
              <a:lnSpc>
                <a:spcPct val="100000"/>
              </a:lnSpc>
              <a:spcBef>
                <a:spcPts val="500"/>
              </a:spcBef>
              <a:spcAft>
                <a:spcPts val="0"/>
              </a:spcAft>
              <a:buClr>
                <a:schemeClr val="dk1"/>
              </a:buClr>
              <a:buSzPts val="2300"/>
              <a:buChar char="•"/>
              <a:defRPr sz="2300"/>
            </a:lvl7pPr>
            <a:lvl8pPr marL="3657600" lvl="7" indent="-374650" algn="l">
              <a:lnSpc>
                <a:spcPct val="100000"/>
              </a:lnSpc>
              <a:spcBef>
                <a:spcPts val="500"/>
              </a:spcBef>
              <a:spcAft>
                <a:spcPts val="0"/>
              </a:spcAft>
              <a:buClr>
                <a:schemeClr val="dk1"/>
              </a:buClr>
              <a:buSzPts val="2300"/>
              <a:buChar char="•"/>
              <a:defRPr sz="2300"/>
            </a:lvl8pPr>
            <a:lvl9pPr marL="4114800" lvl="8" indent="-374650" algn="l">
              <a:lnSpc>
                <a:spcPct val="100000"/>
              </a:lnSpc>
              <a:spcBef>
                <a:spcPts val="500"/>
              </a:spcBef>
              <a:spcAft>
                <a:spcPts val="0"/>
              </a:spcAft>
              <a:buClr>
                <a:schemeClr val="dk1"/>
              </a:buClr>
              <a:buSzPts val="2300"/>
              <a:buChar char="•"/>
              <a:defRPr sz="2300"/>
            </a:lvl9pPr>
          </a:lstStyle>
          <a:p>
            <a:endParaRPr/>
          </a:p>
        </p:txBody>
      </p:sp>
      <p:sp>
        <p:nvSpPr>
          <p:cNvPr id="80" name="Google Shape;80;gd874be867b_0_524"/>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
        <p:nvSpPr>
          <p:cNvPr id="81" name="Google Shape;81;gd874be867b_0_524"/>
          <p:cNvSpPr txBox="1">
            <a:spLocks noGrp="1"/>
          </p:cNvSpPr>
          <p:nvPr>
            <p:ph type="body" idx="3"/>
          </p:nvPr>
        </p:nvSpPr>
        <p:spPr>
          <a:xfrm>
            <a:off x="6195492" y="1128717"/>
            <a:ext cx="5386800" cy="639600"/>
          </a:xfrm>
          <a:prstGeom prst="rect">
            <a:avLst/>
          </a:prstGeom>
          <a:noFill/>
          <a:ln>
            <a:noFill/>
          </a:ln>
        </p:spPr>
        <p:txBody>
          <a:bodyPr spcFirstLastPara="1" wrap="square" lIns="130125" tIns="65075" rIns="130125" bIns="65075" anchor="t" anchorCtr="0">
            <a:noAutofit/>
          </a:bodyPr>
          <a:lstStyle>
            <a:lvl1pPr marL="457200" lvl="0" indent="-228600" algn="l">
              <a:lnSpc>
                <a:spcPct val="100000"/>
              </a:lnSpc>
              <a:spcBef>
                <a:spcPts val="0"/>
              </a:spcBef>
              <a:spcAft>
                <a:spcPts val="0"/>
              </a:spcAft>
              <a:buSzPts val="2400"/>
              <a:buNone/>
              <a:defRPr sz="2400" b="0" i="0">
                <a:solidFill>
                  <a:schemeClr val="dk1"/>
                </a:solidFill>
                <a:latin typeface="Helvetica Neue"/>
                <a:ea typeface="Helvetica Neue"/>
                <a:cs typeface="Helvetica Neue"/>
                <a:sym typeface="Helvetica Neue"/>
              </a:defRPr>
            </a:lvl1pPr>
            <a:lvl2pPr marL="914400" lvl="1" indent="-228600" algn="l">
              <a:lnSpc>
                <a:spcPct val="100000"/>
              </a:lnSpc>
              <a:spcBef>
                <a:spcPts val="300"/>
              </a:spcBef>
              <a:spcAft>
                <a:spcPts val="0"/>
              </a:spcAft>
              <a:buSzPts val="2800"/>
              <a:buNone/>
              <a:defRPr sz="2800" b="1"/>
            </a:lvl2pPr>
            <a:lvl3pPr marL="1371600" lvl="2" indent="-228600" algn="l">
              <a:lnSpc>
                <a:spcPct val="100000"/>
              </a:lnSpc>
              <a:spcBef>
                <a:spcPts val="500"/>
              </a:spcBef>
              <a:spcAft>
                <a:spcPts val="0"/>
              </a:spcAft>
              <a:buSzPts val="2500"/>
              <a:buNone/>
              <a:defRPr sz="2500" b="1"/>
            </a:lvl3pPr>
            <a:lvl4pPr marL="1828800" lvl="3" indent="-228600" algn="l">
              <a:lnSpc>
                <a:spcPct val="100000"/>
              </a:lnSpc>
              <a:spcBef>
                <a:spcPts val="500"/>
              </a:spcBef>
              <a:spcAft>
                <a:spcPts val="0"/>
              </a:spcAft>
              <a:buSzPts val="2300"/>
              <a:buNone/>
              <a:defRPr sz="2300" b="1"/>
            </a:lvl4pPr>
            <a:lvl5pPr marL="2286000" lvl="4" indent="-228600" algn="l">
              <a:lnSpc>
                <a:spcPct val="100000"/>
              </a:lnSpc>
              <a:spcBef>
                <a:spcPts val="500"/>
              </a:spcBef>
              <a:spcAft>
                <a:spcPts val="0"/>
              </a:spcAft>
              <a:buSzPts val="2300"/>
              <a:buNone/>
              <a:defRPr sz="2300" b="1"/>
            </a:lvl5pPr>
            <a:lvl6pPr marL="2743200" lvl="5" indent="-228600" algn="l">
              <a:lnSpc>
                <a:spcPct val="100000"/>
              </a:lnSpc>
              <a:spcBef>
                <a:spcPts val="500"/>
              </a:spcBef>
              <a:spcAft>
                <a:spcPts val="0"/>
              </a:spcAft>
              <a:buClr>
                <a:schemeClr val="dk1"/>
              </a:buClr>
              <a:buSzPts val="2300"/>
              <a:buNone/>
              <a:defRPr sz="2300" b="1"/>
            </a:lvl6pPr>
            <a:lvl7pPr marL="3200400" lvl="6" indent="-228600" algn="l">
              <a:lnSpc>
                <a:spcPct val="100000"/>
              </a:lnSpc>
              <a:spcBef>
                <a:spcPts val="500"/>
              </a:spcBef>
              <a:spcAft>
                <a:spcPts val="0"/>
              </a:spcAft>
              <a:buClr>
                <a:schemeClr val="dk1"/>
              </a:buClr>
              <a:buSzPts val="2300"/>
              <a:buNone/>
              <a:defRPr sz="2300" b="1"/>
            </a:lvl7pPr>
            <a:lvl8pPr marL="3657600" lvl="7" indent="-228600" algn="l">
              <a:lnSpc>
                <a:spcPct val="100000"/>
              </a:lnSpc>
              <a:spcBef>
                <a:spcPts val="500"/>
              </a:spcBef>
              <a:spcAft>
                <a:spcPts val="0"/>
              </a:spcAft>
              <a:buClr>
                <a:schemeClr val="dk1"/>
              </a:buClr>
              <a:buSzPts val="2300"/>
              <a:buNone/>
              <a:defRPr sz="2300" b="1"/>
            </a:lvl8pPr>
            <a:lvl9pPr marL="4114800" lvl="8" indent="-228600" algn="l">
              <a:lnSpc>
                <a:spcPct val="100000"/>
              </a:lnSpc>
              <a:spcBef>
                <a:spcPts val="500"/>
              </a:spcBef>
              <a:spcAft>
                <a:spcPts val="0"/>
              </a:spcAft>
              <a:buClr>
                <a:schemeClr val="dk1"/>
              </a:buClr>
              <a:buSzPts val="2300"/>
              <a:buNone/>
              <a:defRPr sz="2300" b="1"/>
            </a:lvl9pPr>
          </a:lstStyle>
          <a:p>
            <a:endParaRPr/>
          </a:p>
        </p:txBody>
      </p:sp>
      <p:sp>
        <p:nvSpPr>
          <p:cNvPr id="82" name="Google Shape;82;gd874be867b_0_524"/>
          <p:cNvSpPr txBox="1">
            <a:spLocks noGrp="1"/>
          </p:cNvSpPr>
          <p:nvPr>
            <p:ph type="body" idx="4"/>
          </p:nvPr>
        </p:nvSpPr>
        <p:spPr>
          <a:xfrm>
            <a:off x="6195492" y="1768475"/>
            <a:ext cx="5386800" cy="3951300"/>
          </a:xfrm>
          <a:prstGeom prst="rect">
            <a:avLst/>
          </a:prstGeom>
          <a:noFill/>
          <a:ln>
            <a:noFill/>
          </a:ln>
        </p:spPr>
        <p:txBody>
          <a:bodyPr spcFirstLastPara="1" wrap="square" lIns="130125" tIns="65075" rIns="130125" bIns="65075" anchor="t" anchorCtr="0">
            <a:noAutofit/>
          </a:bodyPr>
          <a:lstStyle>
            <a:lvl1pPr marL="457200" lvl="0" indent="-381000" algn="l">
              <a:lnSpc>
                <a:spcPct val="100000"/>
              </a:lnSpc>
              <a:spcBef>
                <a:spcPts val="0"/>
              </a:spcBef>
              <a:spcAft>
                <a:spcPts val="0"/>
              </a:spcAft>
              <a:buSzPts val="2400"/>
              <a:buChar char="•"/>
              <a:defRPr sz="2400" b="0" i="0">
                <a:solidFill>
                  <a:schemeClr val="dk1"/>
                </a:solidFill>
                <a:latin typeface="Helvetica Neue"/>
                <a:ea typeface="Helvetica Neue"/>
                <a:cs typeface="Helvetica Neue"/>
                <a:sym typeface="Helvetica Neue"/>
              </a:defRPr>
            </a:lvl1pPr>
            <a:lvl2pPr marL="914400" lvl="1" indent="-355600" algn="l">
              <a:lnSpc>
                <a:spcPct val="100000"/>
              </a:lnSpc>
              <a:spcBef>
                <a:spcPts val="600"/>
              </a:spcBef>
              <a:spcAft>
                <a:spcPts val="0"/>
              </a:spcAft>
              <a:buSzPts val="2000"/>
              <a:buChar char="-"/>
              <a:defRPr sz="2000" b="0" i="0">
                <a:solidFill>
                  <a:schemeClr val="dk1"/>
                </a:solidFill>
                <a:latin typeface="Helvetica Neue"/>
                <a:ea typeface="Helvetica Neue"/>
                <a:cs typeface="Helvetica Neue"/>
                <a:sym typeface="Helvetica Neue"/>
              </a:defRPr>
            </a:lvl2pPr>
            <a:lvl3pPr marL="1371600" lvl="2" indent="-330200" algn="l">
              <a:lnSpc>
                <a:spcPct val="100000"/>
              </a:lnSpc>
              <a:spcBef>
                <a:spcPts val="600"/>
              </a:spcBef>
              <a:spcAft>
                <a:spcPts val="0"/>
              </a:spcAft>
              <a:buSzPts val="1600"/>
              <a:buChar char="≫"/>
              <a:defRPr sz="1600" b="0" i="0">
                <a:solidFill>
                  <a:schemeClr val="dk1"/>
                </a:solidFill>
                <a:latin typeface="Helvetica Neue"/>
                <a:ea typeface="Helvetica Neue"/>
                <a:cs typeface="Helvetica Neue"/>
                <a:sym typeface="Helvetica Neue"/>
              </a:defRPr>
            </a:lvl3pPr>
            <a:lvl4pPr marL="1828800" lvl="3" indent="-304800" algn="l">
              <a:lnSpc>
                <a:spcPct val="100000"/>
              </a:lnSpc>
              <a:spcBef>
                <a:spcPts val="600"/>
              </a:spcBef>
              <a:spcAft>
                <a:spcPts val="0"/>
              </a:spcAft>
              <a:buSzPts val="1200"/>
              <a:buChar char="•"/>
              <a:defRPr sz="1200" b="0" i="0">
                <a:solidFill>
                  <a:schemeClr val="dk1"/>
                </a:solidFill>
                <a:latin typeface="Helvetica Neue"/>
                <a:ea typeface="Helvetica Neue"/>
                <a:cs typeface="Helvetica Neue"/>
                <a:sym typeface="Helvetica Neue"/>
              </a:defRPr>
            </a:lvl4pPr>
            <a:lvl5pPr marL="2286000" lvl="4" indent="-304800" algn="l">
              <a:lnSpc>
                <a:spcPct val="100000"/>
              </a:lnSpc>
              <a:spcBef>
                <a:spcPts val="600"/>
              </a:spcBef>
              <a:spcAft>
                <a:spcPts val="0"/>
              </a:spcAft>
              <a:buSzPts val="1200"/>
              <a:buChar char="-"/>
              <a:defRPr sz="1200" b="0" i="0">
                <a:solidFill>
                  <a:schemeClr val="dk1"/>
                </a:solidFill>
                <a:latin typeface="Helvetica Neue"/>
                <a:ea typeface="Helvetica Neue"/>
                <a:cs typeface="Helvetica Neue"/>
                <a:sym typeface="Helvetica Neue"/>
              </a:defRPr>
            </a:lvl5pPr>
            <a:lvl6pPr marL="2743200" lvl="5" indent="-374650" algn="l">
              <a:lnSpc>
                <a:spcPct val="100000"/>
              </a:lnSpc>
              <a:spcBef>
                <a:spcPts val="600"/>
              </a:spcBef>
              <a:spcAft>
                <a:spcPts val="0"/>
              </a:spcAft>
              <a:buClr>
                <a:schemeClr val="dk1"/>
              </a:buClr>
              <a:buSzPts val="2300"/>
              <a:buChar char="•"/>
              <a:defRPr sz="2300"/>
            </a:lvl6pPr>
            <a:lvl7pPr marL="3200400" lvl="6" indent="-374650" algn="l">
              <a:lnSpc>
                <a:spcPct val="100000"/>
              </a:lnSpc>
              <a:spcBef>
                <a:spcPts val="500"/>
              </a:spcBef>
              <a:spcAft>
                <a:spcPts val="0"/>
              </a:spcAft>
              <a:buClr>
                <a:schemeClr val="dk1"/>
              </a:buClr>
              <a:buSzPts val="2300"/>
              <a:buChar char="•"/>
              <a:defRPr sz="2300"/>
            </a:lvl7pPr>
            <a:lvl8pPr marL="3657600" lvl="7" indent="-374650" algn="l">
              <a:lnSpc>
                <a:spcPct val="100000"/>
              </a:lnSpc>
              <a:spcBef>
                <a:spcPts val="500"/>
              </a:spcBef>
              <a:spcAft>
                <a:spcPts val="0"/>
              </a:spcAft>
              <a:buClr>
                <a:schemeClr val="dk1"/>
              </a:buClr>
              <a:buSzPts val="2300"/>
              <a:buChar char="•"/>
              <a:defRPr sz="2300"/>
            </a:lvl8pPr>
            <a:lvl9pPr marL="4114800" lvl="8" indent="-374650" algn="l">
              <a:lnSpc>
                <a:spcPct val="100000"/>
              </a:lnSpc>
              <a:spcBef>
                <a:spcPts val="500"/>
              </a:spcBef>
              <a:spcAft>
                <a:spcPts val="0"/>
              </a:spcAft>
              <a:buClr>
                <a:schemeClr val="dk1"/>
              </a:buClr>
              <a:buSzPts val="2300"/>
              <a:buChar char="•"/>
              <a:defRPr sz="23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3"/>
        <p:cNvGrpSpPr/>
        <p:nvPr/>
      </p:nvGrpSpPr>
      <p:grpSpPr>
        <a:xfrm>
          <a:off x="0" y="0"/>
          <a:ext cx="0" cy="0"/>
          <a:chOff x="0" y="0"/>
          <a:chExt cx="0" cy="0"/>
        </a:xfrm>
      </p:grpSpPr>
      <p:sp>
        <p:nvSpPr>
          <p:cNvPr id="84" name="Google Shape;84;gd874be867b_0_531"/>
          <p:cNvSpPr txBox="1">
            <a:spLocks noGrp="1"/>
          </p:cNvSpPr>
          <p:nvPr>
            <p:ph type="title"/>
          </p:nvPr>
        </p:nvSpPr>
        <p:spPr>
          <a:xfrm>
            <a:off x="609620" y="273057"/>
            <a:ext cx="4011300" cy="1161900"/>
          </a:xfrm>
          <a:prstGeom prst="rect">
            <a:avLst/>
          </a:prstGeom>
          <a:noFill/>
          <a:ln>
            <a:noFill/>
          </a:ln>
        </p:spPr>
        <p:txBody>
          <a:bodyPr spcFirstLastPara="1" wrap="square" lIns="130125" tIns="65075" rIns="130125" bIns="65075" anchor="b" anchorCtr="0">
            <a:noAutofit/>
          </a:bodyPr>
          <a:lstStyle>
            <a:lvl1pPr lvl="0" algn="l">
              <a:lnSpc>
                <a:spcPct val="100000"/>
              </a:lnSpc>
              <a:spcBef>
                <a:spcPts val="0"/>
              </a:spcBef>
              <a:spcAft>
                <a:spcPts val="0"/>
              </a:spcAft>
              <a:buClr>
                <a:srgbClr val="141313"/>
              </a:buClr>
              <a:buSzPts val="2800"/>
              <a:buFont typeface="Helvetica Neue"/>
              <a:buNone/>
              <a:defRPr sz="2800" b="0" i="0">
                <a:latin typeface="Helvetica Neue"/>
                <a:ea typeface="Helvetica Neue"/>
                <a:cs typeface="Helvetica Neue"/>
                <a:sym typeface="Helvetica Neue"/>
              </a:defRPr>
            </a:lvl1pPr>
            <a:lvl2pPr lvl="1" algn="l">
              <a:lnSpc>
                <a:spcPct val="100000"/>
              </a:lnSpc>
              <a:spcBef>
                <a:spcPts val="0"/>
              </a:spcBef>
              <a:spcAft>
                <a:spcPts val="0"/>
              </a:spcAft>
              <a:buSzPts val="1900"/>
              <a:buNone/>
              <a:defRPr/>
            </a:lvl2pPr>
            <a:lvl3pPr lvl="2" algn="l">
              <a:lnSpc>
                <a:spcPct val="100000"/>
              </a:lnSpc>
              <a:spcBef>
                <a:spcPts val="0"/>
              </a:spcBef>
              <a:spcAft>
                <a:spcPts val="0"/>
              </a:spcAft>
              <a:buSzPts val="1900"/>
              <a:buNone/>
              <a:defRPr/>
            </a:lvl3pPr>
            <a:lvl4pPr lvl="3" algn="l">
              <a:lnSpc>
                <a:spcPct val="100000"/>
              </a:lnSpc>
              <a:spcBef>
                <a:spcPts val="0"/>
              </a:spcBef>
              <a:spcAft>
                <a:spcPts val="0"/>
              </a:spcAft>
              <a:buSzPts val="1900"/>
              <a:buNone/>
              <a:defRPr/>
            </a:lvl4pPr>
            <a:lvl5pPr lvl="4" algn="l">
              <a:lnSpc>
                <a:spcPct val="100000"/>
              </a:lnSpc>
              <a:spcBef>
                <a:spcPts val="0"/>
              </a:spcBef>
              <a:spcAft>
                <a:spcPts val="0"/>
              </a:spcAft>
              <a:buSzPts val="1900"/>
              <a:buNone/>
              <a:defRPr/>
            </a:lvl5pPr>
            <a:lvl6pPr lvl="5" algn="l">
              <a:lnSpc>
                <a:spcPct val="100000"/>
              </a:lnSpc>
              <a:spcBef>
                <a:spcPts val="0"/>
              </a:spcBef>
              <a:spcAft>
                <a:spcPts val="0"/>
              </a:spcAft>
              <a:buSzPts val="1900"/>
              <a:buNone/>
              <a:defRPr/>
            </a:lvl6pPr>
            <a:lvl7pPr lvl="6" algn="l">
              <a:lnSpc>
                <a:spcPct val="100000"/>
              </a:lnSpc>
              <a:spcBef>
                <a:spcPts val="0"/>
              </a:spcBef>
              <a:spcAft>
                <a:spcPts val="0"/>
              </a:spcAft>
              <a:buSzPts val="1900"/>
              <a:buNone/>
              <a:defRPr/>
            </a:lvl7pPr>
            <a:lvl8pPr lvl="7" algn="l">
              <a:lnSpc>
                <a:spcPct val="100000"/>
              </a:lnSpc>
              <a:spcBef>
                <a:spcPts val="0"/>
              </a:spcBef>
              <a:spcAft>
                <a:spcPts val="0"/>
              </a:spcAft>
              <a:buSzPts val="1900"/>
              <a:buNone/>
              <a:defRPr/>
            </a:lvl8pPr>
            <a:lvl9pPr lvl="8" algn="l">
              <a:lnSpc>
                <a:spcPct val="100000"/>
              </a:lnSpc>
              <a:spcBef>
                <a:spcPts val="0"/>
              </a:spcBef>
              <a:spcAft>
                <a:spcPts val="0"/>
              </a:spcAft>
              <a:buSzPts val="1900"/>
              <a:buNone/>
              <a:defRPr/>
            </a:lvl9pPr>
          </a:lstStyle>
          <a:p>
            <a:endParaRPr/>
          </a:p>
        </p:txBody>
      </p:sp>
      <p:sp>
        <p:nvSpPr>
          <p:cNvPr id="85" name="Google Shape;85;gd874be867b_0_531"/>
          <p:cNvSpPr txBox="1">
            <a:spLocks noGrp="1"/>
          </p:cNvSpPr>
          <p:nvPr>
            <p:ph type="body" idx="1"/>
          </p:nvPr>
        </p:nvSpPr>
        <p:spPr>
          <a:xfrm>
            <a:off x="4766733" y="273061"/>
            <a:ext cx="6815700" cy="5853300"/>
          </a:xfrm>
          <a:prstGeom prst="rect">
            <a:avLst/>
          </a:prstGeom>
          <a:noFill/>
          <a:ln>
            <a:noFill/>
          </a:ln>
        </p:spPr>
        <p:txBody>
          <a:bodyPr spcFirstLastPara="1" wrap="square" lIns="130125" tIns="65075" rIns="130125" bIns="65075" anchor="t" anchorCtr="0">
            <a:noAutofit/>
          </a:bodyPr>
          <a:lstStyle>
            <a:lvl1pPr marL="457200" lvl="0" indent="-381000" algn="l">
              <a:lnSpc>
                <a:spcPct val="100000"/>
              </a:lnSpc>
              <a:spcBef>
                <a:spcPts val="0"/>
              </a:spcBef>
              <a:spcAft>
                <a:spcPts val="0"/>
              </a:spcAft>
              <a:buSzPts val="2400"/>
              <a:buChar char="•"/>
              <a:defRPr sz="2400" b="0" i="0">
                <a:latin typeface="Helvetica Neue"/>
                <a:ea typeface="Helvetica Neue"/>
                <a:cs typeface="Helvetica Neue"/>
                <a:sym typeface="Helvetica Neue"/>
              </a:defRPr>
            </a:lvl1pPr>
            <a:lvl2pPr marL="914400" lvl="1" indent="-349250" algn="l">
              <a:lnSpc>
                <a:spcPct val="100000"/>
              </a:lnSpc>
              <a:spcBef>
                <a:spcPts val="600"/>
              </a:spcBef>
              <a:spcAft>
                <a:spcPts val="0"/>
              </a:spcAft>
              <a:buSzPts val="1900"/>
              <a:buChar char="-"/>
              <a:defRPr sz="1900" b="0" i="0">
                <a:latin typeface="Helvetica Neue"/>
                <a:ea typeface="Helvetica Neue"/>
                <a:cs typeface="Helvetica Neue"/>
                <a:sym typeface="Helvetica Neue"/>
              </a:defRPr>
            </a:lvl2pPr>
            <a:lvl3pPr marL="1371600" lvl="2" indent="-323850" algn="l">
              <a:lnSpc>
                <a:spcPct val="100000"/>
              </a:lnSpc>
              <a:spcBef>
                <a:spcPts val="600"/>
              </a:spcBef>
              <a:spcAft>
                <a:spcPts val="0"/>
              </a:spcAft>
              <a:buSzPts val="1500"/>
              <a:buChar char="≫"/>
              <a:defRPr sz="1500" b="0" i="0">
                <a:latin typeface="Helvetica Neue"/>
                <a:ea typeface="Helvetica Neue"/>
                <a:cs typeface="Helvetica Neue"/>
                <a:sym typeface="Helvetica Neue"/>
              </a:defRPr>
            </a:lvl3pPr>
            <a:lvl4pPr marL="1828800" lvl="3" indent="-323850" algn="l">
              <a:lnSpc>
                <a:spcPct val="100000"/>
              </a:lnSpc>
              <a:spcBef>
                <a:spcPts val="600"/>
              </a:spcBef>
              <a:spcAft>
                <a:spcPts val="0"/>
              </a:spcAft>
              <a:buSzPts val="1500"/>
              <a:buChar char="•"/>
              <a:defRPr sz="1500" b="0" i="0">
                <a:latin typeface="Helvetica Neue"/>
                <a:ea typeface="Helvetica Neue"/>
                <a:cs typeface="Helvetica Neue"/>
                <a:sym typeface="Helvetica Neue"/>
              </a:defRPr>
            </a:lvl4pPr>
            <a:lvl5pPr marL="2286000" lvl="4" indent="-323850" algn="l">
              <a:lnSpc>
                <a:spcPct val="100000"/>
              </a:lnSpc>
              <a:spcBef>
                <a:spcPts val="600"/>
              </a:spcBef>
              <a:spcAft>
                <a:spcPts val="0"/>
              </a:spcAft>
              <a:buSzPts val="1500"/>
              <a:buChar char="-"/>
              <a:defRPr sz="1500" b="0" i="0">
                <a:latin typeface="Helvetica Neue"/>
                <a:ea typeface="Helvetica Neue"/>
                <a:cs typeface="Helvetica Neue"/>
                <a:sym typeface="Helvetica Neue"/>
              </a:defRPr>
            </a:lvl5pPr>
            <a:lvl6pPr marL="2743200" lvl="5" indent="-406400" algn="l">
              <a:lnSpc>
                <a:spcPct val="100000"/>
              </a:lnSpc>
              <a:spcBef>
                <a:spcPts val="600"/>
              </a:spcBef>
              <a:spcAft>
                <a:spcPts val="0"/>
              </a:spcAft>
              <a:buClr>
                <a:schemeClr val="dk1"/>
              </a:buClr>
              <a:buSzPts val="2800"/>
              <a:buChar char="•"/>
              <a:defRPr sz="2800"/>
            </a:lvl6pPr>
            <a:lvl7pPr marL="3200400" lvl="6" indent="-406400" algn="l">
              <a:lnSpc>
                <a:spcPct val="100000"/>
              </a:lnSpc>
              <a:spcBef>
                <a:spcPts val="600"/>
              </a:spcBef>
              <a:spcAft>
                <a:spcPts val="0"/>
              </a:spcAft>
              <a:buClr>
                <a:schemeClr val="dk1"/>
              </a:buClr>
              <a:buSzPts val="2800"/>
              <a:buChar char="•"/>
              <a:defRPr sz="2800"/>
            </a:lvl7pPr>
            <a:lvl8pPr marL="3657600" lvl="7" indent="-406400" algn="l">
              <a:lnSpc>
                <a:spcPct val="100000"/>
              </a:lnSpc>
              <a:spcBef>
                <a:spcPts val="600"/>
              </a:spcBef>
              <a:spcAft>
                <a:spcPts val="0"/>
              </a:spcAft>
              <a:buClr>
                <a:schemeClr val="dk1"/>
              </a:buClr>
              <a:buSzPts val="2800"/>
              <a:buChar char="•"/>
              <a:defRPr sz="2800"/>
            </a:lvl8pPr>
            <a:lvl9pPr marL="4114800" lvl="8" indent="-406400" algn="l">
              <a:lnSpc>
                <a:spcPct val="100000"/>
              </a:lnSpc>
              <a:spcBef>
                <a:spcPts val="600"/>
              </a:spcBef>
              <a:spcAft>
                <a:spcPts val="0"/>
              </a:spcAft>
              <a:buClr>
                <a:schemeClr val="dk1"/>
              </a:buClr>
              <a:buSzPts val="2800"/>
              <a:buChar char="•"/>
              <a:defRPr sz="2800"/>
            </a:lvl9pPr>
          </a:lstStyle>
          <a:p>
            <a:endParaRPr/>
          </a:p>
        </p:txBody>
      </p:sp>
      <p:sp>
        <p:nvSpPr>
          <p:cNvPr id="86" name="Google Shape;86;gd874be867b_0_531"/>
          <p:cNvSpPr txBox="1">
            <a:spLocks noGrp="1"/>
          </p:cNvSpPr>
          <p:nvPr>
            <p:ph type="body" idx="2"/>
          </p:nvPr>
        </p:nvSpPr>
        <p:spPr>
          <a:xfrm>
            <a:off x="609620" y="1435104"/>
            <a:ext cx="4011300" cy="4691100"/>
          </a:xfrm>
          <a:prstGeom prst="rect">
            <a:avLst/>
          </a:prstGeom>
          <a:noFill/>
          <a:ln>
            <a:noFill/>
          </a:ln>
        </p:spPr>
        <p:txBody>
          <a:bodyPr spcFirstLastPara="1" wrap="square" lIns="130125" tIns="65075" rIns="130125" bIns="65075" anchor="t" anchorCtr="0">
            <a:noAutofit/>
          </a:bodyPr>
          <a:lstStyle>
            <a:lvl1pPr marL="457200" lvl="0" indent="-228600" algn="l">
              <a:lnSpc>
                <a:spcPct val="100000"/>
              </a:lnSpc>
              <a:spcBef>
                <a:spcPts val="0"/>
              </a:spcBef>
              <a:spcAft>
                <a:spcPts val="0"/>
              </a:spcAft>
              <a:buSzPts val="2000"/>
              <a:buNone/>
              <a:defRPr sz="2000" b="0" i="0">
                <a:latin typeface="Helvetica Neue Light"/>
                <a:ea typeface="Helvetica Neue Light"/>
                <a:cs typeface="Helvetica Neue Light"/>
                <a:sym typeface="Helvetica Neue Light"/>
              </a:defRPr>
            </a:lvl1pPr>
            <a:lvl2pPr marL="914400" lvl="1" indent="-228600" algn="l">
              <a:lnSpc>
                <a:spcPct val="100000"/>
              </a:lnSpc>
              <a:spcBef>
                <a:spcPts val="300"/>
              </a:spcBef>
              <a:spcAft>
                <a:spcPts val="0"/>
              </a:spcAft>
              <a:buSzPts val="1700"/>
              <a:buNone/>
              <a:defRPr sz="1700"/>
            </a:lvl2pPr>
            <a:lvl3pPr marL="1371600" lvl="2" indent="-228600" algn="l">
              <a:lnSpc>
                <a:spcPct val="100000"/>
              </a:lnSpc>
              <a:spcBef>
                <a:spcPts val="300"/>
              </a:spcBef>
              <a:spcAft>
                <a:spcPts val="0"/>
              </a:spcAft>
              <a:buSzPts val="1500"/>
              <a:buNone/>
              <a:defRPr sz="1500"/>
            </a:lvl3pPr>
            <a:lvl4pPr marL="1828800" lvl="3" indent="-228600" algn="l">
              <a:lnSpc>
                <a:spcPct val="100000"/>
              </a:lnSpc>
              <a:spcBef>
                <a:spcPts val="300"/>
              </a:spcBef>
              <a:spcAft>
                <a:spcPts val="0"/>
              </a:spcAft>
              <a:buSzPts val="1300"/>
              <a:buNone/>
              <a:defRPr sz="1300"/>
            </a:lvl4pPr>
            <a:lvl5pPr marL="2286000" lvl="4" indent="-228600" algn="l">
              <a:lnSpc>
                <a:spcPct val="100000"/>
              </a:lnSpc>
              <a:spcBef>
                <a:spcPts val="300"/>
              </a:spcBef>
              <a:spcAft>
                <a:spcPts val="0"/>
              </a:spcAft>
              <a:buSzPts val="1300"/>
              <a:buNone/>
              <a:defRPr sz="1300"/>
            </a:lvl5pPr>
            <a:lvl6pPr marL="2743200" lvl="5" indent="-228600" algn="l">
              <a:lnSpc>
                <a:spcPct val="100000"/>
              </a:lnSpc>
              <a:spcBef>
                <a:spcPts val="300"/>
              </a:spcBef>
              <a:spcAft>
                <a:spcPts val="0"/>
              </a:spcAft>
              <a:buClr>
                <a:schemeClr val="dk1"/>
              </a:buClr>
              <a:buSzPts val="1300"/>
              <a:buNone/>
              <a:defRPr sz="1300"/>
            </a:lvl6pPr>
            <a:lvl7pPr marL="3200400" lvl="6" indent="-228600" algn="l">
              <a:lnSpc>
                <a:spcPct val="100000"/>
              </a:lnSpc>
              <a:spcBef>
                <a:spcPts val="300"/>
              </a:spcBef>
              <a:spcAft>
                <a:spcPts val="0"/>
              </a:spcAft>
              <a:buClr>
                <a:schemeClr val="dk1"/>
              </a:buClr>
              <a:buSzPts val="1300"/>
              <a:buNone/>
              <a:defRPr sz="1300"/>
            </a:lvl7pPr>
            <a:lvl8pPr marL="3657600" lvl="7" indent="-228600" algn="l">
              <a:lnSpc>
                <a:spcPct val="100000"/>
              </a:lnSpc>
              <a:spcBef>
                <a:spcPts val="300"/>
              </a:spcBef>
              <a:spcAft>
                <a:spcPts val="0"/>
              </a:spcAft>
              <a:buClr>
                <a:schemeClr val="dk1"/>
              </a:buClr>
              <a:buSzPts val="1300"/>
              <a:buNone/>
              <a:defRPr sz="1300"/>
            </a:lvl8pPr>
            <a:lvl9pPr marL="4114800" lvl="8" indent="-228600" algn="l">
              <a:lnSpc>
                <a:spcPct val="100000"/>
              </a:lnSpc>
              <a:spcBef>
                <a:spcPts val="300"/>
              </a:spcBef>
              <a:spcAft>
                <a:spcPts val="0"/>
              </a:spcAft>
              <a:buClr>
                <a:schemeClr val="dk1"/>
              </a:buClr>
              <a:buSzPts val="1300"/>
              <a:buNone/>
              <a:defRPr sz="1300"/>
            </a:lvl9pPr>
          </a:lstStyle>
          <a:p>
            <a:endParaRPr/>
          </a:p>
        </p:txBody>
      </p:sp>
      <p:sp>
        <p:nvSpPr>
          <p:cNvPr id="87" name="Google Shape;87;gd874be867b_0_531"/>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8"/>
        <p:cNvGrpSpPr/>
        <p:nvPr/>
      </p:nvGrpSpPr>
      <p:grpSpPr>
        <a:xfrm>
          <a:off x="0" y="0"/>
          <a:ext cx="0" cy="0"/>
          <a:chOff x="0" y="0"/>
          <a:chExt cx="0" cy="0"/>
        </a:xfrm>
      </p:grpSpPr>
      <p:sp>
        <p:nvSpPr>
          <p:cNvPr id="89" name="Google Shape;89;gd874be867b_0_536"/>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Section Header">
  <p:cSld name="1_Section Header">
    <p:spTree>
      <p:nvGrpSpPr>
        <p:cNvPr id="1" name="Shape 90"/>
        <p:cNvGrpSpPr/>
        <p:nvPr/>
      </p:nvGrpSpPr>
      <p:grpSpPr>
        <a:xfrm>
          <a:off x="0" y="0"/>
          <a:ext cx="0" cy="0"/>
          <a:chOff x="0" y="0"/>
          <a:chExt cx="0" cy="0"/>
        </a:xfrm>
      </p:grpSpPr>
      <p:sp>
        <p:nvSpPr>
          <p:cNvPr id="91" name="Google Shape;91;gd874be867b_0_538"/>
          <p:cNvSpPr txBox="1">
            <a:spLocks noGrp="1"/>
          </p:cNvSpPr>
          <p:nvPr>
            <p:ph type="title"/>
          </p:nvPr>
        </p:nvSpPr>
        <p:spPr>
          <a:xfrm>
            <a:off x="963087" y="4406909"/>
            <a:ext cx="10363200" cy="1362000"/>
          </a:xfrm>
          <a:prstGeom prst="rect">
            <a:avLst/>
          </a:prstGeom>
          <a:noFill/>
          <a:ln>
            <a:noFill/>
          </a:ln>
        </p:spPr>
        <p:txBody>
          <a:bodyPr spcFirstLastPara="1" wrap="square" lIns="130125" tIns="65075" rIns="130125" bIns="65075" anchor="t" anchorCtr="0">
            <a:noAutofit/>
          </a:bodyPr>
          <a:lstStyle>
            <a:lvl1pPr lvl="0" algn="l">
              <a:lnSpc>
                <a:spcPct val="100000"/>
              </a:lnSpc>
              <a:spcBef>
                <a:spcPts val="0"/>
              </a:spcBef>
              <a:spcAft>
                <a:spcPts val="0"/>
              </a:spcAft>
              <a:buClr>
                <a:srgbClr val="141313"/>
              </a:buClr>
              <a:buSzPts val="4500"/>
              <a:buFont typeface="Helvetica Neue"/>
              <a:buNone/>
              <a:defRPr sz="4500" b="0" i="0" cap="none">
                <a:latin typeface="Helvetica Neue"/>
                <a:ea typeface="Helvetica Neue"/>
                <a:cs typeface="Helvetica Neue"/>
                <a:sym typeface="Helvetica Neue"/>
              </a:defRPr>
            </a:lvl1pPr>
            <a:lvl2pPr lvl="1" algn="l">
              <a:lnSpc>
                <a:spcPct val="100000"/>
              </a:lnSpc>
              <a:spcBef>
                <a:spcPts val="0"/>
              </a:spcBef>
              <a:spcAft>
                <a:spcPts val="0"/>
              </a:spcAft>
              <a:buSzPts val="1900"/>
              <a:buNone/>
              <a:defRPr/>
            </a:lvl2pPr>
            <a:lvl3pPr lvl="2" algn="l">
              <a:lnSpc>
                <a:spcPct val="100000"/>
              </a:lnSpc>
              <a:spcBef>
                <a:spcPts val="0"/>
              </a:spcBef>
              <a:spcAft>
                <a:spcPts val="0"/>
              </a:spcAft>
              <a:buSzPts val="1900"/>
              <a:buNone/>
              <a:defRPr/>
            </a:lvl3pPr>
            <a:lvl4pPr lvl="3" algn="l">
              <a:lnSpc>
                <a:spcPct val="100000"/>
              </a:lnSpc>
              <a:spcBef>
                <a:spcPts val="0"/>
              </a:spcBef>
              <a:spcAft>
                <a:spcPts val="0"/>
              </a:spcAft>
              <a:buSzPts val="1900"/>
              <a:buNone/>
              <a:defRPr/>
            </a:lvl4pPr>
            <a:lvl5pPr lvl="4" algn="l">
              <a:lnSpc>
                <a:spcPct val="100000"/>
              </a:lnSpc>
              <a:spcBef>
                <a:spcPts val="0"/>
              </a:spcBef>
              <a:spcAft>
                <a:spcPts val="0"/>
              </a:spcAft>
              <a:buSzPts val="1900"/>
              <a:buNone/>
              <a:defRPr/>
            </a:lvl5pPr>
            <a:lvl6pPr lvl="5" algn="l">
              <a:lnSpc>
                <a:spcPct val="100000"/>
              </a:lnSpc>
              <a:spcBef>
                <a:spcPts val="0"/>
              </a:spcBef>
              <a:spcAft>
                <a:spcPts val="0"/>
              </a:spcAft>
              <a:buSzPts val="1900"/>
              <a:buNone/>
              <a:defRPr/>
            </a:lvl6pPr>
            <a:lvl7pPr lvl="6" algn="l">
              <a:lnSpc>
                <a:spcPct val="100000"/>
              </a:lnSpc>
              <a:spcBef>
                <a:spcPts val="0"/>
              </a:spcBef>
              <a:spcAft>
                <a:spcPts val="0"/>
              </a:spcAft>
              <a:buSzPts val="1900"/>
              <a:buNone/>
              <a:defRPr/>
            </a:lvl7pPr>
            <a:lvl8pPr lvl="7" algn="l">
              <a:lnSpc>
                <a:spcPct val="100000"/>
              </a:lnSpc>
              <a:spcBef>
                <a:spcPts val="0"/>
              </a:spcBef>
              <a:spcAft>
                <a:spcPts val="0"/>
              </a:spcAft>
              <a:buSzPts val="1900"/>
              <a:buNone/>
              <a:defRPr/>
            </a:lvl8pPr>
            <a:lvl9pPr lvl="8" algn="l">
              <a:lnSpc>
                <a:spcPct val="100000"/>
              </a:lnSpc>
              <a:spcBef>
                <a:spcPts val="0"/>
              </a:spcBef>
              <a:spcAft>
                <a:spcPts val="0"/>
              </a:spcAft>
              <a:buSzPts val="1900"/>
              <a:buNone/>
              <a:defRPr/>
            </a:lvl9pPr>
          </a:lstStyle>
          <a:p>
            <a:endParaRPr/>
          </a:p>
        </p:txBody>
      </p:sp>
      <p:sp>
        <p:nvSpPr>
          <p:cNvPr id="92" name="Google Shape;92;gd874be867b_0_538"/>
          <p:cNvSpPr txBox="1">
            <a:spLocks noGrp="1"/>
          </p:cNvSpPr>
          <p:nvPr>
            <p:ph type="body" idx="1"/>
          </p:nvPr>
        </p:nvSpPr>
        <p:spPr>
          <a:xfrm>
            <a:off x="963087" y="2906721"/>
            <a:ext cx="10363200" cy="1500000"/>
          </a:xfrm>
          <a:prstGeom prst="rect">
            <a:avLst/>
          </a:prstGeom>
          <a:noFill/>
          <a:ln>
            <a:noFill/>
          </a:ln>
        </p:spPr>
        <p:txBody>
          <a:bodyPr spcFirstLastPara="1" wrap="square" lIns="130125" tIns="65075" rIns="130125" bIns="65075" anchor="b" anchorCtr="0">
            <a:noAutofit/>
          </a:bodyPr>
          <a:lstStyle>
            <a:lvl1pPr marL="457200" lvl="0" indent="-228600" algn="l">
              <a:lnSpc>
                <a:spcPct val="100000"/>
              </a:lnSpc>
              <a:spcBef>
                <a:spcPts val="0"/>
              </a:spcBef>
              <a:spcAft>
                <a:spcPts val="0"/>
              </a:spcAft>
              <a:buSzPts val="2800"/>
              <a:buNone/>
              <a:defRPr sz="2800">
                <a:solidFill>
                  <a:srgbClr val="888888"/>
                </a:solidFill>
              </a:defRPr>
            </a:lvl1pPr>
            <a:lvl2pPr marL="914400" lvl="1" indent="-228600" algn="l">
              <a:lnSpc>
                <a:spcPct val="100000"/>
              </a:lnSpc>
              <a:spcBef>
                <a:spcPts val="300"/>
              </a:spcBef>
              <a:spcAft>
                <a:spcPts val="0"/>
              </a:spcAft>
              <a:buSzPts val="2500"/>
              <a:buNone/>
              <a:defRPr sz="2500">
                <a:solidFill>
                  <a:srgbClr val="888888"/>
                </a:solidFill>
              </a:defRPr>
            </a:lvl2pPr>
            <a:lvl3pPr marL="1371600" lvl="2" indent="-228600" algn="l">
              <a:lnSpc>
                <a:spcPct val="100000"/>
              </a:lnSpc>
              <a:spcBef>
                <a:spcPts val="500"/>
              </a:spcBef>
              <a:spcAft>
                <a:spcPts val="0"/>
              </a:spcAft>
              <a:buSzPts val="2300"/>
              <a:buNone/>
              <a:defRPr sz="2300">
                <a:solidFill>
                  <a:srgbClr val="888888"/>
                </a:solidFill>
              </a:defRPr>
            </a:lvl3pPr>
            <a:lvl4pPr marL="1828800" lvl="3" indent="-228600" algn="l">
              <a:lnSpc>
                <a:spcPct val="100000"/>
              </a:lnSpc>
              <a:spcBef>
                <a:spcPts val="400"/>
              </a:spcBef>
              <a:spcAft>
                <a:spcPts val="0"/>
              </a:spcAft>
              <a:buSzPts val="2000"/>
              <a:buNone/>
              <a:defRPr sz="2000">
                <a:solidFill>
                  <a:srgbClr val="888888"/>
                </a:solidFill>
              </a:defRPr>
            </a:lvl4pPr>
            <a:lvl5pPr marL="2286000" lvl="4" indent="-228600" algn="l">
              <a:lnSpc>
                <a:spcPct val="100000"/>
              </a:lnSpc>
              <a:spcBef>
                <a:spcPts val="400"/>
              </a:spcBef>
              <a:spcAft>
                <a:spcPts val="0"/>
              </a:spcAft>
              <a:buSzPts val="2000"/>
              <a:buNone/>
              <a:defRPr sz="2000">
                <a:solidFill>
                  <a:srgbClr val="888888"/>
                </a:solidFill>
              </a:defRPr>
            </a:lvl5pPr>
            <a:lvl6pPr marL="2743200" lvl="5" indent="-228600" algn="l">
              <a:lnSpc>
                <a:spcPct val="100000"/>
              </a:lnSpc>
              <a:spcBef>
                <a:spcPts val="400"/>
              </a:spcBef>
              <a:spcAft>
                <a:spcPts val="0"/>
              </a:spcAft>
              <a:buClr>
                <a:srgbClr val="888888"/>
              </a:buClr>
              <a:buSzPts val="2000"/>
              <a:buNone/>
              <a:defRPr sz="2000">
                <a:solidFill>
                  <a:srgbClr val="888888"/>
                </a:solidFill>
              </a:defRPr>
            </a:lvl6pPr>
            <a:lvl7pPr marL="3200400" lvl="6" indent="-228600" algn="l">
              <a:lnSpc>
                <a:spcPct val="100000"/>
              </a:lnSpc>
              <a:spcBef>
                <a:spcPts val="400"/>
              </a:spcBef>
              <a:spcAft>
                <a:spcPts val="0"/>
              </a:spcAft>
              <a:buClr>
                <a:srgbClr val="888888"/>
              </a:buClr>
              <a:buSzPts val="2000"/>
              <a:buNone/>
              <a:defRPr sz="2000">
                <a:solidFill>
                  <a:srgbClr val="888888"/>
                </a:solidFill>
              </a:defRPr>
            </a:lvl7pPr>
            <a:lvl8pPr marL="3657600" lvl="7" indent="-228600" algn="l">
              <a:lnSpc>
                <a:spcPct val="100000"/>
              </a:lnSpc>
              <a:spcBef>
                <a:spcPts val="400"/>
              </a:spcBef>
              <a:spcAft>
                <a:spcPts val="0"/>
              </a:spcAft>
              <a:buClr>
                <a:srgbClr val="888888"/>
              </a:buClr>
              <a:buSzPts val="2000"/>
              <a:buNone/>
              <a:defRPr sz="2000">
                <a:solidFill>
                  <a:srgbClr val="888888"/>
                </a:solidFill>
              </a:defRPr>
            </a:lvl8pPr>
            <a:lvl9pPr marL="4114800" lvl="8" indent="-228600" algn="l">
              <a:lnSpc>
                <a:spcPct val="100000"/>
              </a:lnSpc>
              <a:spcBef>
                <a:spcPts val="400"/>
              </a:spcBef>
              <a:spcAft>
                <a:spcPts val="0"/>
              </a:spcAft>
              <a:buClr>
                <a:srgbClr val="888888"/>
              </a:buClr>
              <a:buSzPts val="2000"/>
              <a:buNone/>
              <a:defRPr sz="2000">
                <a:solidFill>
                  <a:srgbClr val="888888"/>
                </a:solidFill>
              </a:defRPr>
            </a:lvl9pPr>
          </a:lstStyle>
          <a:p>
            <a:endParaRPr/>
          </a:p>
        </p:txBody>
      </p:sp>
      <p:sp>
        <p:nvSpPr>
          <p:cNvPr id="93" name="Google Shape;93;gd874be867b_0_538"/>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4"/>
        <p:cNvGrpSpPr/>
        <p:nvPr/>
      </p:nvGrpSpPr>
      <p:grpSpPr>
        <a:xfrm>
          <a:off x="0" y="0"/>
          <a:ext cx="0" cy="0"/>
          <a:chOff x="0" y="0"/>
          <a:chExt cx="0" cy="0"/>
        </a:xfrm>
      </p:grpSpPr>
      <p:sp>
        <p:nvSpPr>
          <p:cNvPr id="95" name="Google Shape;95;gd874be867b_0_542"/>
          <p:cNvSpPr>
            <a:spLocks noGrp="1"/>
          </p:cNvSpPr>
          <p:nvPr>
            <p:ph type="pic" idx="2"/>
          </p:nvPr>
        </p:nvSpPr>
        <p:spPr>
          <a:xfrm>
            <a:off x="0" y="0"/>
            <a:ext cx="12192000" cy="6858000"/>
          </a:xfrm>
          <a:prstGeom prst="rect">
            <a:avLst/>
          </a:prstGeom>
          <a:noFill/>
          <a:ln>
            <a:noFill/>
          </a:ln>
        </p:spPr>
        <p:txBody>
          <a:bodyPr spcFirstLastPara="1" wrap="square" lIns="130125" tIns="65075" rIns="130125" bIns="65075" anchor="t" anchorCtr="0">
            <a:noAutofit/>
          </a:bodyPr>
          <a:lstStyle>
            <a:lvl1pPr marR="0" lvl="0" algn="l" rtl="0">
              <a:lnSpc>
                <a:spcPct val="100000"/>
              </a:lnSpc>
              <a:spcBef>
                <a:spcPts val="0"/>
              </a:spcBef>
              <a:spcAft>
                <a:spcPts val="0"/>
              </a:spcAft>
              <a:buClr>
                <a:srgbClr val="888888"/>
              </a:buClr>
              <a:buSzPts val="4500"/>
              <a:buFont typeface="Arial"/>
              <a:buNone/>
              <a:defRPr sz="4500" b="0" i="0" u="none" strike="noStrike" cap="none">
                <a:solidFill>
                  <a:srgbClr val="141313"/>
                </a:solidFill>
                <a:latin typeface="Helvetica Neue"/>
                <a:ea typeface="Helvetica Neue"/>
                <a:cs typeface="Helvetica Neue"/>
                <a:sym typeface="Helvetica Neue"/>
              </a:defRPr>
            </a:lvl1pPr>
            <a:lvl2pPr marR="0" lvl="1" algn="l" rtl="0">
              <a:lnSpc>
                <a:spcPct val="100000"/>
              </a:lnSpc>
              <a:spcBef>
                <a:spcPts val="300"/>
              </a:spcBef>
              <a:spcAft>
                <a:spcPts val="0"/>
              </a:spcAft>
              <a:buClr>
                <a:srgbClr val="888888"/>
              </a:buClr>
              <a:buSzPts val="4000"/>
              <a:buFont typeface="Merriweather Sans"/>
              <a:buNone/>
              <a:defRPr sz="4000" b="0" i="0" u="none" strike="noStrike" cap="none">
                <a:solidFill>
                  <a:srgbClr val="141313"/>
                </a:solidFill>
                <a:latin typeface="Helvetica Neue"/>
                <a:ea typeface="Helvetica Neue"/>
                <a:cs typeface="Helvetica Neue"/>
                <a:sym typeface="Helvetica Neue"/>
              </a:defRPr>
            </a:lvl2pPr>
            <a:lvl3pPr marR="0" lvl="2" algn="l" rtl="0">
              <a:lnSpc>
                <a:spcPct val="100000"/>
              </a:lnSpc>
              <a:spcBef>
                <a:spcPts val="700"/>
              </a:spcBef>
              <a:spcAft>
                <a:spcPts val="0"/>
              </a:spcAft>
              <a:buClr>
                <a:srgbClr val="888888"/>
              </a:buClr>
              <a:buSzPts val="3500"/>
              <a:buFont typeface="Merriweather Sans"/>
              <a:buNone/>
              <a:defRPr sz="3500" b="0" i="0" u="none" strike="noStrike" cap="none">
                <a:solidFill>
                  <a:srgbClr val="141313"/>
                </a:solidFill>
                <a:latin typeface="Helvetica Neue"/>
                <a:ea typeface="Helvetica Neue"/>
                <a:cs typeface="Helvetica Neue"/>
                <a:sym typeface="Helvetica Neue"/>
              </a:defRPr>
            </a:lvl3pPr>
            <a:lvl4pPr marR="0" lvl="3" algn="l" rtl="0">
              <a:lnSpc>
                <a:spcPct val="100000"/>
              </a:lnSpc>
              <a:spcBef>
                <a:spcPts val="600"/>
              </a:spcBef>
              <a:spcAft>
                <a:spcPts val="0"/>
              </a:spcAft>
              <a:buClr>
                <a:srgbClr val="888888"/>
              </a:buClr>
              <a:buSzPts val="2800"/>
              <a:buFont typeface="Arial"/>
              <a:buNone/>
              <a:defRPr sz="2800" b="0" i="0" u="none" strike="noStrike" cap="none">
                <a:solidFill>
                  <a:srgbClr val="141313"/>
                </a:solidFill>
                <a:latin typeface="Helvetica Neue"/>
                <a:ea typeface="Helvetica Neue"/>
                <a:cs typeface="Helvetica Neue"/>
                <a:sym typeface="Helvetica Neue"/>
              </a:defRPr>
            </a:lvl4pPr>
            <a:lvl5pPr marR="0" lvl="4" algn="l" rtl="0">
              <a:lnSpc>
                <a:spcPct val="100000"/>
              </a:lnSpc>
              <a:spcBef>
                <a:spcPts val="600"/>
              </a:spcBef>
              <a:spcAft>
                <a:spcPts val="0"/>
              </a:spcAft>
              <a:buClr>
                <a:srgbClr val="888888"/>
              </a:buClr>
              <a:buSzPts val="2800"/>
              <a:buFont typeface="Merriweather Sans"/>
              <a:buNone/>
              <a:defRPr sz="2800" b="0" i="1" u="none" strike="noStrike" cap="none">
                <a:solidFill>
                  <a:srgbClr val="141313"/>
                </a:solidFill>
                <a:latin typeface="Helvetica Neue"/>
                <a:ea typeface="Helvetica Neue"/>
                <a:cs typeface="Helvetica Neue"/>
                <a:sym typeface="Helvetica Neue"/>
              </a:defRPr>
            </a:lvl5pPr>
            <a:lvl6pPr marR="0" lvl="5" algn="l" rtl="0">
              <a:lnSpc>
                <a:spcPct val="100000"/>
              </a:lnSpc>
              <a:spcBef>
                <a:spcPts val="6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6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6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6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96" name="Google Shape;96;gd874be867b_0_542"/>
          <p:cNvSpPr txBox="1">
            <a:spLocks noGrp="1"/>
          </p:cNvSpPr>
          <p:nvPr>
            <p:ph type="title"/>
          </p:nvPr>
        </p:nvSpPr>
        <p:spPr>
          <a:xfrm>
            <a:off x="2389720" y="4800605"/>
            <a:ext cx="7315200" cy="566700"/>
          </a:xfrm>
          <a:prstGeom prst="rect">
            <a:avLst/>
          </a:prstGeom>
          <a:noFill/>
          <a:ln>
            <a:noFill/>
          </a:ln>
        </p:spPr>
        <p:txBody>
          <a:bodyPr spcFirstLastPara="1" wrap="square" lIns="130125" tIns="65075" rIns="130125" bIns="65075" anchor="b" anchorCtr="0">
            <a:noAutofit/>
          </a:bodyPr>
          <a:lstStyle>
            <a:lvl1pPr lvl="0" algn="l">
              <a:lnSpc>
                <a:spcPct val="100000"/>
              </a:lnSpc>
              <a:spcBef>
                <a:spcPts val="0"/>
              </a:spcBef>
              <a:spcAft>
                <a:spcPts val="0"/>
              </a:spcAft>
              <a:buClr>
                <a:srgbClr val="141313"/>
              </a:buClr>
              <a:buSzPts val="2800"/>
              <a:buFont typeface="Helvetica Neue"/>
              <a:buNone/>
              <a:defRPr sz="2800" b="1"/>
            </a:lvl1pPr>
            <a:lvl2pPr lvl="1" algn="l">
              <a:lnSpc>
                <a:spcPct val="100000"/>
              </a:lnSpc>
              <a:spcBef>
                <a:spcPts val="0"/>
              </a:spcBef>
              <a:spcAft>
                <a:spcPts val="0"/>
              </a:spcAft>
              <a:buSzPts val="1900"/>
              <a:buNone/>
              <a:defRPr/>
            </a:lvl2pPr>
            <a:lvl3pPr lvl="2" algn="l">
              <a:lnSpc>
                <a:spcPct val="100000"/>
              </a:lnSpc>
              <a:spcBef>
                <a:spcPts val="0"/>
              </a:spcBef>
              <a:spcAft>
                <a:spcPts val="0"/>
              </a:spcAft>
              <a:buSzPts val="1900"/>
              <a:buNone/>
              <a:defRPr/>
            </a:lvl3pPr>
            <a:lvl4pPr lvl="3" algn="l">
              <a:lnSpc>
                <a:spcPct val="100000"/>
              </a:lnSpc>
              <a:spcBef>
                <a:spcPts val="0"/>
              </a:spcBef>
              <a:spcAft>
                <a:spcPts val="0"/>
              </a:spcAft>
              <a:buSzPts val="1900"/>
              <a:buNone/>
              <a:defRPr/>
            </a:lvl4pPr>
            <a:lvl5pPr lvl="4" algn="l">
              <a:lnSpc>
                <a:spcPct val="100000"/>
              </a:lnSpc>
              <a:spcBef>
                <a:spcPts val="0"/>
              </a:spcBef>
              <a:spcAft>
                <a:spcPts val="0"/>
              </a:spcAft>
              <a:buSzPts val="1900"/>
              <a:buNone/>
              <a:defRPr/>
            </a:lvl5pPr>
            <a:lvl6pPr lvl="5" algn="l">
              <a:lnSpc>
                <a:spcPct val="100000"/>
              </a:lnSpc>
              <a:spcBef>
                <a:spcPts val="0"/>
              </a:spcBef>
              <a:spcAft>
                <a:spcPts val="0"/>
              </a:spcAft>
              <a:buSzPts val="1900"/>
              <a:buNone/>
              <a:defRPr/>
            </a:lvl6pPr>
            <a:lvl7pPr lvl="6" algn="l">
              <a:lnSpc>
                <a:spcPct val="100000"/>
              </a:lnSpc>
              <a:spcBef>
                <a:spcPts val="0"/>
              </a:spcBef>
              <a:spcAft>
                <a:spcPts val="0"/>
              </a:spcAft>
              <a:buSzPts val="1900"/>
              <a:buNone/>
              <a:defRPr/>
            </a:lvl7pPr>
            <a:lvl8pPr lvl="7" algn="l">
              <a:lnSpc>
                <a:spcPct val="100000"/>
              </a:lnSpc>
              <a:spcBef>
                <a:spcPts val="0"/>
              </a:spcBef>
              <a:spcAft>
                <a:spcPts val="0"/>
              </a:spcAft>
              <a:buSzPts val="1900"/>
              <a:buNone/>
              <a:defRPr/>
            </a:lvl8pPr>
            <a:lvl9pPr lvl="8" algn="l">
              <a:lnSpc>
                <a:spcPct val="100000"/>
              </a:lnSpc>
              <a:spcBef>
                <a:spcPts val="0"/>
              </a:spcBef>
              <a:spcAft>
                <a:spcPts val="0"/>
              </a:spcAft>
              <a:buSzPts val="1900"/>
              <a:buNone/>
              <a:defRPr/>
            </a:lvl9pPr>
          </a:lstStyle>
          <a:p>
            <a:endParaRPr/>
          </a:p>
        </p:txBody>
      </p:sp>
      <p:sp>
        <p:nvSpPr>
          <p:cNvPr id="97" name="Google Shape;97;gd874be867b_0_542"/>
          <p:cNvSpPr txBox="1">
            <a:spLocks noGrp="1"/>
          </p:cNvSpPr>
          <p:nvPr>
            <p:ph type="body" idx="1"/>
          </p:nvPr>
        </p:nvSpPr>
        <p:spPr>
          <a:xfrm>
            <a:off x="2389720" y="5367374"/>
            <a:ext cx="7315200" cy="804900"/>
          </a:xfrm>
          <a:prstGeom prst="rect">
            <a:avLst/>
          </a:prstGeom>
          <a:noFill/>
          <a:ln>
            <a:noFill/>
          </a:ln>
        </p:spPr>
        <p:txBody>
          <a:bodyPr spcFirstLastPara="1" wrap="square" lIns="130125" tIns="65075" rIns="130125" bIns="65075" anchor="t" anchorCtr="0">
            <a:noAutofit/>
          </a:bodyPr>
          <a:lstStyle>
            <a:lvl1pPr marL="457200" lvl="0" indent="-228600" algn="l">
              <a:lnSpc>
                <a:spcPct val="100000"/>
              </a:lnSpc>
              <a:spcBef>
                <a:spcPts val="0"/>
              </a:spcBef>
              <a:spcAft>
                <a:spcPts val="0"/>
              </a:spcAft>
              <a:buSzPts val="2000"/>
              <a:buNone/>
              <a:defRPr sz="2000"/>
            </a:lvl1pPr>
            <a:lvl2pPr marL="914400" lvl="1" indent="-228600" algn="l">
              <a:lnSpc>
                <a:spcPct val="100000"/>
              </a:lnSpc>
              <a:spcBef>
                <a:spcPts val="300"/>
              </a:spcBef>
              <a:spcAft>
                <a:spcPts val="0"/>
              </a:spcAft>
              <a:buSzPts val="1700"/>
              <a:buNone/>
              <a:defRPr sz="1700"/>
            </a:lvl2pPr>
            <a:lvl3pPr marL="1371600" lvl="2" indent="-228600" algn="l">
              <a:lnSpc>
                <a:spcPct val="100000"/>
              </a:lnSpc>
              <a:spcBef>
                <a:spcPts val="300"/>
              </a:spcBef>
              <a:spcAft>
                <a:spcPts val="0"/>
              </a:spcAft>
              <a:buSzPts val="1500"/>
              <a:buNone/>
              <a:defRPr sz="1500"/>
            </a:lvl3pPr>
            <a:lvl4pPr marL="1828800" lvl="3" indent="-228600" algn="l">
              <a:lnSpc>
                <a:spcPct val="100000"/>
              </a:lnSpc>
              <a:spcBef>
                <a:spcPts val="300"/>
              </a:spcBef>
              <a:spcAft>
                <a:spcPts val="0"/>
              </a:spcAft>
              <a:buSzPts val="1300"/>
              <a:buNone/>
              <a:defRPr sz="1300"/>
            </a:lvl4pPr>
            <a:lvl5pPr marL="2286000" lvl="4" indent="-228600" algn="l">
              <a:lnSpc>
                <a:spcPct val="100000"/>
              </a:lnSpc>
              <a:spcBef>
                <a:spcPts val="300"/>
              </a:spcBef>
              <a:spcAft>
                <a:spcPts val="0"/>
              </a:spcAft>
              <a:buSzPts val="1300"/>
              <a:buNone/>
              <a:defRPr sz="1300"/>
            </a:lvl5pPr>
            <a:lvl6pPr marL="2743200" lvl="5" indent="-228600" algn="l">
              <a:lnSpc>
                <a:spcPct val="100000"/>
              </a:lnSpc>
              <a:spcBef>
                <a:spcPts val="300"/>
              </a:spcBef>
              <a:spcAft>
                <a:spcPts val="0"/>
              </a:spcAft>
              <a:buClr>
                <a:schemeClr val="dk1"/>
              </a:buClr>
              <a:buSzPts val="1300"/>
              <a:buNone/>
              <a:defRPr sz="1300"/>
            </a:lvl6pPr>
            <a:lvl7pPr marL="3200400" lvl="6" indent="-228600" algn="l">
              <a:lnSpc>
                <a:spcPct val="100000"/>
              </a:lnSpc>
              <a:spcBef>
                <a:spcPts val="300"/>
              </a:spcBef>
              <a:spcAft>
                <a:spcPts val="0"/>
              </a:spcAft>
              <a:buClr>
                <a:schemeClr val="dk1"/>
              </a:buClr>
              <a:buSzPts val="1300"/>
              <a:buNone/>
              <a:defRPr sz="1300"/>
            </a:lvl7pPr>
            <a:lvl8pPr marL="3657600" lvl="7" indent="-228600" algn="l">
              <a:lnSpc>
                <a:spcPct val="100000"/>
              </a:lnSpc>
              <a:spcBef>
                <a:spcPts val="300"/>
              </a:spcBef>
              <a:spcAft>
                <a:spcPts val="0"/>
              </a:spcAft>
              <a:buClr>
                <a:schemeClr val="dk1"/>
              </a:buClr>
              <a:buSzPts val="1300"/>
              <a:buNone/>
              <a:defRPr sz="1300"/>
            </a:lvl8pPr>
            <a:lvl9pPr marL="4114800" lvl="8" indent="-228600" algn="l">
              <a:lnSpc>
                <a:spcPct val="100000"/>
              </a:lnSpc>
              <a:spcBef>
                <a:spcPts val="300"/>
              </a:spcBef>
              <a:spcAft>
                <a:spcPts val="0"/>
              </a:spcAft>
              <a:buClr>
                <a:schemeClr val="dk1"/>
              </a:buClr>
              <a:buSzPts val="1300"/>
              <a:buNone/>
              <a:defRPr sz="1300"/>
            </a:lvl9pPr>
          </a:lstStyle>
          <a:p>
            <a:endParaRPr/>
          </a:p>
        </p:txBody>
      </p:sp>
      <p:sp>
        <p:nvSpPr>
          <p:cNvPr id="98" name="Google Shape;98;gd874be867b_0_542"/>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Basic Arista Theme">
  <p:cSld name="Basic Arista Theme">
    <p:bg>
      <p:bgPr>
        <a:solidFill>
          <a:srgbClr val="FFFFFF"/>
        </a:solidFill>
        <a:effectLst/>
      </p:bgPr>
    </p:bg>
    <p:spTree>
      <p:nvGrpSpPr>
        <p:cNvPr id="1" name="Shape 99"/>
        <p:cNvGrpSpPr/>
        <p:nvPr/>
      </p:nvGrpSpPr>
      <p:grpSpPr>
        <a:xfrm>
          <a:off x="0" y="0"/>
          <a:ext cx="0" cy="0"/>
          <a:chOff x="0" y="0"/>
          <a:chExt cx="0" cy="0"/>
        </a:xfrm>
      </p:grpSpPr>
      <p:pic>
        <p:nvPicPr>
          <p:cNvPr id="100" name="Google Shape;100;gd874be867b_0_547" descr="Arista-PP-top-bar.jpg"/>
          <p:cNvPicPr preferRelativeResize="0"/>
          <p:nvPr/>
        </p:nvPicPr>
        <p:blipFill rotWithShape="1">
          <a:blip r:embed="rId2">
            <a:alphaModFix/>
          </a:blip>
          <a:srcRect/>
          <a:stretch/>
        </p:blipFill>
        <p:spPr>
          <a:xfrm>
            <a:off x="0" y="0"/>
            <a:ext cx="12191998" cy="369888"/>
          </a:xfrm>
          <a:prstGeom prst="rect">
            <a:avLst/>
          </a:prstGeom>
          <a:noFill/>
          <a:ln>
            <a:noFill/>
          </a:ln>
        </p:spPr>
      </p:pic>
      <p:sp>
        <p:nvSpPr>
          <p:cNvPr id="101" name="Google Shape;101;gd874be867b_0_547"/>
          <p:cNvSpPr txBox="1">
            <a:spLocks noGrp="1"/>
          </p:cNvSpPr>
          <p:nvPr>
            <p:ph type="title"/>
          </p:nvPr>
        </p:nvSpPr>
        <p:spPr>
          <a:xfrm>
            <a:off x="609603" y="536352"/>
            <a:ext cx="10972800" cy="866700"/>
          </a:xfrm>
          <a:prstGeom prst="rect">
            <a:avLst/>
          </a:prstGeom>
          <a:noFill/>
          <a:ln>
            <a:noFill/>
          </a:ln>
        </p:spPr>
        <p:txBody>
          <a:bodyPr spcFirstLastPara="1" wrap="square" lIns="130125" tIns="65075" rIns="130125" bIns="65075" anchor="t" anchorCtr="0">
            <a:noAutofit/>
          </a:bodyPr>
          <a:lstStyle>
            <a:lvl1pPr lvl="0" algn="l">
              <a:lnSpc>
                <a:spcPct val="100000"/>
              </a:lnSpc>
              <a:spcBef>
                <a:spcPts val="0"/>
              </a:spcBef>
              <a:spcAft>
                <a:spcPts val="0"/>
              </a:spcAft>
              <a:buClr>
                <a:srgbClr val="141313"/>
              </a:buClr>
              <a:buSzPts val="2400"/>
              <a:buNone/>
              <a:defRPr/>
            </a:lvl1pPr>
            <a:lvl2pPr lvl="1" algn="l">
              <a:lnSpc>
                <a:spcPct val="100000"/>
              </a:lnSpc>
              <a:spcBef>
                <a:spcPts val="0"/>
              </a:spcBef>
              <a:spcAft>
                <a:spcPts val="0"/>
              </a:spcAft>
              <a:buSzPts val="1900"/>
              <a:buNone/>
              <a:defRPr/>
            </a:lvl2pPr>
            <a:lvl3pPr lvl="2" algn="l">
              <a:lnSpc>
                <a:spcPct val="100000"/>
              </a:lnSpc>
              <a:spcBef>
                <a:spcPts val="0"/>
              </a:spcBef>
              <a:spcAft>
                <a:spcPts val="0"/>
              </a:spcAft>
              <a:buSzPts val="1900"/>
              <a:buNone/>
              <a:defRPr/>
            </a:lvl3pPr>
            <a:lvl4pPr lvl="3" algn="l">
              <a:lnSpc>
                <a:spcPct val="100000"/>
              </a:lnSpc>
              <a:spcBef>
                <a:spcPts val="0"/>
              </a:spcBef>
              <a:spcAft>
                <a:spcPts val="0"/>
              </a:spcAft>
              <a:buSzPts val="1900"/>
              <a:buNone/>
              <a:defRPr/>
            </a:lvl4pPr>
            <a:lvl5pPr lvl="4" algn="l">
              <a:lnSpc>
                <a:spcPct val="100000"/>
              </a:lnSpc>
              <a:spcBef>
                <a:spcPts val="0"/>
              </a:spcBef>
              <a:spcAft>
                <a:spcPts val="0"/>
              </a:spcAft>
              <a:buSzPts val="1900"/>
              <a:buNone/>
              <a:defRPr/>
            </a:lvl5pPr>
            <a:lvl6pPr lvl="5" algn="l">
              <a:lnSpc>
                <a:spcPct val="100000"/>
              </a:lnSpc>
              <a:spcBef>
                <a:spcPts val="0"/>
              </a:spcBef>
              <a:spcAft>
                <a:spcPts val="0"/>
              </a:spcAft>
              <a:buSzPts val="1900"/>
              <a:buNone/>
              <a:defRPr/>
            </a:lvl6pPr>
            <a:lvl7pPr lvl="6" algn="l">
              <a:lnSpc>
                <a:spcPct val="100000"/>
              </a:lnSpc>
              <a:spcBef>
                <a:spcPts val="0"/>
              </a:spcBef>
              <a:spcAft>
                <a:spcPts val="0"/>
              </a:spcAft>
              <a:buSzPts val="1900"/>
              <a:buNone/>
              <a:defRPr/>
            </a:lvl7pPr>
            <a:lvl8pPr lvl="7" algn="l">
              <a:lnSpc>
                <a:spcPct val="100000"/>
              </a:lnSpc>
              <a:spcBef>
                <a:spcPts val="0"/>
              </a:spcBef>
              <a:spcAft>
                <a:spcPts val="0"/>
              </a:spcAft>
              <a:buSzPts val="1900"/>
              <a:buNone/>
              <a:defRPr/>
            </a:lvl8pPr>
            <a:lvl9pPr lvl="8" algn="l">
              <a:lnSpc>
                <a:spcPct val="100000"/>
              </a:lnSpc>
              <a:spcBef>
                <a:spcPts val="0"/>
              </a:spcBef>
              <a:spcAft>
                <a:spcPts val="0"/>
              </a:spcAft>
              <a:buSzPts val="1900"/>
              <a:buNone/>
              <a:defRPr/>
            </a:lvl9pPr>
          </a:lstStyle>
          <a:p>
            <a:endParaRPr/>
          </a:p>
        </p:txBody>
      </p:sp>
      <p:sp>
        <p:nvSpPr>
          <p:cNvPr id="102" name="Google Shape;102;gd874be867b_0_547"/>
          <p:cNvSpPr txBox="1">
            <a:spLocks noGrp="1"/>
          </p:cNvSpPr>
          <p:nvPr>
            <p:ph type="body" idx="1"/>
          </p:nvPr>
        </p:nvSpPr>
        <p:spPr>
          <a:xfrm>
            <a:off x="609603" y="1539671"/>
            <a:ext cx="10972800" cy="4952700"/>
          </a:xfrm>
          <a:prstGeom prst="rect">
            <a:avLst/>
          </a:prstGeom>
          <a:noFill/>
          <a:ln>
            <a:noFill/>
          </a:ln>
        </p:spPr>
        <p:txBody>
          <a:bodyPr spcFirstLastPara="1" wrap="square" lIns="130125" tIns="65075" rIns="130125" bIns="65075" anchor="t" anchorCtr="0">
            <a:noAutofit/>
          </a:bodyPr>
          <a:lstStyle>
            <a:lvl1pPr marL="457200" lvl="0" indent="-381000" algn="l">
              <a:lnSpc>
                <a:spcPct val="100000"/>
              </a:lnSpc>
              <a:spcBef>
                <a:spcPts val="0"/>
              </a:spcBef>
              <a:spcAft>
                <a:spcPts val="0"/>
              </a:spcAft>
              <a:buSzPts val="2400"/>
              <a:buChar char="•"/>
              <a:defRPr/>
            </a:lvl1pPr>
            <a:lvl2pPr marL="914400" lvl="1" indent="-355600" algn="l">
              <a:lnSpc>
                <a:spcPct val="100000"/>
              </a:lnSpc>
              <a:spcBef>
                <a:spcPts val="600"/>
              </a:spcBef>
              <a:spcAft>
                <a:spcPts val="0"/>
              </a:spcAft>
              <a:buSzPts val="2000"/>
              <a:buChar char="-"/>
              <a:defRPr/>
            </a:lvl2pPr>
            <a:lvl3pPr marL="1371600" lvl="2" indent="-330200" algn="l">
              <a:lnSpc>
                <a:spcPct val="100000"/>
              </a:lnSpc>
              <a:spcBef>
                <a:spcPts val="600"/>
              </a:spcBef>
              <a:spcAft>
                <a:spcPts val="0"/>
              </a:spcAft>
              <a:buSzPts val="1600"/>
              <a:buChar char="≫"/>
              <a:defRPr/>
            </a:lvl3pPr>
            <a:lvl4pPr marL="1828800" lvl="3" indent="-304800" algn="l">
              <a:lnSpc>
                <a:spcPct val="100000"/>
              </a:lnSpc>
              <a:spcBef>
                <a:spcPts val="600"/>
              </a:spcBef>
              <a:spcAft>
                <a:spcPts val="0"/>
              </a:spcAft>
              <a:buSzPts val="1200"/>
              <a:buChar char="•"/>
              <a:defRPr/>
            </a:lvl4pPr>
            <a:lvl5pPr marL="2286000" lvl="4" indent="-304800" algn="l">
              <a:lnSpc>
                <a:spcPct val="100000"/>
              </a:lnSpc>
              <a:spcBef>
                <a:spcPts val="600"/>
              </a:spcBef>
              <a:spcAft>
                <a:spcPts val="0"/>
              </a:spcAft>
              <a:buSzPts val="1200"/>
              <a:buChar char="-"/>
              <a:defRPr/>
            </a:lvl5pPr>
            <a:lvl6pPr marL="2743200" lvl="5" indent="-381000" algn="l">
              <a:lnSpc>
                <a:spcPct val="100000"/>
              </a:lnSpc>
              <a:spcBef>
                <a:spcPts val="600"/>
              </a:spcBef>
              <a:spcAft>
                <a:spcPts val="0"/>
              </a:spcAft>
              <a:buClr>
                <a:schemeClr val="dk1"/>
              </a:buClr>
              <a:buSzPts val="2400"/>
              <a:buChar char="•"/>
              <a:defRPr/>
            </a:lvl6pPr>
            <a:lvl7pPr marL="3200400" lvl="6" indent="-381000" algn="l">
              <a:lnSpc>
                <a:spcPct val="100000"/>
              </a:lnSpc>
              <a:spcBef>
                <a:spcPts val="500"/>
              </a:spcBef>
              <a:spcAft>
                <a:spcPts val="0"/>
              </a:spcAft>
              <a:buClr>
                <a:schemeClr val="dk1"/>
              </a:buClr>
              <a:buSzPts val="2400"/>
              <a:buChar char="•"/>
              <a:defRPr/>
            </a:lvl7pPr>
            <a:lvl8pPr marL="3657600" lvl="7" indent="-381000" algn="l">
              <a:lnSpc>
                <a:spcPct val="100000"/>
              </a:lnSpc>
              <a:spcBef>
                <a:spcPts val="500"/>
              </a:spcBef>
              <a:spcAft>
                <a:spcPts val="0"/>
              </a:spcAft>
              <a:buClr>
                <a:schemeClr val="dk1"/>
              </a:buClr>
              <a:buSzPts val="2400"/>
              <a:buChar char="•"/>
              <a:defRPr/>
            </a:lvl8pPr>
            <a:lvl9pPr marL="4114800" lvl="8" indent="-381000" algn="l">
              <a:lnSpc>
                <a:spcPct val="100000"/>
              </a:lnSpc>
              <a:spcBef>
                <a:spcPts val="500"/>
              </a:spcBef>
              <a:spcAft>
                <a:spcPts val="0"/>
              </a:spcAft>
              <a:buClr>
                <a:schemeClr val="dk1"/>
              </a:buClr>
              <a:buSzPts val="2400"/>
              <a:buChar char="•"/>
              <a:defRPr/>
            </a:lvl9pPr>
          </a:lstStyle>
          <a:p>
            <a:endParaRPr/>
          </a:p>
        </p:txBody>
      </p:sp>
      <p:sp>
        <p:nvSpPr>
          <p:cNvPr id="103" name="Google Shape;103;gd874be867b_0_547"/>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rgbClr val="504B4B"/>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rgbClr val="504B4B"/>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rgbClr val="504B4B"/>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rgbClr val="504B4B"/>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rgbClr val="504B4B"/>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rgbClr val="504B4B"/>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rgbClr val="504B4B"/>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rgbClr val="504B4B"/>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rgbClr val="504B4B"/>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
        <p:nvSpPr>
          <p:cNvPr id="104" name="Google Shape;104;gd874be867b_0_547"/>
          <p:cNvSpPr txBox="1"/>
          <p:nvPr/>
        </p:nvSpPr>
        <p:spPr>
          <a:xfrm>
            <a:off x="1711309" y="6492881"/>
            <a:ext cx="3800400" cy="365100"/>
          </a:xfrm>
          <a:prstGeom prst="rect">
            <a:avLst/>
          </a:prstGeom>
          <a:noFill/>
          <a:ln>
            <a:noFill/>
          </a:ln>
        </p:spPr>
        <p:txBody>
          <a:bodyPr spcFirstLastPara="1" wrap="square" lIns="130125" tIns="65075" rIns="130125" bIns="65075" anchor="ctr" anchorCtr="0">
            <a:noAutofit/>
          </a:bodyPr>
          <a:lstStyle/>
          <a:p>
            <a:pPr marL="0" marR="0" lvl="0" indent="0" algn="l" rtl="0">
              <a:lnSpc>
                <a:spcPct val="100000"/>
              </a:lnSpc>
              <a:spcBef>
                <a:spcPts val="0"/>
              </a:spcBef>
              <a:spcAft>
                <a:spcPts val="0"/>
              </a:spcAft>
              <a:buClr>
                <a:srgbClr val="504B4B"/>
              </a:buClr>
              <a:buSzPts val="1100"/>
              <a:buFont typeface="Helvetica Neue"/>
              <a:buNone/>
            </a:pPr>
            <a:r>
              <a:rPr lang="en-US" sz="1100" b="0" i="0" u="none" strike="noStrike" cap="none">
                <a:solidFill>
                  <a:srgbClr val="504B4B"/>
                </a:solidFill>
                <a:latin typeface="Helvetica Neue"/>
                <a:ea typeface="Helvetica Neue"/>
                <a:cs typeface="Helvetica Neue"/>
                <a:sym typeface="Helvetica Neue"/>
              </a:rPr>
              <a:t>Confidential. Copyright © Arista 2016. All rights reserved.</a:t>
            </a:r>
            <a:endParaRPr sz="1100" b="0" i="0" u="none" strike="noStrike" cap="none">
              <a:solidFill>
                <a:srgbClr val="504B4B"/>
              </a:solidFill>
              <a:latin typeface="Helvetica Neue"/>
              <a:ea typeface="Helvetica Neue"/>
              <a:cs typeface="Helvetica Neue"/>
              <a:sym typeface="Helvetica Neue"/>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Mware Icon End Title">
  <p:cSld name="VMware Icon End Title">
    <p:spTree>
      <p:nvGrpSpPr>
        <p:cNvPr id="1" name="Shape 105"/>
        <p:cNvGrpSpPr/>
        <p:nvPr/>
      </p:nvGrpSpPr>
      <p:grpSpPr>
        <a:xfrm>
          <a:off x="0" y="0"/>
          <a:ext cx="0" cy="0"/>
          <a:chOff x="0" y="0"/>
          <a:chExt cx="0" cy="0"/>
        </a:xfrm>
      </p:grpSpPr>
      <p:pic>
        <p:nvPicPr>
          <p:cNvPr id="106" name="Google Shape;106;gd874be867b_0_553" descr="Arista-PP-DRK-v2.jpg"/>
          <p:cNvPicPr preferRelativeResize="0"/>
          <p:nvPr/>
        </p:nvPicPr>
        <p:blipFill rotWithShape="1">
          <a:blip r:embed="rId2">
            <a:alphaModFix/>
          </a:blip>
          <a:srcRect/>
          <a:stretch/>
        </p:blipFill>
        <p:spPr>
          <a:xfrm>
            <a:off x="0" y="1588"/>
            <a:ext cx="12191998" cy="6856413"/>
          </a:xfrm>
          <a:prstGeom prst="rect">
            <a:avLst/>
          </a:prstGeom>
          <a:noFill/>
          <a:ln>
            <a:noFill/>
          </a:ln>
        </p:spPr>
      </p:pic>
      <p:sp>
        <p:nvSpPr>
          <p:cNvPr id="107" name="Google Shape;107;gd874be867b_0_553"/>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
        <p:nvSpPr>
          <p:cNvPr id="108" name="Google Shape;108;gd874be867b_0_553"/>
          <p:cNvSpPr txBox="1"/>
          <p:nvPr/>
        </p:nvSpPr>
        <p:spPr>
          <a:xfrm>
            <a:off x="1711309" y="6492881"/>
            <a:ext cx="3800400" cy="365100"/>
          </a:xfrm>
          <a:prstGeom prst="rect">
            <a:avLst/>
          </a:prstGeom>
          <a:noFill/>
          <a:ln>
            <a:noFill/>
          </a:ln>
        </p:spPr>
        <p:txBody>
          <a:bodyPr spcFirstLastPara="1" wrap="square" lIns="130125" tIns="65075" rIns="130125" bIns="65075" anchor="ctr" anchorCtr="0">
            <a:noAutofit/>
          </a:bodyPr>
          <a:lstStyle/>
          <a:p>
            <a:pPr marL="0" marR="0" lvl="0" indent="0" algn="l" rtl="0">
              <a:lnSpc>
                <a:spcPct val="100000"/>
              </a:lnSpc>
              <a:spcBef>
                <a:spcPts val="0"/>
              </a:spcBef>
              <a:spcAft>
                <a:spcPts val="0"/>
              </a:spcAft>
              <a:buClr>
                <a:schemeClr val="lt1"/>
              </a:buClr>
              <a:buSzPts val="1100"/>
              <a:buFont typeface="Helvetica Neue"/>
              <a:buNone/>
            </a:pPr>
            <a:r>
              <a:rPr lang="en-US" sz="1100" b="0" i="0" u="none" strike="noStrike" cap="none">
                <a:solidFill>
                  <a:schemeClr val="lt1"/>
                </a:solidFill>
                <a:latin typeface="Helvetica Neue"/>
                <a:ea typeface="Helvetica Neue"/>
                <a:cs typeface="Helvetica Neue"/>
                <a:sym typeface="Helvetica Neue"/>
              </a:rPr>
              <a:t>Confidential. Copyright © Arista 2016. All rights reserved.</a:t>
            </a:r>
            <a:endParaRPr sz="1100" b="0" i="0" u="none" strike="noStrike" cap="none">
              <a:solidFill>
                <a:schemeClr val="lt1"/>
              </a:solidFill>
              <a:latin typeface="Helvetica Neue"/>
              <a:ea typeface="Helvetica Neue"/>
              <a:cs typeface="Helvetica Neue"/>
              <a:sym typeface="Helvetica Neue"/>
            </a:endParaRPr>
          </a:p>
        </p:txBody>
      </p:sp>
      <p:sp>
        <p:nvSpPr>
          <p:cNvPr id="109" name="Google Shape;109;gd874be867b_0_553"/>
          <p:cNvSpPr txBox="1"/>
          <p:nvPr/>
        </p:nvSpPr>
        <p:spPr>
          <a:xfrm>
            <a:off x="963087" y="3896639"/>
            <a:ext cx="10363200" cy="879900"/>
          </a:xfrm>
          <a:prstGeom prst="rect">
            <a:avLst/>
          </a:prstGeom>
          <a:noFill/>
          <a:ln>
            <a:noFill/>
          </a:ln>
        </p:spPr>
        <p:txBody>
          <a:bodyPr spcFirstLastPara="1" wrap="square" lIns="130125" tIns="65075" rIns="130125" bIns="65075" anchor="t" anchorCtr="0">
            <a:noAutofit/>
          </a:bodyPr>
          <a:lstStyle/>
          <a:p>
            <a:pPr marL="0" marR="0" lvl="0" indent="0" algn="ctr" rtl="0">
              <a:lnSpc>
                <a:spcPct val="100000"/>
              </a:lnSpc>
              <a:spcBef>
                <a:spcPts val="0"/>
              </a:spcBef>
              <a:spcAft>
                <a:spcPts val="0"/>
              </a:spcAft>
              <a:buClr>
                <a:schemeClr val="lt1"/>
              </a:buClr>
              <a:buSzPts val="5700"/>
              <a:buFont typeface="Helvetica Neue Light"/>
              <a:buNone/>
            </a:pPr>
            <a:r>
              <a:rPr lang="en-US" sz="5700" b="0" i="0" u="none" strike="noStrike" cap="none">
                <a:solidFill>
                  <a:schemeClr val="lt1"/>
                </a:solidFill>
                <a:latin typeface="Helvetica Neue Light"/>
                <a:ea typeface="Helvetica Neue Light"/>
                <a:cs typeface="Helvetica Neue Light"/>
                <a:sym typeface="Helvetica Neue Light"/>
              </a:rPr>
              <a:t>www.arista.com</a:t>
            </a:r>
            <a:endParaRPr sz="5700" b="0" i="0" u="none" strike="noStrike" cap="none">
              <a:solidFill>
                <a:schemeClr val="lt1"/>
              </a:solidFill>
              <a:latin typeface="Helvetica Neue Light"/>
              <a:ea typeface="Helvetica Neue Light"/>
              <a:cs typeface="Helvetica Neue Light"/>
              <a:sym typeface="Helvetica Neue Light"/>
            </a:endParaRPr>
          </a:p>
        </p:txBody>
      </p:sp>
      <p:sp>
        <p:nvSpPr>
          <p:cNvPr id="110" name="Google Shape;110;gd874be867b_0_553"/>
          <p:cNvSpPr txBox="1"/>
          <p:nvPr/>
        </p:nvSpPr>
        <p:spPr>
          <a:xfrm>
            <a:off x="963087" y="5328715"/>
            <a:ext cx="10363200" cy="1501200"/>
          </a:xfrm>
          <a:prstGeom prst="rect">
            <a:avLst/>
          </a:prstGeom>
          <a:noFill/>
          <a:ln>
            <a:noFill/>
          </a:ln>
        </p:spPr>
        <p:txBody>
          <a:bodyPr spcFirstLastPara="1" wrap="square" lIns="130125" tIns="65075" rIns="130125" bIns="65075" anchor="t" anchorCtr="0">
            <a:noAutofit/>
          </a:bodyPr>
          <a:lstStyle/>
          <a:p>
            <a:pPr marL="0" marR="0" lvl="0" indent="0" algn="ctr" rtl="0">
              <a:lnSpc>
                <a:spcPct val="80000"/>
              </a:lnSpc>
              <a:spcBef>
                <a:spcPts val="0"/>
              </a:spcBef>
              <a:spcAft>
                <a:spcPts val="0"/>
              </a:spcAft>
              <a:buClr>
                <a:schemeClr val="lt1"/>
              </a:buClr>
              <a:buSzPts val="1100"/>
              <a:buFont typeface="Helvetica Neue"/>
              <a:buNone/>
            </a:pPr>
            <a:r>
              <a:rPr lang="en-US" sz="1100" b="0" i="0" u="none" strike="noStrike" cap="none">
                <a:solidFill>
                  <a:schemeClr val="lt1"/>
                </a:solidFill>
                <a:latin typeface="Helvetica Neue"/>
                <a:ea typeface="Helvetica Neue"/>
                <a:cs typeface="Helvetica Neue"/>
                <a:sym typeface="Helvetica Neue"/>
              </a:rPr>
              <a:t>This document was created using the official VMware icon and diagram library. Copyright © 2012</a:t>
            </a:r>
            <a:endParaRPr sz="1900" b="0" i="0" u="none" strike="noStrike" cap="none">
              <a:solidFill>
                <a:srgbClr val="000000"/>
              </a:solidFill>
              <a:latin typeface="Arial"/>
              <a:ea typeface="Arial"/>
              <a:cs typeface="Arial"/>
              <a:sym typeface="Arial"/>
            </a:endParaRPr>
          </a:p>
          <a:p>
            <a:pPr marL="0" marR="0" lvl="0" indent="0" algn="ctr" rtl="0">
              <a:lnSpc>
                <a:spcPct val="80000"/>
              </a:lnSpc>
              <a:spcBef>
                <a:spcPts val="0"/>
              </a:spcBef>
              <a:spcAft>
                <a:spcPts val="0"/>
              </a:spcAft>
              <a:buClr>
                <a:schemeClr val="lt1"/>
              </a:buClr>
              <a:buSzPts val="1100"/>
              <a:buFont typeface="Helvetica Neue"/>
              <a:buNone/>
            </a:pPr>
            <a:r>
              <a:rPr lang="en-US" sz="1100" b="0" i="0" u="none" strike="noStrike" cap="none">
                <a:solidFill>
                  <a:schemeClr val="lt1"/>
                </a:solidFill>
                <a:latin typeface="Helvetica Neue"/>
                <a:ea typeface="Helvetica Neue"/>
                <a:cs typeface="Helvetica Neue"/>
                <a:sym typeface="Helvetica Neue"/>
              </a:rPr>
              <a:t>VMware, Inc. All rights reserved. This product is protected by U.S. and international copyright and</a:t>
            </a:r>
            <a:endParaRPr sz="1900" b="0" i="0" u="none" strike="noStrike" cap="none">
              <a:solidFill>
                <a:srgbClr val="000000"/>
              </a:solidFill>
              <a:latin typeface="Arial"/>
              <a:ea typeface="Arial"/>
              <a:cs typeface="Arial"/>
              <a:sym typeface="Arial"/>
            </a:endParaRPr>
          </a:p>
          <a:p>
            <a:pPr marL="0" marR="0" lvl="0" indent="0" algn="ctr" rtl="0">
              <a:lnSpc>
                <a:spcPct val="80000"/>
              </a:lnSpc>
              <a:spcBef>
                <a:spcPts val="0"/>
              </a:spcBef>
              <a:spcAft>
                <a:spcPts val="0"/>
              </a:spcAft>
              <a:buClr>
                <a:schemeClr val="lt1"/>
              </a:buClr>
              <a:buSzPts val="1100"/>
              <a:buFont typeface="Helvetica Neue"/>
              <a:buNone/>
            </a:pPr>
            <a:r>
              <a:rPr lang="en-US" sz="1100" b="0" i="0" u="none" strike="noStrike" cap="none">
                <a:solidFill>
                  <a:schemeClr val="lt1"/>
                </a:solidFill>
                <a:latin typeface="Helvetica Neue"/>
                <a:ea typeface="Helvetica Neue"/>
                <a:cs typeface="Helvetica Neue"/>
                <a:sym typeface="Helvetica Neue"/>
              </a:rPr>
              <a:t>intellectual property laws. VMware products are covered by one or more patents listed at</a:t>
            </a:r>
            <a:endParaRPr sz="1900" b="0" i="0" u="none" strike="noStrike" cap="none">
              <a:solidFill>
                <a:srgbClr val="000000"/>
              </a:solidFill>
              <a:latin typeface="Arial"/>
              <a:ea typeface="Arial"/>
              <a:cs typeface="Arial"/>
              <a:sym typeface="Arial"/>
            </a:endParaRPr>
          </a:p>
          <a:p>
            <a:pPr marL="0" marR="0" lvl="0" indent="0" algn="ctr" rtl="0">
              <a:lnSpc>
                <a:spcPct val="80000"/>
              </a:lnSpc>
              <a:spcBef>
                <a:spcPts val="0"/>
              </a:spcBef>
              <a:spcAft>
                <a:spcPts val="0"/>
              </a:spcAft>
              <a:buClr>
                <a:schemeClr val="lt1"/>
              </a:buClr>
              <a:buSzPts val="1100"/>
              <a:buFont typeface="Helvetica Neue"/>
              <a:buNone/>
            </a:pPr>
            <a:r>
              <a:rPr lang="en-US" sz="1100" b="0" i="0" u="none" strike="noStrike" cap="none">
                <a:solidFill>
                  <a:schemeClr val="lt1"/>
                </a:solidFill>
                <a:latin typeface="Helvetica Neue"/>
                <a:ea typeface="Helvetica Neue"/>
                <a:cs typeface="Helvetica Neue"/>
                <a:sym typeface="Helvetica Neue"/>
              </a:rPr>
              <a:t>http://www.vmware.com/go/patents</a:t>
            </a:r>
            <a:endParaRPr sz="1900" b="0" i="0" u="none" strike="noStrike" cap="none">
              <a:solidFill>
                <a:srgbClr val="000000"/>
              </a:solidFill>
              <a:latin typeface="Arial"/>
              <a:ea typeface="Arial"/>
              <a:cs typeface="Arial"/>
              <a:sym typeface="Arial"/>
            </a:endParaRPr>
          </a:p>
          <a:p>
            <a:pPr marL="0" marR="0" lvl="0" indent="0" algn="ctr" rtl="0">
              <a:lnSpc>
                <a:spcPct val="80000"/>
              </a:lnSpc>
              <a:spcBef>
                <a:spcPts val="0"/>
              </a:spcBef>
              <a:spcAft>
                <a:spcPts val="0"/>
              </a:spcAft>
              <a:buClr>
                <a:schemeClr val="lt1"/>
              </a:buClr>
              <a:buSzPts val="1100"/>
              <a:buFont typeface="Helvetica Neue"/>
              <a:buNone/>
            </a:pPr>
            <a:r>
              <a:rPr lang="en-US" sz="1100" b="0" i="0" u="none" strike="noStrike" cap="none">
                <a:solidFill>
                  <a:schemeClr val="lt1"/>
                </a:solidFill>
                <a:latin typeface="Helvetica Neue"/>
                <a:ea typeface="Helvetica Neue"/>
                <a:cs typeface="Helvetica Neue"/>
                <a:sym typeface="Helvetica Neue"/>
              </a:rPr>
              <a:t>.</a:t>
            </a:r>
            <a:endParaRPr sz="1900" b="0" i="0" u="none" strike="noStrike" cap="none">
              <a:solidFill>
                <a:srgbClr val="000000"/>
              </a:solidFill>
              <a:latin typeface="Arial"/>
              <a:ea typeface="Arial"/>
              <a:cs typeface="Arial"/>
              <a:sym typeface="Arial"/>
            </a:endParaRPr>
          </a:p>
          <a:p>
            <a:pPr marL="0" marR="0" lvl="0" indent="0" algn="ctr" rtl="0">
              <a:lnSpc>
                <a:spcPct val="80000"/>
              </a:lnSpc>
              <a:spcBef>
                <a:spcPts val="0"/>
              </a:spcBef>
              <a:spcAft>
                <a:spcPts val="0"/>
              </a:spcAft>
              <a:buClr>
                <a:schemeClr val="lt1"/>
              </a:buClr>
              <a:buSzPts val="1100"/>
              <a:buFont typeface="Helvetica Neue"/>
              <a:buNone/>
            </a:pPr>
            <a:r>
              <a:rPr lang="en-US" sz="1100" b="0" i="0" u="none" strike="noStrike" cap="none">
                <a:solidFill>
                  <a:schemeClr val="lt1"/>
                </a:solidFill>
                <a:latin typeface="Helvetica Neue"/>
                <a:ea typeface="Helvetica Neue"/>
                <a:cs typeface="Helvetica Neue"/>
                <a:sym typeface="Helvetica Neue"/>
              </a:rPr>
              <a:t>VMware does not endorse or make any representations about  third party information included in this</a:t>
            </a:r>
            <a:endParaRPr sz="1900" b="0" i="0" u="none" strike="noStrike" cap="none">
              <a:solidFill>
                <a:srgbClr val="000000"/>
              </a:solidFill>
              <a:latin typeface="Arial"/>
              <a:ea typeface="Arial"/>
              <a:cs typeface="Arial"/>
              <a:sym typeface="Arial"/>
            </a:endParaRPr>
          </a:p>
          <a:p>
            <a:pPr marL="0" marR="0" lvl="0" indent="0" algn="ctr" rtl="0">
              <a:lnSpc>
                <a:spcPct val="80000"/>
              </a:lnSpc>
              <a:spcBef>
                <a:spcPts val="0"/>
              </a:spcBef>
              <a:spcAft>
                <a:spcPts val="0"/>
              </a:spcAft>
              <a:buClr>
                <a:schemeClr val="lt1"/>
              </a:buClr>
              <a:buSzPts val="1100"/>
              <a:buFont typeface="Helvetica Neue"/>
              <a:buNone/>
            </a:pPr>
            <a:r>
              <a:rPr lang="en-US" sz="1100" b="0" i="0" u="none" strike="noStrike" cap="none">
                <a:solidFill>
                  <a:schemeClr val="lt1"/>
                </a:solidFill>
                <a:latin typeface="Helvetica Neue"/>
                <a:ea typeface="Helvetica Neue"/>
                <a:cs typeface="Helvetica Neue"/>
                <a:sym typeface="Helvetica Neue"/>
              </a:rPr>
              <a:t>document, nor does the inclusion of any VMware icon or diagram in this document imply such an</a:t>
            </a:r>
            <a:endParaRPr sz="1900" b="0" i="0" u="none" strike="noStrike" cap="none">
              <a:solidFill>
                <a:srgbClr val="000000"/>
              </a:solidFill>
              <a:latin typeface="Arial"/>
              <a:ea typeface="Arial"/>
              <a:cs typeface="Arial"/>
              <a:sym typeface="Arial"/>
            </a:endParaRPr>
          </a:p>
          <a:p>
            <a:pPr marL="0" marR="0" lvl="0" indent="0" algn="ctr" rtl="0">
              <a:lnSpc>
                <a:spcPct val="80000"/>
              </a:lnSpc>
              <a:spcBef>
                <a:spcPts val="0"/>
              </a:spcBef>
              <a:spcAft>
                <a:spcPts val="0"/>
              </a:spcAft>
              <a:buClr>
                <a:schemeClr val="lt1"/>
              </a:buClr>
              <a:buSzPts val="1100"/>
              <a:buFont typeface="Helvetica Neue"/>
              <a:buNone/>
            </a:pPr>
            <a:r>
              <a:rPr lang="en-US" sz="1100" b="0" i="0" u="none" strike="noStrike" cap="none">
                <a:solidFill>
                  <a:schemeClr val="lt1"/>
                </a:solidFill>
                <a:latin typeface="Helvetica Neue"/>
                <a:ea typeface="Helvetica Neue"/>
                <a:cs typeface="Helvetica Neue"/>
                <a:sym typeface="Helvetica Neue"/>
              </a:rPr>
              <a:t>Endorsement</a:t>
            </a:r>
            <a:endParaRPr sz="100" b="0" i="0" u="none" strike="noStrike" cap="none">
              <a:solidFill>
                <a:schemeClr val="lt1"/>
              </a:solidFill>
              <a:latin typeface="Helvetica Neue Light"/>
              <a:ea typeface="Helvetica Neue Light"/>
              <a:cs typeface="Helvetica Neue Light"/>
              <a:sym typeface="Helvetica Neue Light"/>
            </a:endParaRPr>
          </a:p>
        </p:txBody>
      </p:sp>
      <p:sp>
        <p:nvSpPr>
          <p:cNvPr id="111" name="Google Shape;111;gd874be867b_0_553"/>
          <p:cNvSpPr txBox="1"/>
          <p:nvPr/>
        </p:nvSpPr>
        <p:spPr>
          <a:xfrm>
            <a:off x="3582049" y="1847283"/>
            <a:ext cx="5028000" cy="1323600"/>
          </a:xfrm>
          <a:prstGeom prst="rect">
            <a:avLst/>
          </a:prstGeom>
          <a:noFill/>
          <a:ln>
            <a:noFill/>
          </a:ln>
        </p:spPr>
        <p:txBody>
          <a:bodyPr spcFirstLastPara="1" wrap="square" lIns="45700" tIns="22825" rIns="45700" bIns="22825" anchor="t" anchorCtr="0">
            <a:noAutofit/>
          </a:bodyPr>
          <a:lstStyle/>
          <a:p>
            <a:pPr marL="0" marR="0" lvl="0" indent="0" algn="l" rtl="0">
              <a:lnSpc>
                <a:spcPct val="100000"/>
              </a:lnSpc>
              <a:spcBef>
                <a:spcPts val="0"/>
              </a:spcBef>
              <a:spcAft>
                <a:spcPts val="0"/>
              </a:spcAft>
              <a:buClr>
                <a:srgbClr val="000000"/>
              </a:buClr>
              <a:buSzPts val="8300"/>
              <a:buFont typeface="Arial"/>
              <a:buNone/>
            </a:pPr>
            <a:r>
              <a:rPr lang="en-US" sz="8300" b="0" i="0" u="none" strike="noStrike" cap="none">
                <a:solidFill>
                  <a:schemeClr val="lt1"/>
                </a:solidFill>
                <a:latin typeface="Helvetica Neue Light"/>
                <a:ea typeface="Helvetica Neue Light"/>
                <a:cs typeface="Helvetica Neue Light"/>
                <a:sym typeface="Helvetica Neue Light"/>
              </a:rPr>
              <a:t>Thank You</a:t>
            </a:r>
            <a:endParaRPr sz="19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 Top" type="tx">
  <p:cSld name="TITLE_AND_BODY">
    <p:bg>
      <p:bgPr>
        <a:blipFill>
          <a:blip r:embed="rId2">
            <a:alphaModFix/>
          </a:blip>
          <a:stretch>
            <a:fillRect/>
          </a:stretch>
        </a:blipFill>
        <a:effectLst/>
      </p:bgPr>
    </p:bg>
    <p:spTree>
      <p:nvGrpSpPr>
        <p:cNvPr id="1" name="Shape 112"/>
        <p:cNvGrpSpPr/>
        <p:nvPr/>
      </p:nvGrpSpPr>
      <p:grpSpPr>
        <a:xfrm>
          <a:off x="0" y="0"/>
          <a:ext cx="0" cy="0"/>
          <a:chOff x="0" y="0"/>
          <a:chExt cx="0" cy="0"/>
        </a:xfrm>
      </p:grpSpPr>
      <p:sp>
        <p:nvSpPr>
          <p:cNvPr id="113" name="Google Shape;113;gd874be867b_0_560"/>
          <p:cNvSpPr/>
          <p:nvPr/>
        </p:nvSpPr>
        <p:spPr>
          <a:xfrm>
            <a:off x="0" y="6432559"/>
            <a:ext cx="12192000" cy="438000"/>
          </a:xfrm>
          <a:prstGeom prst="rect">
            <a:avLst/>
          </a:prstGeom>
          <a:gradFill>
            <a:gsLst>
              <a:gs pos="0">
                <a:srgbClr val="D6D6D6">
                  <a:alpha val="80000"/>
                </a:srgbClr>
              </a:gs>
              <a:gs pos="100000">
                <a:srgbClr val="808785">
                  <a:alpha val="80000"/>
                </a:srgbClr>
              </a:gs>
            </a:gsLst>
            <a:lin ang="5400012"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700"/>
              <a:buFont typeface="Arial"/>
              <a:buNone/>
            </a:pPr>
            <a:endParaRPr sz="6700" b="0" i="0" u="none" strike="noStrike" cap="none">
              <a:solidFill>
                <a:srgbClr val="FFFFFF"/>
              </a:solidFill>
              <a:latin typeface="Gill Sans"/>
              <a:ea typeface="Gill Sans"/>
              <a:cs typeface="Gill Sans"/>
              <a:sym typeface="Gill Sans"/>
            </a:endParaRPr>
          </a:p>
        </p:txBody>
      </p:sp>
      <p:pic>
        <p:nvPicPr>
          <p:cNvPr id="114" name="Google Shape;114;gd874be867b_0_560"/>
          <p:cNvPicPr preferRelativeResize="0"/>
          <p:nvPr/>
        </p:nvPicPr>
        <p:blipFill rotWithShape="1">
          <a:blip r:embed="rId3">
            <a:alphaModFix/>
          </a:blip>
          <a:srcRect/>
          <a:stretch/>
        </p:blipFill>
        <p:spPr>
          <a:xfrm>
            <a:off x="107951" y="6554828"/>
            <a:ext cx="1241227" cy="198596"/>
          </a:xfrm>
          <a:prstGeom prst="rect">
            <a:avLst/>
          </a:prstGeom>
          <a:noFill/>
          <a:ln>
            <a:noFill/>
          </a:ln>
        </p:spPr>
      </p:pic>
      <p:sp>
        <p:nvSpPr>
          <p:cNvPr id="115" name="Google Shape;115;gd874be867b_0_560"/>
          <p:cNvSpPr txBox="1">
            <a:spLocks noGrp="1"/>
          </p:cNvSpPr>
          <p:nvPr>
            <p:ph type="title"/>
          </p:nvPr>
        </p:nvSpPr>
        <p:spPr>
          <a:xfrm>
            <a:off x="336549" y="177800"/>
            <a:ext cx="11525100" cy="578100"/>
          </a:xfrm>
          <a:prstGeom prst="rect">
            <a:avLst/>
          </a:prstGeom>
          <a:noFill/>
          <a:ln>
            <a:noFill/>
          </a:ln>
        </p:spPr>
        <p:txBody>
          <a:bodyPr spcFirstLastPara="1" wrap="square" lIns="25400" tIns="25400" rIns="25400" bIns="25400" anchor="ctr" anchorCtr="0">
            <a:noAutofit/>
          </a:bodyPr>
          <a:lstStyle>
            <a:lvl1pPr lvl="0" algn="l">
              <a:lnSpc>
                <a:spcPct val="100000"/>
              </a:lnSpc>
              <a:spcBef>
                <a:spcPts val="0"/>
              </a:spcBef>
              <a:spcAft>
                <a:spcPts val="0"/>
              </a:spcAft>
              <a:buClr>
                <a:srgbClr val="424242"/>
              </a:buClr>
              <a:buSzPts val="3300"/>
              <a:buFont typeface="Arial"/>
              <a:buNone/>
              <a:defRPr sz="3300">
                <a:solidFill>
                  <a:srgbClr val="424242"/>
                </a:solidFill>
                <a:latin typeface="Arial"/>
                <a:ea typeface="Arial"/>
                <a:cs typeface="Arial"/>
                <a:sym typeface="Arial"/>
              </a:defRPr>
            </a:lvl1pPr>
            <a:lvl2pPr lvl="1" algn="l">
              <a:lnSpc>
                <a:spcPct val="100000"/>
              </a:lnSpc>
              <a:spcBef>
                <a:spcPts val="0"/>
              </a:spcBef>
              <a:spcAft>
                <a:spcPts val="0"/>
              </a:spcAft>
              <a:buSzPts val="1900"/>
              <a:buNone/>
              <a:defRPr/>
            </a:lvl2pPr>
            <a:lvl3pPr lvl="2" algn="l">
              <a:lnSpc>
                <a:spcPct val="100000"/>
              </a:lnSpc>
              <a:spcBef>
                <a:spcPts val="0"/>
              </a:spcBef>
              <a:spcAft>
                <a:spcPts val="0"/>
              </a:spcAft>
              <a:buSzPts val="1900"/>
              <a:buNone/>
              <a:defRPr/>
            </a:lvl3pPr>
            <a:lvl4pPr lvl="3" algn="l">
              <a:lnSpc>
                <a:spcPct val="100000"/>
              </a:lnSpc>
              <a:spcBef>
                <a:spcPts val="0"/>
              </a:spcBef>
              <a:spcAft>
                <a:spcPts val="0"/>
              </a:spcAft>
              <a:buSzPts val="1900"/>
              <a:buNone/>
              <a:defRPr/>
            </a:lvl4pPr>
            <a:lvl5pPr lvl="4" algn="l">
              <a:lnSpc>
                <a:spcPct val="100000"/>
              </a:lnSpc>
              <a:spcBef>
                <a:spcPts val="0"/>
              </a:spcBef>
              <a:spcAft>
                <a:spcPts val="0"/>
              </a:spcAft>
              <a:buSzPts val="1900"/>
              <a:buNone/>
              <a:defRPr/>
            </a:lvl5pPr>
            <a:lvl6pPr lvl="5" algn="l">
              <a:lnSpc>
                <a:spcPct val="100000"/>
              </a:lnSpc>
              <a:spcBef>
                <a:spcPts val="0"/>
              </a:spcBef>
              <a:spcAft>
                <a:spcPts val="0"/>
              </a:spcAft>
              <a:buSzPts val="1900"/>
              <a:buNone/>
              <a:defRPr/>
            </a:lvl6pPr>
            <a:lvl7pPr lvl="6" algn="l">
              <a:lnSpc>
                <a:spcPct val="100000"/>
              </a:lnSpc>
              <a:spcBef>
                <a:spcPts val="0"/>
              </a:spcBef>
              <a:spcAft>
                <a:spcPts val="0"/>
              </a:spcAft>
              <a:buSzPts val="1900"/>
              <a:buNone/>
              <a:defRPr/>
            </a:lvl7pPr>
            <a:lvl8pPr lvl="7" algn="l">
              <a:lnSpc>
                <a:spcPct val="100000"/>
              </a:lnSpc>
              <a:spcBef>
                <a:spcPts val="0"/>
              </a:spcBef>
              <a:spcAft>
                <a:spcPts val="0"/>
              </a:spcAft>
              <a:buSzPts val="1900"/>
              <a:buNone/>
              <a:defRPr/>
            </a:lvl8pPr>
            <a:lvl9pPr lvl="8" algn="l">
              <a:lnSpc>
                <a:spcPct val="100000"/>
              </a:lnSpc>
              <a:spcBef>
                <a:spcPts val="0"/>
              </a:spcBef>
              <a:spcAft>
                <a:spcPts val="0"/>
              </a:spcAft>
              <a:buSzPts val="1900"/>
              <a:buNone/>
              <a:defRPr/>
            </a:lvl9pPr>
          </a:lstStyle>
          <a:p>
            <a:endParaRPr/>
          </a:p>
        </p:txBody>
      </p:sp>
      <p:sp>
        <p:nvSpPr>
          <p:cNvPr id="116" name="Google Shape;116;gd874be867b_0_560"/>
          <p:cNvSpPr txBox="1"/>
          <p:nvPr/>
        </p:nvSpPr>
        <p:spPr>
          <a:xfrm>
            <a:off x="1576917" y="6397928"/>
            <a:ext cx="10615200" cy="465300"/>
          </a:xfrm>
          <a:prstGeom prst="rect">
            <a:avLst/>
          </a:prstGeom>
          <a:noFill/>
          <a:ln>
            <a:noFill/>
          </a:ln>
        </p:spPr>
        <p:txBody>
          <a:bodyPr spcFirstLastPara="1" wrap="square" lIns="67700" tIns="67700" rIns="67700" bIns="67700" anchor="ctr" anchorCtr="0">
            <a:noAutofit/>
          </a:bodyPr>
          <a:lstStyle/>
          <a:p>
            <a:pPr marL="0" marR="0" lvl="0" indent="0" algn="ctr" rtl="0">
              <a:lnSpc>
                <a:spcPct val="100000"/>
              </a:lnSpc>
              <a:spcBef>
                <a:spcPts val="0"/>
              </a:spcBef>
              <a:spcAft>
                <a:spcPts val="0"/>
              </a:spcAft>
              <a:buClr>
                <a:srgbClr val="FEFE00"/>
              </a:buClr>
              <a:buSzPts val="2100"/>
              <a:buFont typeface="Gill Sans"/>
              <a:buNone/>
            </a:pPr>
            <a:r>
              <a:rPr lang="en-US" sz="2100" b="0" i="0" u="none" strike="noStrike" cap="none">
                <a:solidFill>
                  <a:srgbClr val="FEFE00"/>
                </a:solidFill>
                <a:latin typeface="Gill Sans"/>
                <a:ea typeface="Gill Sans"/>
                <a:cs typeface="Gill Sans"/>
                <a:sym typeface="Gill Sans"/>
              </a:rPr>
              <a:t>ARISTA NETWORKS CONFIDENTIAL</a:t>
            </a:r>
            <a:endParaRPr sz="19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1">
  <p:cSld name="1_Comparison">
    <p:spTree>
      <p:nvGrpSpPr>
        <p:cNvPr id="1" name="Shape 117"/>
        <p:cNvGrpSpPr/>
        <p:nvPr/>
      </p:nvGrpSpPr>
      <p:grpSpPr>
        <a:xfrm>
          <a:off x="0" y="0"/>
          <a:ext cx="0" cy="0"/>
          <a:chOff x="0" y="0"/>
          <a:chExt cx="0" cy="0"/>
        </a:xfrm>
      </p:grpSpPr>
      <p:sp>
        <p:nvSpPr>
          <p:cNvPr id="118" name="Google Shape;118;gd874be867b_0_565"/>
          <p:cNvSpPr txBox="1">
            <a:spLocks noGrp="1"/>
          </p:cNvSpPr>
          <p:nvPr>
            <p:ph type="title"/>
          </p:nvPr>
        </p:nvSpPr>
        <p:spPr>
          <a:xfrm>
            <a:off x="609604" y="170169"/>
            <a:ext cx="10972800" cy="866700"/>
          </a:xfrm>
          <a:prstGeom prst="rect">
            <a:avLst/>
          </a:prstGeom>
          <a:noFill/>
          <a:ln>
            <a:noFill/>
          </a:ln>
        </p:spPr>
        <p:txBody>
          <a:bodyPr spcFirstLastPara="1" wrap="square" lIns="130075" tIns="65025" rIns="130075" bIns="65025" anchor="t" anchorCtr="0">
            <a:noAutofit/>
          </a:bodyPr>
          <a:lstStyle>
            <a:lvl1pPr lvl="0" algn="l">
              <a:lnSpc>
                <a:spcPct val="100000"/>
              </a:lnSpc>
              <a:spcBef>
                <a:spcPts val="0"/>
              </a:spcBef>
              <a:spcAft>
                <a:spcPts val="0"/>
              </a:spcAft>
              <a:buClr>
                <a:schemeClr val="dk1"/>
              </a:buClr>
              <a:buSzPts val="3300"/>
              <a:buFont typeface="Helvetica Neue"/>
              <a:buNone/>
              <a:defRPr>
                <a:solidFill>
                  <a:schemeClr val="dk1"/>
                </a:solidFill>
              </a:defRPr>
            </a:lvl1pPr>
            <a:lvl2pPr lvl="1" algn="l">
              <a:lnSpc>
                <a:spcPct val="100000"/>
              </a:lnSpc>
              <a:spcBef>
                <a:spcPts val="0"/>
              </a:spcBef>
              <a:spcAft>
                <a:spcPts val="0"/>
              </a:spcAft>
              <a:buSzPts val="1900"/>
              <a:buNone/>
              <a:defRPr/>
            </a:lvl2pPr>
            <a:lvl3pPr lvl="2" algn="l">
              <a:lnSpc>
                <a:spcPct val="100000"/>
              </a:lnSpc>
              <a:spcBef>
                <a:spcPts val="0"/>
              </a:spcBef>
              <a:spcAft>
                <a:spcPts val="0"/>
              </a:spcAft>
              <a:buSzPts val="1900"/>
              <a:buNone/>
              <a:defRPr/>
            </a:lvl3pPr>
            <a:lvl4pPr lvl="3" algn="l">
              <a:lnSpc>
                <a:spcPct val="100000"/>
              </a:lnSpc>
              <a:spcBef>
                <a:spcPts val="0"/>
              </a:spcBef>
              <a:spcAft>
                <a:spcPts val="0"/>
              </a:spcAft>
              <a:buSzPts val="1900"/>
              <a:buNone/>
              <a:defRPr/>
            </a:lvl4pPr>
            <a:lvl5pPr lvl="4" algn="l">
              <a:lnSpc>
                <a:spcPct val="100000"/>
              </a:lnSpc>
              <a:spcBef>
                <a:spcPts val="0"/>
              </a:spcBef>
              <a:spcAft>
                <a:spcPts val="0"/>
              </a:spcAft>
              <a:buSzPts val="1900"/>
              <a:buNone/>
              <a:defRPr/>
            </a:lvl5pPr>
            <a:lvl6pPr lvl="5" algn="l">
              <a:lnSpc>
                <a:spcPct val="100000"/>
              </a:lnSpc>
              <a:spcBef>
                <a:spcPts val="0"/>
              </a:spcBef>
              <a:spcAft>
                <a:spcPts val="0"/>
              </a:spcAft>
              <a:buSzPts val="1900"/>
              <a:buNone/>
              <a:defRPr/>
            </a:lvl6pPr>
            <a:lvl7pPr lvl="6" algn="l">
              <a:lnSpc>
                <a:spcPct val="100000"/>
              </a:lnSpc>
              <a:spcBef>
                <a:spcPts val="0"/>
              </a:spcBef>
              <a:spcAft>
                <a:spcPts val="0"/>
              </a:spcAft>
              <a:buSzPts val="1900"/>
              <a:buNone/>
              <a:defRPr/>
            </a:lvl7pPr>
            <a:lvl8pPr lvl="7" algn="l">
              <a:lnSpc>
                <a:spcPct val="100000"/>
              </a:lnSpc>
              <a:spcBef>
                <a:spcPts val="0"/>
              </a:spcBef>
              <a:spcAft>
                <a:spcPts val="0"/>
              </a:spcAft>
              <a:buSzPts val="1900"/>
              <a:buNone/>
              <a:defRPr/>
            </a:lvl8pPr>
            <a:lvl9pPr lvl="8" algn="l">
              <a:lnSpc>
                <a:spcPct val="100000"/>
              </a:lnSpc>
              <a:spcBef>
                <a:spcPts val="0"/>
              </a:spcBef>
              <a:spcAft>
                <a:spcPts val="0"/>
              </a:spcAft>
              <a:buSzPts val="1900"/>
              <a:buNone/>
              <a:defRPr/>
            </a:lvl9pPr>
          </a:lstStyle>
          <a:p>
            <a:endParaRPr/>
          </a:p>
        </p:txBody>
      </p:sp>
      <p:sp>
        <p:nvSpPr>
          <p:cNvPr id="119" name="Google Shape;119;gd874be867b_0_565"/>
          <p:cNvSpPr txBox="1">
            <a:spLocks noGrp="1"/>
          </p:cNvSpPr>
          <p:nvPr>
            <p:ph type="body" idx="1"/>
          </p:nvPr>
        </p:nvSpPr>
        <p:spPr>
          <a:xfrm>
            <a:off x="609637" y="1128717"/>
            <a:ext cx="5386800" cy="639600"/>
          </a:xfrm>
          <a:prstGeom prst="rect">
            <a:avLst/>
          </a:prstGeom>
          <a:noFill/>
          <a:ln>
            <a:noFill/>
          </a:ln>
        </p:spPr>
        <p:txBody>
          <a:bodyPr spcFirstLastPara="1" wrap="square" lIns="130075" tIns="65025" rIns="130075" bIns="65025" anchor="t" anchorCtr="0">
            <a:noAutofit/>
          </a:bodyPr>
          <a:lstStyle>
            <a:lvl1pPr marL="457200" lvl="0" indent="-228600" algn="l">
              <a:lnSpc>
                <a:spcPct val="100000"/>
              </a:lnSpc>
              <a:spcBef>
                <a:spcPts val="0"/>
              </a:spcBef>
              <a:spcAft>
                <a:spcPts val="0"/>
              </a:spcAft>
              <a:buSzPts val="2400"/>
              <a:buNone/>
              <a:defRPr sz="2400" b="0" i="0">
                <a:solidFill>
                  <a:schemeClr val="dk1"/>
                </a:solidFill>
                <a:latin typeface="Helvetica Neue"/>
                <a:ea typeface="Helvetica Neue"/>
                <a:cs typeface="Helvetica Neue"/>
                <a:sym typeface="Helvetica Neue"/>
              </a:defRPr>
            </a:lvl1pPr>
            <a:lvl2pPr marL="914400" lvl="1" indent="-228600" algn="l">
              <a:lnSpc>
                <a:spcPct val="100000"/>
              </a:lnSpc>
              <a:spcBef>
                <a:spcPts val="300"/>
              </a:spcBef>
              <a:spcAft>
                <a:spcPts val="0"/>
              </a:spcAft>
              <a:buSzPts val="2800"/>
              <a:buNone/>
              <a:defRPr sz="2800" b="1"/>
            </a:lvl2pPr>
            <a:lvl3pPr marL="1371600" lvl="2" indent="-228600" algn="l">
              <a:lnSpc>
                <a:spcPct val="100000"/>
              </a:lnSpc>
              <a:spcBef>
                <a:spcPts val="500"/>
              </a:spcBef>
              <a:spcAft>
                <a:spcPts val="0"/>
              </a:spcAft>
              <a:buSzPts val="2500"/>
              <a:buNone/>
              <a:defRPr sz="2500" b="1"/>
            </a:lvl3pPr>
            <a:lvl4pPr marL="1828800" lvl="3" indent="-228600" algn="l">
              <a:lnSpc>
                <a:spcPct val="100000"/>
              </a:lnSpc>
              <a:spcBef>
                <a:spcPts val="500"/>
              </a:spcBef>
              <a:spcAft>
                <a:spcPts val="0"/>
              </a:spcAft>
              <a:buSzPts val="2300"/>
              <a:buNone/>
              <a:defRPr sz="2300" b="1"/>
            </a:lvl4pPr>
            <a:lvl5pPr marL="2286000" lvl="4" indent="-228600" algn="l">
              <a:lnSpc>
                <a:spcPct val="100000"/>
              </a:lnSpc>
              <a:spcBef>
                <a:spcPts val="500"/>
              </a:spcBef>
              <a:spcAft>
                <a:spcPts val="0"/>
              </a:spcAft>
              <a:buSzPts val="2300"/>
              <a:buNone/>
              <a:defRPr sz="2300" b="1"/>
            </a:lvl5pPr>
            <a:lvl6pPr marL="2743200" lvl="5" indent="-228600" algn="l">
              <a:lnSpc>
                <a:spcPct val="100000"/>
              </a:lnSpc>
              <a:spcBef>
                <a:spcPts val="500"/>
              </a:spcBef>
              <a:spcAft>
                <a:spcPts val="0"/>
              </a:spcAft>
              <a:buClr>
                <a:schemeClr val="dk1"/>
              </a:buClr>
              <a:buSzPts val="2300"/>
              <a:buNone/>
              <a:defRPr sz="2300" b="1"/>
            </a:lvl6pPr>
            <a:lvl7pPr marL="3200400" lvl="6" indent="-228600" algn="l">
              <a:lnSpc>
                <a:spcPct val="100000"/>
              </a:lnSpc>
              <a:spcBef>
                <a:spcPts val="500"/>
              </a:spcBef>
              <a:spcAft>
                <a:spcPts val="0"/>
              </a:spcAft>
              <a:buClr>
                <a:schemeClr val="dk1"/>
              </a:buClr>
              <a:buSzPts val="2300"/>
              <a:buNone/>
              <a:defRPr sz="2300" b="1"/>
            </a:lvl7pPr>
            <a:lvl8pPr marL="3657600" lvl="7" indent="-228600" algn="l">
              <a:lnSpc>
                <a:spcPct val="100000"/>
              </a:lnSpc>
              <a:spcBef>
                <a:spcPts val="500"/>
              </a:spcBef>
              <a:spcAft>
                <a:spcPts val="0"/>
              </a:spcAft>
              <a:buClr>
                <a:schemeClr val="dk1"/>
              </a:buClr>
              <a:buSzPts val="2300"/>
              <a:buNone/>
              <a:defRPr sz="2300" b="1"/>
            </a:lvl8pPr>
            <a:lvl9pPr marL="4114800" lvl="8" indent="-228600" algn="l">
              <a:lnSpc>
                <a:spcPct val="100000"/>
              </a:lnSpc>
              <a:spcBef>
                <a:spcPts val="500"/>
              </a:spcBef>
              <a:spcAft>
                <a:spcPts val="0"/>
              </a:spcAft>
              <a:buClr>
                <a:schemeClr val="dk1"/>
              </a:buClr>
              <a:buSzPts val="2300"/>
              <a:buNone/>
              <a:defRPr sz="2300" b="1"/>
            </a:lvl9pPr>
          </a:lstStyle>
          <a:p>
            <a:endParaRPr/>
          </a:p>
        </p:txBody>
      </p:sp>
      <p:sp>
        <p:nvSpPr>
          <p:cNvPr id="120" name="Google Shape;120;gd874be867b_0_565"/>
          <p:cNvSpPr txBox="1">
            <a:spLocks noGrp="1"/>
          </p:cNvSpPr>
          <p:nvPr>
            <p:ph type="body" idx="2"/>
          </p:nvPr>
        </p:nvSpPr>
        <p:spPr>
          <a:xfrm>
            <a:off x="609637" y="1768475"/>
            <a:ext cx="5386800" cy="3951300"/>
          </a:xfrm>
          <a:prstGeom prst="rect">
            <a:avLst/>
          </a:prstGeom>
          <a:noFill/>
          <a:ln>
            <a:noFill/>
          </a:ln>
        </p:spPr>
        <p:txBody>
          <a:bodyPr spcFirstLastPara="1" wrap="square" lIns="130075" tIns="65025" rIns="130075" bIns="65025" anchor="t" anchorCtr="0">
            <a:noAutofit/>
          </a:bodyPr>
          <a:lstStyle>
            <a:lvl1pPr marL="457200" lvl="0" indent="-381000" algn="l">
              <a:lnSpc>
                <a:spcPct val="100000"/>
              </a:lnSpc>
              <a:spcBef>
                <a:spcPts val="0"/>
              </a:spcBef>
              <a:spcAft>
                <a:spcPts val="0"/>
              </a:spcAft>
              <a:buSzPts val="2400"/>
              <a:buChar char="•"/>
              <a:defRPr sz="2400" b="0" i="0">
                <a:solidFill>
                  <a:schemeClr val="dk1"/>
                </a:solidFill>
                <a:latin typeface="Helvetica Neue"/>
                <a:ea typeface="Helvetica Neue"/>
                <a:cs typeface="Helvetica Neue"/>
                <a:sym typeface="Helvetica Neue"/>
              </a:defRPr>
            </a:lvl1pPr>
            <a:lvl2pPr marL="914400" lvl="1" indent="-355600" algn="l">
              <a:lnSpc>
                <a:spcPct val="100000"/>
              </a:lnSpc>
              <a:spcBef>
                <a:spcPts val="600"/>
              </a:spcBef>
              <a:spcAft>
                <a:spcPts val="0"/>
              </a:spcAft>
              <a:buSzPts val="2000"/>
              <a:buChar char="-"/>
              <a:defRPr sz="2000" b="0" i="0">
                <a:solidFill>
                  <a:schemeClr val="dk1"/>
                </a:solidFill>
                <a:latin typeface="Helvetica Neue"/>
                <a:ea typeface="Helvetica Neue"/>
                <a:cs typeface="Helvetica Neue"/>
                <a:sym typeface="Helvetica Neue"/>
              </a:defRPr>
            </a:lvl2pPr>
            <a:lvl3pPr marL="1371600" lvl="2" indent="-330200" algn="l">
              <a:lnSpc>
                <a:spcPct val="100000"/>
              </a:lnSpc>
              <a:spcBef>
                <a:spcPts val="600"/>
              </a:spcBef>
              <a:spcAft>
                <a:spcPts val="0"/>
              </a:spcAft>
              <a:buSzPts val="1600"/>
              <a:buChar char="≫"/>
              <a:defRPr sz="1600" b="0" i="0">
                <a:solidFill>
                  <a:schemeClr val="dk1"/>
                </a:solidFill>
                <a:latin typeface="Helvetica Neue"/>
                <a:ea typeface="Helvetica Neue"/>
                <a:cs typeface="Helvetica Neue"/>
                <a:sym typeface="Helvetica Neue"/>
              </a:defRPr>
            </a:lvl3pPr>
            <a:lvl4pPr marL="1828800" lvl="3" indent="-304800" algn="l">
              <a:lnSpc>
                <a:spcPct val="100000"/>
              </a:lnSpc>
              <a:spcBef>
                <a:spcPts val="600"/>
              </a:spcBef>
              <a:spcAft>
                <a:spcPts val="0"/>
              </a:spcAft>
              <a:buSzPts val="1200"/>
              <a:buChar char="•"/>
              <a:defRPr sz="1200" b="0" i="0">
                <a:solidFill>
                  <a:schemeClr val="dk1"/>
                </a:solidFill>
                <a:latin typeface="Helvetica Neue"/>
                <a:ea typeface="Helvetica Neue"/>
                <a:cs typeface="Helvetica Neue"/>
                <a:sym typeface="Helvetica Neue"/>
              </a:defRPr>
            </a:lvl4pPr>
            <a:lvl5pPr marL="2286000" lvl="4" indent="-304800" algn="l">
              <a:lnSpc>
                <a:spcPct val="100000"/>
              </a:lnSpc>
              <a:spcBef>
                <a:spcPts val="600"/>
              </a:spcBef>
              <a:spcAft>
                <a:spcPts val="0"/>
              </a:spcAft>
              <a:buSzPts val="1200"/>
              <a:buChar char="-"/>
              <a:defRPr sz="1200" b="0" i="0">
                <a:solidFill>
                  <a:schemeClr val="dk1"/>
                </a:solidFill>
                <a:latin typeface="Helvetica Neue"/>
                <a:ea typeface="Helvetica Neue"/>
                <a:cs typeface="Helvetica Neue"/>
                <a:sym typeface="Helvetica Neue"/>
              </a:defRPr>
            </a:lvl5pPr>
            <a:lvl6pPr marL="2743200" lvl="5" indent="-374650" algn="l">
              <a:lnSpc>
                <a:spcPct val="100000"/>
              </a:lnSpc>
              <a:spcBef>
                <a:spcPts val="600"/>
              </a:spcBef>
              <a:spcAft>
                <a:spcPts val="0"/>
              </a:spcAft>
              <a:buClr>
                <a:schemeClr val="dk1"/>
              </a:buClr>
              <a:buSzPts val="2300"/>
              <a:buChar char="•"/>
              <a:defRPr sz="2300"/>
            </a:lvl6pPr>
            <a:lvl7pPr marL="3200400" lvl="6" indent="-374650" algn="l">
              <a:lnSpc>
                <a:spcPct val="100000"/>
              </a:lnSpc>
              <a:spcBef>
                <a:spcPts val="500"/>
              </a:spcBef>
              <a:spcAft>
                <a:spcPts val="0"/>
              </a:spcAft>
              <a:buClr>
                <a:schemeClr val="dk1"/>
              </a:buClr>
              <a:buSzPts val="2300"/>
              <a:buChar char="•"/>
              <a:defRPr sz="2300"/>
            </a:lvl7pPr>
            <a:lvl8pPr marL="3657600" lvl="7" indent="-374650" algn="l">
              <a:lnSpc>
                <a:spcPct val="100000"/>
              </a:lnSpc>
              <a:spcBef>
                <a:spcPts val="500"/>
              </a:spcBef>
              <a:spcAft>
                <a:spcPts val="0"/>
              </a:spcAft>
              <a:buClr>
                <a:schemeClr val="dk1"/>
              </a:buClr>
              <a:buSzPts val="2300"/>
              <a:buChar char="•"/>
              <a:defRPr sz="2300"/>
            </a:lvl8pPr>
            <a:lvl9pPr marL="4114800" lvl="8" indent="-374650" algn="l">
              <a:lnSpc>
                <a:spcPct val="100000"/>
              </a:lnSpc>
              <a:spcBef>
                <a:spcPts val="500"/>
              </a:spcBef>
              <a:spcAft>
                <a:spcPts val="0"/>
              </a:spcAft>
              <a:buClr>
                <a:schemeClr val="dk1"/>
              </a:buClr>
              <a:buSzPts val="2300"/>
              <a:buChar char="•"/>
              <a:defRPr sz="2300"/>
            </a:lvl9pPr>
          </a:lstStyle>
          <a:p>
            <a:endParaRPr/>
          </a:p>
        </p:txBody>
      </p:sp>
      <p:sp>
        <p:nvSpPr>
          <p:cNvPr id="121" name="Google Shape;121;gd874be867b_0_565"/>
          <p:cNvSpPr txBox="1">
            <a:spLocks noGrp="1"/>
          </p:cNvSpPr>
          <p:nvPr>
            <p:ph type="sldNum" idx="12"/>
          </p:nvPr>
        </p:nvSpPr>
        <p:spPr>
          <a:xfrm>
            <a:off x="212736" y="6492888"/>
            <a:ext cx="1051500" cy="365100"/>
          </a:xfrm>
          <a:prstGeom prst="rect">
            <a:avLst/>
          </a:prstGeom>
          <a:noFill/>
          <a:ln>
            <a:noFill/>
          </a:ln>
        </p:spPr>
        <p:txBody>
          <a:bodyPr spcFirstLastPara="1" wrap="square" lIns="130075" tIns="65025" rIns="130075" bIns="65025" anchor="ctr"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
        <p:nvSpPr>
          <p:cNvPr id="122" name="Google Shape;122;gd874be867b_0_565"/>
          <p:cNvSpPr txBox="1">
            <a:spLocks noGrp="1"/>
          </p:cNvSpPr>
          <p:nvPr>
            <p:ph type="body" idx="3"/>
          </p:nvPr>
        </p:nvSpPr>
        <p:spPr>
          <a:xfrm>
            <a:off x="6195508" y="1128717"/>
            <a:ext cx="5386800" cy="639600"/>
          </a:xfrm>
          <a:prstGeom prst="rect">
            <a:avLst/>
          </a:prstGeom>
          <a:noFill/>
          <a:ln>
            <a:noFill/>
          </a:ln>
        </p:spPr>
        <p:txBody>
          <a:bodyPr spcFirstLastPara="1" wrap="square" lIns="130075" tIns="65025" rIns="130075" bIns="65025" anchor="t" anchorCtr="0">
            <a:noAutofit/>
          </a:bodyPr>
          <a:lstStyle>
            <a:lvl1pPr marL="457200" lvl="0" indent="-228600" algn="l">
              <a:lnSpc>
                <a:spcPct val="100000"/>
              </a:lnSpc>
              <a:spcBef>
                <a:spcPts val="0"/>
              </a:spcBef>
              <a:spcAft>
                <a:spcPts val="0"/>
              </a:spcAft>
              <a:buSzPts val="2400"/>
              <a:buNone/>
              <a:defRPr sz="2400" b="0" i="0">
                <a:solidFill>
                  <a:schemeClr val="dk1"/>
                </a:solidFill>
                <a:latin typeface="Helvetica Neue"/>
                <a:ea typeface="Helvetica Neue"/>
                <a:cs typeface="Helvetica Neue"/>
                <a:sym typeface="Helvetica Neue"/>
              </a:defRPr>
            </a:lvl1pPr>
            <a:lvl2pPr marL="914400" lvl="1" indent="-228600" algn="l">
              <a:lnSpc>
                <a:spcPct val="100000"/>
              </a:lnSpc>
              <a:spcBef>
                <a:spcPts val="300"/>
              </a:spcBef>
              <a:spcAft>
                <a:spcPts val="0"/>
              </a:spcAft>
              <a:buSzPts val="2800"/>
              <a:buNone/>
              <a:defRPr sz="2800" b="1"/>
            </a:lvl2pPr>
            <a:lvl3pPr marL="1371600" lvl="2" indent="-228600" algn="l">
              <a:lnSpc>
                <a:spcPct val="100000"/>
              </a:lnSpc>
              <a:spcBef>
                <a:spcPts val="500"/>
              </a:spcBef>
              <a:spcAft>
                <a:spcPts val="0"/>
              </a:spcAft>
              <a:buSzPts val="2500"/>
              <a:buNone/>
              <a:defRPr sz="2500" b="1"/>
            </a:lvl3pPr>
            <a:lvl4pPr marL="1828800" lvl="3" indent="-228600" algn="l">
              <a:lnSpc>
                <a:spcPct val="100000"/>
              </a:lnSpc>
              <a:spcBef>
                <a:spcPts val="500"/>
              </a:spcBef>
              <a:spcAft>
                <a:spcPts val="0"/>
              </a:spcAft>
              <a:buSzPts val="2300"/>
              <a:buNone/>
              <a:defRPr sz="2300" b="1"/>
            </a:lvl4pPr>
            <a:lvl5pPr marL="2286000" lvl="4" indent="-228600" algn="l">
              <a:lnSpc>
                <a:spcPct val="100000"/>
              </a:lnSpc>
              <a:spcBef>
                <a:spcPts val="500"/>
              </a:spcBef>
              <a:spcAft>
                <a:spcPts val="0"/>
              </a:spcAft>
              <a:buSzPts val="2300"/>
              <a:buNone/>
              <a:defRPr sz="2300" b="1"/>
            </a:lvl5pPr>
            <a:lvl6pPr marL="2743200" lvl="5" indent="-228600" algn="l">
              <a:lnSpc>
                <a:spcPct val="100000"/>
              </a:lnSpc>
              <a:spcBef>
                <a:spcPts val="500"/>
              </a:spcBef>
              <a:spcAft>
                <a:spcPts val="0"/>
              </a:spcAft>
              <a:buClr>
                <a:schemeClr val="dk1"/>
              </a:buClr>
              <a:buSzPts val="2300"/>
              <a:buNone/>
              <a:defRPr sz="2300" b="1"/>
            </a:lvl6pPr>
            <a:lvl7pPr marL="3200400" lvl="6" indent="-228600" algn="l">
              <a:lnSpc>
                <a:spcPct val="100000"/>
              </a:lnSpc>
              <a:spcBef>
                <a:spcPts val="500"/>
              </a:spcBef>
              <a:spcAft>
                <a:spcPts val="0"/>
              </a:spcAft>
              <a:buClr>
                <a:schemeClr val="dk1"/>
              </a:buClr>
              <a:buSzPts val="2300"/>
              <a:buNone/>
              <a:defRPr sz="2300" b="1"/>
            </a:lvl7pPr>
            <a:lvl8pPr marL="3657600" lvl="7" indent="-228600" algn="l">
              <a:lnSpc>
                <a:spcPct val="100000"/>
              </a:lnSpc>
              <a:spcBef>
                <a:spcPts val="500"/>
              </a:spcBef>
              <a:spcAft>
                <a:spcPts val="0"/>
              </a:spcAft>
              <a:buClr>
                <a:schemeClr val="dk1"/>
              </a:buClr>
              <a:buSzPts val="2300"/>
              <a:buNone/>
              <a:defRPr sz="2300" b="1"/>
            </a:lvl8pPr>
            <a:lvl9pPr marL="4114800" lvl="8" indent="-228600" algn="l">
              <a:lnSpc>
                <a:spcPct val="100000"/>
              </a:lnSpc>
              <a:spcBef>
                <a:spcPts val="500"/>
              </a:spcBef>
              <a:spcAft>
                <a:spcPts val="0"/>
              </a:spcAft>
              <a:buClr>
                <a:schemeClr val="dk1"/>
              </a:buClr>
              <a:buSzPts val="2300"/>
              <a:buNone/>
              <a:defRPr sz="2300" b="1"/>
            </a:lvl9pPr>
          </a:lstStyle>
          <a:p>
            <a:endParaRPr/>
          </a:p>
        </p:txBody>
      </p:sp>
      <p:sp>
        <p:nvSpPr>
          <p:cNvPr id="123" name="Google Shape;123;gd874be867b_0_565"/>
          <p:cNvSpPr txBox="1">
            <a:spLocks noGrp="1"/>
          </p:cNvSpPr>
          <p:nvPr>
            <p:ph type="body" idx="4"/>
          </p:nvPr>
        </p:nvSpPr>
        <p:spPr>
          <a:xfrm>
            <a:off x="6195508" y="1768475"/>
            <a:ext cx="5386800" cy="3951300"/>
          </a:xfrm>
          <a:prstGeom prst="rect">
            <a:avLst/>
          </a:prstGeom>
          <a:noFill/>
          <a:ln>
            <a:noFill/>
          </a:ln>
        </p:spPr>
        <p:txBody>
          <a:bodyPr spcFirstLastPara="1" wrap="square" lIns="130075" tIns="65025" rIns="130075" bIns="65025" anchor="t" anchorCtr="0">
            <a:noAutofit/>
          </a:bodyPr>
          <a:lstStyle>
            <a:lvl1pPr marL="457200" lvl="0" indent="-381000" algn="l">
              <a:lnSpc>
                <a:spcPct val="100000"/>
              </a:lnSpc>
              <a:spcBef>
                <a:spcPts val="0"/>
              </a:spcBef>
              <a:spcAft>
                <a:spcPts val="0"/>
              </a:spcAft>
              <a:buSzPts val="2400"/>
              <a:buChar char="•"/>
              <a:defRPr sz="2400" b="0" i="0">
                <a:solidFill>
                  <a:schemeClr val="dk1"/>
                </a:solidFill>
                <a:latin typeface="Helvetica Neue"/>
                <a:ea typeface="Helvetica Neue"/>
                <a:cs typeface="Helvetica Neue"/>
                <a:sym typeface="Helvetica Neue"/>
              </a:defRPr>
            </a:lvl1pPr>
            <a:lvl2pPr marL="914400" lvl="1" indent="-355600" algn="l">
              <a:lnSpc>
                <a:spcPct val="100000"/>
              </a:lnSpc>
              <a:spcBef>
                <a:spcPts val="600"/>
              </a:spcBef>
              <a:spcAft>
                <a:spcPts val="0"/>
              </a:spcAft>
              <a:buSzPts val="2000"/>
              <a:buChar char="-"/>
              <a:defRPr sz="2000" b="0" i="0">
                <a:solidFill>
                  <a:schemeClr val="dk1"/>
                </a:solidFill>
                <a:latin typeface="Helvetica Neue"/>
                <a:ea typeface="Helvetica Neue"/>
                <a:cs typeface="Helvetica Neue"/>
                <a:sym typeface="Helvetica Neue"/>
              </a:defRPr>
            </a:lvl2pPr>
            <a:lvl3pPr marL="1371600" lvl="2" indent="-330200" algn="l">
              <a:lnSpc>
                <a:spcPct val="100000"/>
              </a:lnSpc>
              <a:spcBef>
                <a:spcPts val="600"/>
              </a:spcBef>
              <a:spcAft>
                <a:spcPts val="0"/>
              </a:spcAft>
              <a:buSzPts val="1600"/>
              <a:buChar char="≫"/>
              <a:defRPr sz="1600" b="0" i="0">
                <a:solidFill>
                  <a:schemeClr val="dk1"/>
                </a:solidFill>
                <a:latin typeface="Helvetica Neue"/>
                <a:ea typeface="Helvetica Neue"/>
                <a:cs typeface="Helvetica Neue"/>
                <a:sym typeface="Helvetica Neue"/>
              </a:defRPr>
            </a:lvl3pPr>
            <a:lvl4pPr marL="1828800" lvl="3" indent="-304800" algn="l">
              <a:lnSpc>
                <a:spcPct val="100000"/>
              </a:lnSpc>
              <a:spcBef>
                <a:spcPts val="600"/>
              </a:spcBef>
              <a:spcAft>
                <a:spcPts val="0"/>
              </a:spcAft>
              <a:buSzPts val="1200"/>
              <a:buChar char="•"/>
              <a:defRPr sz="1200" b="0" i="0">
                <a:solidFill>
                  <a:schemeClr val="dk1"/>
                </a:solidFill>
                <a:latin typeface="Helvetica Neue"/>
                <a:ea typeface="Helvetica Neue"/>
                <a:cs typeface="Helvetica Neue"/>
                <a:sym typeface="Helvetica Neue"/>
              </a:defRPr>
            </a:lvl4pPr>
            <a:lvl5pPr marL="2286000" lvl="4" indent="-304800" algn="l">
              <a:lnSpc>
                <a:spcPct val="100000"/>
              </a:lnSpc>
              <a:spcBef>
                <a:spcPts val="600"/>
              </a:spcBef>
              <a:spcAft>
                <a:spcPts val="0"/>
              </a:spcAft>
              <a:buSzPts val="1200"/>
              <a:buChar char="-"/>
              <a:defRPr sz="1200" b="0" i="0">
                <a:solidFill>
                  <a:schemeClr val="dk1"/>
                </a:solidFill>
                <a:latin typeface="Helvetica Neue"/>
                <a:ea typeface="Helvetica Neue"/>
                <a:cs typeface="Helvetica Neue"/>
                <a:sym typeface="Helvetica Neue"/>
              </a:defRPr>
            </a:lvl5pPr>
            <a:lvl6pPr marL="2743200" lvl="5" indent="-374650" algn="l">
              <a:lnSpc>
                <a:spcPct val="100000"/>
              </a:lnSpc>
              <a:spcBef>
                <a:spcPts val="600"/>
              </a:spcBef>
              <a:spcAft>
                <a:spcPts val="0"/>
              </a:spcAft>
              <a:buClr>
                <a:schemeClr val="dk1"/>
              </a:buClr>
              <a:buSzPts val="2300"/>
              <a:buChar char="•"/>
              <a:defRPr sz="2300"/>
            </a:lvl6pPr>
            <a:lvl7pPr marL="3200400" lvl="6" indent="-374650" algn="l">
              <a:lnSpc>
                <a:spcPct val="100000"/>
              </a:lnSpc>
              <a:spcBef>
                <a:spcPts val="500"/>
              </a:spcBef>
              <a:spcAft>
                <a:spcPts val="0"/>
              </a:spcAft>
              <a:buClr>
                <a:schemeClr val="dk1"/>
              </a:buClr>
              <a:buSzPts val="2300"/>
              <a:buChar char="•"/>
              <a:defRPr sz="2300"/>
            </a:lvl7pPr>
            <a:lvl8pPr marL="3657600" lvl="7" indent="-374650" algn="l">
              <a:lnSpc>
                <a:spcPct val="100000"/>
              </a:lnSpc>
              <a:spcBef>
                <a:spcPts val="500"/>
              </a:spcBef>
              <a:spcAft>
                <a:spcPts val="0"/>
              </a:spcAft>
              <a:buClr>
                <a:schemeClr val="dk1"/>
              </a:buClr>
              <a:buSzPts val="2300"/>
              <a:buChar char="•"/>
              <a:defRPr sz="2300"/>
            </a:lvl8pPr>
            <a:lvl9pPr marL="4114800" lvl="8" indent="-374650" algn="l">
              <a:lnSpc>
                <a:spcPct val="100000"/>
              </a:lnSpc>
              <a:spcBef>
                <a:spcPts val="500"/>
              </a:spcBef>
              <a:spcAft>
                <a:spcPts val="0"/>
              </a:spcAft>
              <a:buClr>
                <a:schemeClr val="dk1"/>
              </a:buClr>
              <a:buSzPts val="2300"/>
              <a:buChar char="•"/>
              <a:defRPr sz="23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1">
  <p:cSld name="1_Two Content">
    <p:spTree>
      <p:nvGrpSpPr>
        <p:cNvPr id="1" name="Shape 124"/>
        <p:cNvGrpSpPr/>
        <p:nvPr/>
      </p:nvGrpSpPr>
      <p:grpSpPr>
        <a:xfrm>
          <a:off x="0" y="0"/>
          <a:ext cx="0" cy="0"/>
          <a:chOff x="0" y="0"/>
          <a:chExt cx="0" cy="0"/>
        </a:xfrm>
      </p:grpSpPr>
      <p:sp>
        <p:nvSpPr>
          <p:cNvPr id="125" name="Google Shape;125;gd874be867b_0_572"/>
          <p:cNvSpPr txBox="1">
            <a:spLocks noGrp="1"/>
          </p:cNvSpPr>
          <p:nvPr>
            <p:ph type="title"/>
          </p:nvPr>
        </p:nvSpPr>
        <p:spPr>
          <a:xfrm>
            <a:off x="609603" y="170151"/>
            <a:ext cx="10972800" cy="866700"/>
          </a:xfrm>
          <a:prstGeom prst="rect">
            <a:avLst/>
          </a:prstGeom>
          <a:noFill/>
          <a:ln>
            <a:noFill/>
          </a:ln>
        </p:spPr>
        <p:txBody>
          <a:bodyPr spcFirstLastPara="1" wrap="square" lIns="130175" tIns="65075" rIns="130175" bIns="65075" anchor="t" anchorCtr="0">
            <a:noAutofit/>
          </a:bodyPr>
          <a:lstStyle>
            <a:lvl1pPr marR="0" lvl="0" algn="l">
              <a:lnSpc>
                <a:spcPct val="100000"/>
              </a:lnSpc>
              <a:spcBef>
                <a:spcPts val="0"/>
              </a:spcBef>
              <a:spcAft>
                <a:spcPts val="0"/>
              </a:spcAft>
              <a:buClr>
                <a:srgbClr val="141313"/>
              </a:buClr>
              <a:buSzPts val="3300"/>
              <a:buFont typeface="Helvetica Neue"/>
              <a:buNone/>
              <a:defRPr sz="3300" b="0" i="0" u="none" strike="noStrike" cap="none">
                <a:solidFill>
                  <a:srgbClr val="141313"/>
                </a:solidFill>
                <a:latin typeface="Helvetica Neue"/>
                <a:ea typeface="Helvetica Neue"/>
                <a:cs typeface="Helvetica Neue"/>
                <a:sym typeface="Helvetica Neue"/>
              </a:defRPr>
            </a:lvl1pPr>
            <a:lvl2pPr lvl="1" algn="l">
              <a:lnSpc>
                <a:spcPct val="100000"/>
              </a:lnSpc>
              <a:spcBef>
                <a:spcPts val="0"/>
              </a:spcBef>
              <a:spcAft>
                <a:spcPts val="0"/>
              </a:spcAft>
              <a:buSzPts val="1900"/>
              <a:buNone/>
              <a:defRPr sz="2400"/>
            </a:lvl2pPr>
            <a:lvl3pPr lvl="2" algn="l">
              <a:lnSpc>
                <a:spcPct val="100000"/>
              </a:lnSpc>
              <a:spcBef>
                <a:spcPts val="0"/>
              </a:spcBef>
              <a:spcAft>
                <a:spcPts val="0"/>
              </a:spcAft>
              <a:buSzPts val="1900"/>
              <a:buNone/>
              <a:defRPr sz="2400"/>
            </a:lvl3pPr>
            <a:lvl4pPr lvl="3" algn="l">
              <a:lnSpc>
                <a:spcPct val="100000"/>
              </a:lnSpc>
              <a:spcBef>
                <a:spcPts val="0"/>
              </a:spcBef>
              <a:spcAft>
                <a:spcPts val="0"/>
              </a:spcAft>
              <a:buSzPts val="1900"/>
              <a:buNone/>
              <a:defRPr sz="2400"/>
            </a:lvl4pPr>
            <a:lvl5pPr lvl="4" algn="l">
              <a:lnSpc>
                <a:spcPct val="100000"/>
              </a:lnSpc>
              <a:spcBef>
                <a:spcPts val="0"/>
              </a:spcBef>
              <a:spcAft>
                <a:spcPts val="0"/>
              </a:spcAft>
              <a:buSzPts val="1900"/>
              <a:buNone/>
              <a:defRPr sz="2400"/>
            </a:lvl5pPr>
            <a:lvl6pPr lvl="5" algn="l">
              <a:lnSpc>
                <a:spcPct val="100000"/>
              </a:lnSpc>
              <a:spcBef>
                <a:spcPts val="0"/>
              </a:spcBef>
              <a:spcAft>
                <a:spcPts val="0"/>
              </a:spcAft>
              <a:buSzPts val="1900"/>
              <a:buNone/>
              <a:defRPr sz="2400"/>
            </a:lvl6pPr>
            <a:lvl7pPr lvl="6" algn="l">
              <a:lnSpc>
                <a:spcPct val="100000"/>
              </a:lnSpc>
              <a:spcBef>
                <a:spcPts val="0"/>
              </a:spcBef>
              <a:spcAft>
                <a:spcPts val="0"/>
              </a:spcAft>
              <a:buSzPts val="1900"/>
              <a:buNone/>
              <a:defRPr sz="2400"/>
            </a:lvl7pPr>
            <a:lvl8pPr lvl="7" algn="l">
              <a:lnSpc>
                <a:spcPct val="100000"/>
              </a:lnSpc>
              <a:spcBef>
                <a:spcPts val="0"/>
              </a:spcBef>
              <a:spcAft>
                <a:spcPts val="0"/>
              </a:spcAft>
              <a:buSzPts val="1900"/>
              <a:buNone/>
              <a:defRPr sz="2400"/>
            </a:lvl8pPr>
            <a:lvl9pPr lvl="8" algn="l">
              <a:lnSpc>
                <a:spcPct val="100000"/>
              </a:lnSpc>
              <a:spcBef>
                <a:spcPts val="0"/>
              </a:spcBef>
              <a:spcAft>
                <a:spcPts val="0"/>
              </a:spcAft>
              <a:buSzPts val="1900"/>
              <a:buNone/>
              <a:defRPr sz="2400"/>
            </a:lvl9pPr>
          </a:lstStyle>
          <a:p>
            <a:endParaRPr/>
          </a:p>
        </p:txBody>
      </p:sp>
      <p:sp>
        <p:nvSpPr>
          <p:cNvPr id="126" name="Google Shape;126;gd874be867b_0_572"/>
          <p:cNvSpPr txBox="1">
            <a:spLocks noGrp="1"/>
          </p:cNvSpPr>
          <p:nvPr>
            <p:ph type="body" idx="1"/>
          </p:nvPr>
        </p:nvSpPr>
        <p:spPr>
          <a:xfrm>
            <a:off x="609600" y="1125739"/>
            <a:ext cx="5384700" cy="4526100"/>
          </a:xfrm>
          <a:prstGeom prst="rect">
            <a:avLst/>
          </a:prstGeom>
          <a:noFill/>
          <a:ln>
            <a:noFill/>
          </a:ln>
        </p:spPr>
        <p:txBody>
          <a:bodyPr spcFirstLastPara="1" wrap="square" lIns="130175" tIns="65075" rIns="130175" bIns="65075" anchor="t" anchorCtr="0">
            <a:noAutofit/>
          </a:bodyPr>
          <a:lstStyle>
            <a:lvl1pPr marL="457200" marR="0" lvl="0" indent="-381000" algn="l">
              <a:lnSpc>
                <a:spcPct val="100000"/>
              </a:lnSpc>
              <a:spcBef>
                <a:spcPts val="0"/>
              </a:spcBef>
              <a:spcAft>
                <a:spcPts val="0"/>
              </a:spcAft>
              <a:buClr>
                <a:srgbClr val="888888"/>
              </a:buClr>
              <a:buSzPts val="2400"/>
              <a:buFont typeface="Arial"/>
              <a:buChar char="•"/>
              <a:defRPr sz="2400" b="0" i="0" u="none" strike="noStrike" cap="none">
                <a:solidFill>
                  <a:srgbClr val="141313"/>
                </a:solidFill>
                <a:latin typeface="Helvetica Neue"/>
                <a:ea typeface="Helvetica Neue"/>
                <a:cs typeface="Helvetica Neue"/>
                <a:sym typeface="Helvetica Neue"/>
              </a:defRPr>
            </a:lvl1pPr>
            <a:lvl2pPr marL="914400" marR="0" lvl="1" indent="-355600" algn="l">
              <a:lnSpc>
                <a:spcPct val="100000"/>
              </a:lnSpc>
              <a:spcBef>
                <a:spcPts val="600"/>
              </a:spcBef>
              <a:spcAft>
                <a:spcPts val="0"/>
              </a:spcAft>
              <a:buClr>
                <a:srgbClr val="888888"/>
              </a:buClr>
              <a:buSzPts val="2000"/>
              <a:buFont typeface="Merriweather Sans"/>
              <a:buChar char="-"/>
              <a:defRPr sz="2000" b="0" i="0" u="none" strike="noStrike" cap="none">
                <a:solidFill>
                  <a:srgbClr val="141313"/>
                </a:solidFill>
                <a:latin typeface="Helvetica Neue"/>
                <a:ea typeface="Helvetica Neue"/>
                <a:cs typeface="Helvetica Neue"/>
                <a:sym typeface="Helvetica Neue"/>
              </a:defRPr>
            </a:lvl2pPr>
            <a:lvl3pPr marL="1371600" marR="0" lvl="2" indent="-330200" algn="l">
              <a:lnSpc>
                <a:spcPct val="100000"/>
              </a:lnSpc>
              <a:spcBef>
                <a:spcPts val="600"/>
              </a:spcBef>
              <a:spcAft>
                <a:spcPts val="0"/>
              </a:spcAft>
              <a:buClr>
                <a:srgbClr val="888888"/>
              </a:buClr>
              <a:buSzPts val="1600"/>
              <a:buFont typeface="Merriweather Sans"/>
              <a:buChar char="≫"/>
              <a:defRPr sz="1600" b="0" i="0" u="none" strike="noStrike" cap="none">
                <a:solidFill>
                  <a:srgbClr val="141313"/>
                </a:solidFill>
                <a:latin typeface="Helvetica Neue Light"/>
                <a:ea typeface="Helvetica Neue Light"/>
                <a:cs typeface="Helvetica Neue Light"/>
                <a:sym typeface="Helvetica Neue Light"/>
              </a:defRPr>
            </a:lvl3pPr>
            <a:lvl4pPr marL="1828800" marR="0" lvl="3" indent="-304800" algn="l">
              <a:lnSpc>
                <a:spcPct val="100000"/>
              </a:lnSpc>
              <a:spcBef>
                <a:spcPts val="600"/>
              </a:spcBef>
              <a:spcAft>
                <a:spcPts val="0"/>
              </a:spcAft>
              <a:buClr>
                <a:srgbClr val="888888"/>
              </a:buClr>
              <a:buSzPts val="1200"/>
              <a:buFont typeface="Arial"/>
              <a:buChar char="•"/>
              <a:defRPr sz="1200" b="0" i="0" u="none" strike="noStrike" cap="none">
                <a:solidFill>
                  <a:srgbClr val="141313"/>
                </a:solidFill>
                <a:latin typeface="Helvetica Neue Light"/>
                <a:ea typeface="Helvetica Neue Light"/>
                <a:cs typeface="Helvetica Neue Light"/>
                <a:sym typeface="Helvetica Neue Light"/>
              </a:defRPr>
            </a:lvl4pPr>
            <a:lvl5pPr marL="2286000" marR="0" lvl="4" indent="-304800" algn="l">
              <a:lnSpc>
                <a:spcPct val="100000"/>
              </a:lnSpc>
              <a:spcBef>
                <a:spcPts val="600"/>
              </a:spcBef>
              <a:spcAft>
                <a:spcPts val="0"/>
              </a:spcAft>
              <a:buClr>
                <a:srgbClr val="888888"/>
              </a:buClr>
              <a:buSzPts val="1200"/>
              <a:buFont typeface="Merriweather Sans"/>
              <a:buChar char="-"/>
              <a:defRPr sz="1200" b="0" i="0" u="none" strike="noStrike" cap="none">
                <a:solidFill>
                  <a:srgbClr val="141313"/>
                </a:solidFill>
                <a:latin typeface="Helvetica Neue Light"/>
                <a:ea typeface="Helvetica Neue Light"/>
                <a:cs typeface="Helvetica Neue Light"/>
                <a:sym typeface="Helvetica Neue Light"/>
              </a:defRPr>
            </a:lvl5pPr>
            <a:lvl6pPr marL="2743200" marR="0" lvl="5" indent="-387350" algn="l">
              <a:lnSpc>
                <a:spcPct val="100000"/>
              </a:lnSpc>
              <a:spcBef>
                <a:spcPts val="6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6pPr>
            <a:lvl7pPr marL="3200400" marR="0" lvl="6" indent="-387350" algn="l">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7pPr>
            <a:lvl8pPr marL="3657600" marR="0" lvl="7" indent="-387350" algn="l">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8pPr>
            <a:lvl9pPr marL="4114800" marR="0" lvl="8" indent="-387350" algn="l">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9pPr>
          </a:lstStyle>
          <a:p>
            <a:endParaRPr/>
          </a:p>
        </p:txBody>
      </p:sp>
      <p:sp>
        <p:nvSpPr>
          <p:cNvPr id="127" name="Google Shape;127;gd874be867b_0_572"/>
          <p:cNvSpPr txBox="1">
            <a:spLocks noGrp="1"/>
          </p:cNvSpPr>
          <p:nvPr>
            <p:ph type="sldNum" idx="12"/>
          </p:nvPr>
        </p:nvSpPr>
        <p:spPr>
          <a:xfrm>
            <a:off x="212712" y="6492873"/>
            <a:ext cx="1051500" cy="365100"/>
          </a:xfrm>
          <a:prstGeom prst="rect">
            <a:avLst/>
          </a:prstGeom>
          <a:noFill/>
          <a:ln>
            <a:noFill/>
          </a:ln>
        </p:spPr>
        <p:txBody>
          <a:bodyPr spcFirstLastPara="1" wrap="square" lIns="130175" tIns="65075" rIns="130175" bIns="65075" anchor="ctr" anchorCtr="0">
            <a:noAutofit/>
          </a:bodyPr>
          <a:lstStyle>
            <a:lvl1pPr marL="0" marR="0" lvl="0" indent="0" algn="l">
              <a:lnSpc>
                <a:spcPct val="100000"/>
              </a:lnSpc>
              <a:spcBef>
                <a:spcPts val="0"/>
              </a:spcBef>
              <a:spcAft>
                <a:spcPts val="0"/>
              </a:spcAft>
              <a:buClr>
                <a:schemeClr val="lt1"/>
              </a:buClr>
              <a:buSzPts val="1100"/>
              <a:buFont typeface="Helvetica Neue"/>
              <a:buNone/>
              <a:defRPr sz="1100" b="0" i="0" u="none" strike="noStrike" cap="none">
                <a:solidFill>
                  <a:schemeClr val="lt1"/>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chemeClr val="lt1"/>
              </a:buClr>
              <a:buSzPts val="1100"/>
              <a:buFont typeface="Helvetica Neue"/>
              <a:buNone/>
              <a:defRPr sz="1100" b="0" i="0" u="none" strike="noStrike" cap="none">
                <a:solidFill>
                  <a:schemeClr val="lt1"/>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chemeClr val="lt1"/>
              </a:buClr>
              <a:buSzPts val="1100"/>
              <a:buFont typeface="Helvetica Neue"/>
              <a:buNone/>
              <a:defRPr sz="1100" b="0" i="0" u="none" strike="noStrike" cap="none">
                <a:solidFill>
                  <a:schemeClr val="lt1"/>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chemeClr val="lt1"/>
              </a:buClr>
              <a:buSzPts val="1100"/>
              <a:buFont typeface="Helvetica Neue"/>
              <a:buNone/>
              <a:defRPr sz="1100" b="0" i="0" u="none" strike="noStrike" cap="none">
                <a:solidFill>
                  <a:schemeClr val="lt1"/>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chemeClr val="lt1"/>
              </a:buClr>
              <a:buSzPts val="1100"/>
              <a:buFont typeface="Helvetica Neue"/>
              <a:buNone/>
              <a:defRPr sz="1100" b="0" i="0" u="none" strike="noStrike" cap="none">
                <a:solidFill>
                  <a:schemeClr val="lt1"/>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chemeClr val="lt1"/>
              </a:buClr>
              <a:buSzPts val="1100"/>
              <a:buFont typeface="Helvetica Neue"/>
              <a:buNone/>
              <a:defRPr sz="1100" b="0" i="0" u="none" strike="noStrike" cap="none">
                <a:solidFill>
                  <a:schemeClr val="lt1"/>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chemeClr val="lt1"/>
              </a:buClr>
              <a:buSzPts val="1100"/>
              <a:buFont typeface="Helvetica Neue"/>
              <a:buNone/>
              <a:defRPr sz="1100" b="0" i="0" u="none" strike="noStrike" cap="none">
                <a:solidFill>
                  <a:schemeClr val="lt1"/>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chemeClr val="lt1"/>
              </a:buClr>
              <a:buSzPts val="1100"/>
              <a:buFont typeface="Helvetica Neue"/>
              <a:buNone/>
              <a:defRPr sz="1100" b="0" i="0" u="none" strike="noStrike" cap="none">
                <a:solidFill>
                  <a:schemeClr val="lt1"/>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chemeClr val="lt1"/>
              </a:buClr>
              <a:buSzPts val="1100"/>
              <a:buFont typeface="Helvetica Neue"/>
              <a:buNone/>
              <a:defRPr sz="11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
        <p:nvSpPr>
          <p:cNvPr id="128" name="Google Shape;128;gd874be867b_0_572"/>
          <p:cNvSpPr txBox="1">
            <a:spLocks noGrp="1"/>
          </p:cNvSpPr>
          <p:nvPr>
            <p:ph type="body" idx="2"/>
          </p:nvPr>
        </p:nvSpPr>
        <p:spPr>
          <a:xfrm>
            <a:off x="6197603" y="1125739"/>
            <a:ext cx="5384700" cy="4526100"/>
          </a:xfrm>
          <a:prstGeom prst="rect">
            <a:avLst/>
          </a:prstGeom>
          <a:noFill/>
          <a:ln>
            <a:noFill/>
          </a:ln>
        </p:spPr>
        <p:txBody>
          <a:bodyPr spcFirstLastPara="1" wrap="square" lIns="130175" tIns="65075" rIns="130175" bIns="65075" anchor="t" anchorCtr="0">
            <a:noAutofit/>
          </a:bodyPr>
          <a:lstStyle>
            <a:lvl1pPr marL="457200" marR="0" lvl="0" indent="-381000" algn="l">
              <a:lnSpc>
                <a:spcPct val="100000"/>
              </a:lnSpc>
              <a:spcBef>
                <a:spcPts val="0"/>
              </a:spcBef>
              <a:spcAft>
                <a:spcPts val="0"/>
              </a:spcAft>
              <a:buClr>
                <a:srgbClr val="888888"/>
              </a:buClr>
              <a:buSzPts val="2400"/>
              <a:buFont typeface="Arial"/>
              <a:buChar char="•"/>
              <a:defRPr sz="2400" b="0" i="0" u="none" strike="noStrike" cap="none">
                <a:solidFill>
                  <a:srgbClr val="141313"/>
                </a:solidFill>
                <a:latin typeface="Helvetica Neue"/>
                <a:ea typeface="Helvetica Neue"/>
                <a:cs typeface="Helvetica Neue"/>
                <a:sym typeface="Helvetica Neue"/>
              </a:defRPr>
            </a:lvl1pPr>
            <a:lvl2pPr marL="914400" marR="0" lvl="1" indent="-355600" algn="l">
              <a:lnSpc>
                <a:spcPct val="100000"/>
              </a:lnSpc>
              <a:spcBef>
                <a:spcPts val="600"/>
              </a:spcBef>
              <a:spcAft>
                <a:spcPts val="0"/>
              </a:spcAft>
              <a:buClr>
                <a:srgbClr val="888888"/>
              </a:buClr>
              <a:buSzPts val="2000"/>
              <a:buFont typeface="Merriweather Sans"/>
              <a:buChar char="-"/>
              <a:defRPr sz="2000" b="0" i="0" u="none" strike="noStrike" cap="none">
                <a:solidFill>
                  <a:srgbClr val="141313"/>
                </a:solidFill>
                <a:latin typeface="Helvetica Neue"/>
                <a:ea typeface="Helvetica Neue"/>
                <a:cs typeface="Helvetica Neue"/>
                <a:sym typeface="Helvetica Neue"/>
              </a:defRPr>
            </a:lvl2pPr>
            <a:lvl3pPr marL="1371600" marR="0" lvl="2" indent="-330200" algn="l">
              <a:lnSpc>
                <a:spcPct val="100000"/>
              </a:lnSpc>
              <a:spcBef>
                <a:spcPts val="600"/>
              </a:spcBef>
              <a:spcAft>
                <a:spcPts val="0"/>
              </a:spcAft>
              <a:buClr>
                <a:srgbClr val="888888"/>
              </a:buClr>
              <a:buSzPts val="1600"/>
              <a:buFont typeface="Merriweather Sans"/>
              <a:buChar char="≫"/>
              <a:defRPr sz="1600" b="0" i="0" u="none" strike="noStrike" cap="none">
                <a:solidFill>
                  <a:srgbClr val="141313"/>
                </a:solidFill>
                <a:latin typeface="Helvetica Neue Light"/>
                <a:ea typeface="Helvetica Neue Light"/>
                <a:cs typeface="Helvetica Neue Light"/>
                <a:sym typeface="Helvetica Neue Light"/>
              </a:defRPr>
            </a:lvl3pPr>
            <a:lvl4pPr marL="1828800" marR="0" lvl="3" indent="-304800" algn="l">
              <a:lnSpc>
                <a:spcPct val="100000"/>
              </a:lnSpc>
              <a:spcBef>
                <a:spcPts val="600"/>
              </a:spcBef>
              <a:spcAft>
                <a:spcPts val="0"/>
              </a:spcAft>
              <a:buClr>
                <a:srgbClr val="888888"/>
              </a:buClr>
              <a:buSzPts val="1200"/>
              <a:buFont typeface="Arial"/>
              <a:buChar char="•"/>
              <a:defRPr sz="1200" b="0" i="0" u="none" strike="noStrike" cap="none">
                <a:solidFill>
                  <a:srgbClr val="141313"/>
                </a:solidFill>
                <a:latin typeface="Helvetica Neue Light"/>
                <a:ea typeface="Helvetica Neue Light"/>
                <a:cs typeface="Helvetica Neue Light"/>
                <a:sym typeface="Helvetica Neue Light"/>
              </a:defRPr>
            </a:lvl4pPr>
            <a:lvl5pPr marL="2286000" marR="0" lvl="4" indent="-304800" algn="l">
              <a:lnSpc>
                <a:spcPct val="100000"/>
              </a:lnSpc>
              <a:spcBef>
                <a:spcPts val="600"/>
              </a:spcBef>
              <a:spcAft>
                <a:spcPts val="0"/>
              </a:spcAft>
              <a:buClr>
                <a:srgbClr val="888888"/>
              </a:buClr>
              <a:buSzPts val="1200"/>
              <a:buFont typeface="Merriweather Sans"/>
              <a:buChar char="-"/>
              <a:defRPr sz="1200" b="0" i="0" u="none" strike="noStrike" cap="none">
                <a:solidFill>
                  <a:srgbClr val="141313"/>
                </a:solidFill>
                <a:latin typeface="Helvetica Neue Light"/>
                <a:ea typeface="Helvetica Neue Light"/>
                <a:cs typeface="Helvetica Neue Light"/>
                <a:sym typeface="Helvetica Neue Light"/>
              </a:defRPr>
            </a:lvl5pPr>
            <a:lvl6pPr marL="2743200" marR="0" lvl="5" indent="-387350" algn="l">
              <a:lnSpc>
                <a:spcPct val="100000"/>
              </a:lnSpc>
              <a:spcBef>
                <a:spcPts val="6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6pPr>
            <a:lvl7pPr marL="3200400" marR="0" lvl="6" indent="-387350" algn="l">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7pPr>
            <a:lvl8pPr marL="3657600" marR="0" lvl="7" indent="-387350" algn="l">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8pPr>
            <a:lvl9pPr marL="4114800" marR="0" lvl="8" indent="-387350" algn="l">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6"/>
        <p:cNvGrpSpPr/>
        <p:nvPr/>
      </p:nvGrpSpPr>
      <p:grpSpPr>
        <a:xfrm>
          <a:off x="0" y="0"/>
          <a:ext cx="0" cy="0"/>
          <a:chOff x="0" y="0"/>
          <a:chExt cx="0" cy="0"/>
        </a:xfrm>
      </p:grpSpPr>
      <p:sp>
        <p:nvSpPr>
          <p:cNvPr id="37" name="Google Shape;37;gd874be867b_0_577"/>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gd874be867b_0_577"/>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9" name="Google Shape;39;gd874be867b_0_57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 name="Google Shape;40;gd874be867b_0_57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 name="Google Shape;41;gd874be867b_0_57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54"/>
        <p:cNvGrpSpPr/>
        <p:nvPr/>
      </p:nvGrpSpPr>
      <p:grpSpPr>
        <a:xfrm>
          <a:off x="0" y="0"/>
          <a:ext cx="0" cy="0"/>
          <a:chOff x="0" y="0"/>
          <a:chExt cx="0" cy="0"/>
        </a:xfrm>
      </p:grpSpPr>
      <p:pic>
        <p:nvPicPr>
          <p:cNvPr id="155" name="Google Shape;155;gdf7f94ca7a_3_25" descr="Arista-PP-DRK-title.jpg"/>
          <p:cNvPicPr preferRelativeResize="0"/>
          <p:nvPr/>
        </p:nvPicPr>
        <p:blipFill rotWithShape="1">
          <a:blip r:embed="rId2">
            <a:alphaModFix/>
          </a:blip>
          <a:srcRect/>
          <a:stretch/>
        </p:blipFill>
        <p:spPr>
          <a:xfrm>
            <a:off x="0" y="0"/>
            <a:ext cx="12192004" cy="6856414"/>
          </a:xfrm>
          <a:prstGeom prst="rect">
            <a:avLst/>
          </a:prstGeom>
          <a:noFill/>
          <a:ln>
            <a:noFill/>
          </a:ln>
        </p:spPr>
      </p:pic>
      <p:sp>
        <p:nvSpPr>
          <p:cNvPr id="156" name="Google Shape;156;gdf7f94ca7a_3_25"/>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57" name="Google Shape;157;gdf7f94ca7a_3_25"/>
          <p:cNvSpPr txBox="1">
            <a:spLocks noGrp="1"/>
          </p:cNvSpPr>
          <p:nvPr>
            <p:ph type="title"/>
          </p:nvPr>
        </p:nvSpPr>
        <p:spPr>
          <a:xfrm>
            <a:off x="1264481" y="3831332"/>
            <a:ext cx="9405300" cy="566700"/>
          </a:xfrm>
          <a:prstGeom prst="rect">
            <a:avLst/>
          </a:prstGeom>
          <a:noFill/>
          <a:ln>
            <a:noFill/>
          </a:ln>
        </p:spPr>
        <p:txBody>
          <a:bodyPr spcFirstLastPara="1" wrap="square" lIns="130125" tIns="65075" rIns="130125" bIns="65075" anchor="b" anchorCtr="0">
            <a:noAutofit/>
          </a:bodyPr>
          <a:lstStyle>
            <a:lvl1pPr lvl="0" algn="l" rtl="0">
              <a:spcBef>
                <a:spcPts val="0"/>
              </a:spcBef>
              <a:spcAft>
                <a:spcPts val="0"/>
              </a:spcAft>
              <a:buClr>
                <a:schemeClr val="lt1"/>
              </a:buClr>
              <a:buSzPts val="4400"/>
              <a:buFont typeface="Arial"/>
              <a:buNone/>
              <a:defRPr sz="4400" b="0">
                <a:solidFill>
                  <a:schemeClr val="lt1"/>
                </a:solidFill>
                <a:latin typeface="Arial"/>
                <a:ea typeface="Arial"/>
                <a:cs typeface="Arial"/>
                <a:sym typeface="Arial"/>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58" name="Google Shape;158;gdf7f94ca7a_3_25"/>
          <p:cNvSpPr txBox="1">
            <a:spLocks noGrp="1"/>
          </p:cNvSpPr>
          <p:nvPr>
            <p:ph type="body" idx="1"/>
          </p:nvPr>
        </p:nvSpPr>
        <p:spPr>
          <a:xfrm>
            <a:off x="1264473" y="4525079"/>
            <a:ext cx="7315200" cy="804900"/>
          </a:xfrm>
          <a:prstGeom prst="rect">
            <a:avLst/>
          </a:prstGeom>
          <a:noFill/>
          <a:ln>
            <a:noFill/>
          </a:ln>
        </p:spPr>
        <p:txBody>
          <a:bodyPr spcFirstLastPara="1" wrap="square" lIns="130125" tIns="65075" rIns="130125" bIns="65075" anchor="t" anchorCtr="0">
            <a:noAutofit/>
          </a:bodyPr>
          <a:lstStyle>
            <a:lvl1pPr marL="457200" lvl="0" indent="-228600" algn="l" rtl="0">
              <a:spcBef>
                <a:spcPts val="0"/>
              </a:spcBef>
              <a:spcAft>
                <a:spcPts val="0"/>
              </a:spcAft>
              <a:buSzPts val="2000"/>
              <a:buNone/>
              <a:defRPr sz="2000">
                <a:solidFill>
                  <a:srgbClr val="FFFFFE"/>
                </a:solidFill>
              </a:defRPr>
            </a:lvl1pPr>
            <a:lvl2pPr marL="914400" lvl="1" indent="-228600" algn="l" rtl="0">
              <a:spcBef>
                <a:spcPts val="300"/>
              </a:spcBef>
              <a:spcAft>
                <a:spcPts val="0"/>
              </a:spcAft>
              <a:buSzPts val="1700"/>
              <a:buNone/>
              <a:defRPr sz="1700"/>
            </a:lvl2pPr>
            <a:lvl3pPr marL="1371600" lvl="2" indent="-228600" algn="l" rtl="0">
              <a:spcBef>
                <a:spcPts val="300"/>
              </a:spcBef>
              <a:spcAft>
                <a:spcPts val="0"/>
              </a:spcAft>
              <a:buSzPts val="1500"/>
              <a:buNone/>
              <a:defRPr sz="1500"/>
            </a:lvl3pPr>
            <a:lvl4pPr marL="1828800" lvl="3" indent="-228600" algn="l" rtl="0">
              <a:spcBef>
                <a:spcPts val="300"/>
              </a:spcBef>
              <a:spcAft>
                <a:spcPts val="0"/>
              </a:spcAft>
              <a:buSzPts val="1300"/>
              <a:buNone/>
              <a:defRPr sz="1300"/>
            </a:lvl4pPr>
            <a:lvl5pPr marL="2286000" lvl="4" indent="-228600" algn="l" rtl="0">
              <a:spcBef>
                <a:spcPts val="300"/>
              </a:spcBef>
              <a:spcAft>
                <a:spcPts val="0"/>
              </a:spcAft>
              <a:buSzPts val="1300"/>
              <a:buNone/>
              <a:defRPr sz="1300"/>
            </a:lvl5pPr>
            <a:lvl6pPr marL="2743200" lvl="5" indent="-228600" algn="l" rtl="0">
              <a:spcBef>
                <a:spcPts val="300"/>
              </a:spcBef>
              <a:spcAft>
                <a:spcPts val="0"/>
              </a:spcAft>
              <a:buClr>
                <a:schemeClr val="dk1"/>
              </a:buClr>
              <a:buSzPts val="1300"/>
              <a:buNone/>
              <a:defRPr sz="1300"/>
            </a:lvl6pPr>
            <a:lvl7pPr marL="3200400" lvl="6" indent="-228600" algn="l" rtl="0">
              <a:spcBef>
                <a:spcPts val="300"/>
              </a:spcBef>
              <a:spcAft>
                <a:spcPts val="0"/>
              </a:spcAft>
              <a:buClr>
                <a:schemeClr val="dk1"/>
              </a:buClr>
              <a:buSzPts val="1300"/>
              <a:buNone/>
              <a:defRPr sz="1300"/>
            </a:lvl7pPr>
            <a:lvl8pPr marL="3657600" lvl="7" indent="-228600" algn="l" rtl="0">
              <a:spcBef>
                <a:spcPts val="300"/>
              </a:spcBef>
              <a:spcAft>
                <a:spcPts val="0"/>
              </a:spcAft>
              <a:buClr>
                <a:schemeClr val="dk1"/>
              </a:buClr>
              <a:buSzPts val="1300"/>
              <a:buNone/>
              <a:defRPr sz="1300"/>
            </a:lvl8pPr>
            <a:lvl9pPr marL="4114800" lvl="8" indent="-228600" algn="l" rtl="0">
              <a:spcBef>
                <a:spcPts val="300"/>
              </a:spcBef>
              <a:spcAft>
                <a:spcPts val="0"/>
              </a:spcAft>
              <a:buClr>
                <a:schemeClr val="dk1"/>
              </a:buClr>
              <a:buSzPts val="1300"/>
              <a:buNone/>
              <a:defRPr sz="1300"/>
            </a:lvl9pPr>
          </a:lstStyle>
          <a:p>
            <a:endParaRPr/>
          </a:p>
        </p:txBody>
      </p:sp>
      <p:sp>
        <p:nvSpPr>
          <p:cNvPr id="159" name="Google Shape;159;gdf7f94ca7a_3_25"/>
          <p:cNvSpPr txBox="1"/>
          <p:nvPr/>
        </p:nvSpPr>
        <p:spPr>
          <a:xfrm>
            <a:off x="1711309" y="6492881"/>
            <a:ext cx="3800400" cy="365100"/>
          </a:xfrm>
          <a:prstGeom prst="rect">
            <a:avLst/>
          </a:prstGeom>
          <a:noFill/>
          <a:ln>
            <a:noFill/>
          </a:ln>
        </p:spPr>
        <p:txBody>
          <a:bodyPr spcFirstLastPara="1" wrap="square" lIns="130125" tIns="65075" rIns="130125" bIns="65075" anchor="ctr" anchorCtr="0">
            <a:noAutofit/>
          </a:bodyPr>
          <a:lstStyle/>
          <a:p>
            <a:pPr marL="0" marR="0" lvl="0" indent="0" algn="l" rtl="0">
              <a:lnSpc>
                <a:spcPct val="100000"/>
              </a:lnSpc>
              <a:spcBef>
                <a:spcPts val="0"/>
              </a:spcBef>
              <a:spcAft>
                <a:spcPts val="0"/>
              </a:spcAft>
              <a:buClr>
                <a:schemeClr val="lt1"/>
              </a:buClr>
              <a:buSzPts val="1100"/>
              <a:buFont typeface="Helvetica Neue"/>
              <a:buNone/>
            </a:pPr>
            <a:r>
              <a:rPr lang="en-US" sz="1100" b="0" i="0" u="none" strike="noStrike" cap="none">
                <a:solidFill>
                  <a:schemeClr val="lt1"/>
                </a:solidFill>
                <a:latin typeface="Helvetica Neue"/>
                <a:ea typeface="Helvetica Neue"/>
                <a:cs typeface="Helvetica Neue"/>
                <a:sym typeface="Helvetica Neue"/>
              </a:rPr>
              <a:t>Confidential. Copyright © Arista 20</a:t>
            </a:r>
            <a:r>
              <a:rPr lang="en-US" sz="1100">
                <a:solidFill>
                  <a:schemeClr val="lt1"/>
                </a:solidFill>
                <a:latin typeface="Helvetica Neue"/>
                <a:ea typeface="Helvetica Neue"/>
                <a:cs typeface="Helvetica Neue"/>
                <a:sym typeface="Helvetica Neue"/>
              </a:rPr>
              <a:t>21</a:t>
            </a:r>
            <a:r>
              <a:rPr lang="en-US" sz="1100" b="0" i="0" u="none" strike="noStrike" cap="none">
                <a:solidFill>
                  <a:schemeClr val="lt1"/>
                </a:solidFill>
                <a:latin typeface="Helvetica Neue"/>
                <a:ea typeface="Helvetica Neue"/>
                <a:cs typeface="Helvetica Neue"/>
                <a:sym typeface="Helvetica Neue"/>
              </a:rPr>
              <a:t>. All rights reserved.</a:t>
            </a:r>
            <a:endParaRPr sz="1100" b="0" i="0" u="none" strike="noStrike" cap="none">
              <a:solidFill>
                <a:schemeClr val="lt1"/>
              </a:solidFill>
              <a:latin typeface="Helvetica Neue"/>
              <a:ea typeface="Helvetica Neue"/>
              <a:cs typeface="Helvetica Neue"/>
              <a:sym typeface="Helvetica Neue"/>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0"/>
        <p:cNvGrpSpPr/>
        <p:nvPr/>
      </p:nvGrpSpPr>
      <p:grpSpPr>
        <a:xfrm>
          <a:off x="0" y="0"/>
          <a:ext cx="0" cy="0"/>
          <a:chOff x="0" y="0"/>
          <a:chExt cx="0" cy="0"/>
        </a:xfrm>
      </p:grpSpPr>
      <p:pic>
        <p:nvPicPr>
          <p:cNvPr id="161" name="Google Shape;161;gdf7f94ca7a_3_31" descr="Arista-PP-DRK-v2.jpg"/>
          <p:cNvPicPr preferRelativeResize="0"/>
          <p:nvPr/>
        </p:nvPicPr>
        <p:blipFill rotWithShape="1">
          <a:blip r:embed="rId2">
            <a:alphaModFix/>
          </a:blip>
          <a:srcRect/>
          <a:stretch/>
        </p:blipFill>
        <p:spPr>
          <a:xfrm>
            <a:off x="0" y="1588"/>
            <a:ext cx="12191998" cy="6856413"/>
          </a:xfrm>
          <a:prstGeom prst="rect">
            <a:avLst/>
          </a:prstGeom>
          <a:noFill/>
          <a:ln>
            <a:noFill/>
          </a:ln>
        </p:spPr>
      </p:pic>
      <p:sp>
        <p:nvSpPr>
          <p:cNvPr id="162" name="Google Shape;162;gdf7f94ca7a_3_31"/>
          <p:cNvSpPr txBox="1">
            <a:spLocks noGrp="1"/>
          </p:cNvSpPr>
          <p:nvPr>
            <p:ph type="title"/>
          </p:nvPr>
        </p:nvSpPr>
        <p:spPr>
          <a:xfrm>
            <a:off x="963087" y="4406909"/>
            <a:ext cx="10363200" cy="1362000"/>
          </a:xfrm>
          <a:prstGeom prst="rect">
            <a:avLst/>
          </a:prstGeom>
          <a:noFill/>
          <a:ln>
            <a:noFill/>
          </a:ln>
        </p:spPr>
        <p:txBody>
          <a:bodyPr spcFirstLastPara="1" wrap="square" lIns="130125" tIns="65075" rIns="130125" bIns="65075" anchor="t" anchorCtr="0">
            <a:noAutofit/>
          </a:bodyPr>
          <a:lstStyle>
            <a:lvl1pPr lvl="0" algn="l" rtl="0">
              <a:spcBef>
                <a:spcPts val="0"/>
              </a:spcBef>
              <a:spcAft>
                <a:spcPts val="0"/>
              </a:spcAft>
              <a:buClr>
                <a:schemeClr val="lt1"/>
              </a:buClr>
              <a:buSzPts val="4500"/>
              <a:buFont typeface="Helvetica Neue"/>
              <a:buNone/>
              <a:defRPr sz="4500" b="0" i="0" cap="none">
                <a:solidFill>
                  <a:schemeClr val="lt1"/>
                </a:solidFill>
                <a:latin typeface="Helvetica Neue"/>
                <a:ea typeface="Helvetica Neue"/>
                <a:cs typeface="Helvetica Neue"/>
                <a:sym typeface="Helvetica Neue"/>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63" name="Google Shape;163;gdf7f94ca7a_3_31"/>
          <p:cNvSpPr txBox="1">
            <a:spLocks noGrp="1"/>
          </p:cNvSpPr>
          <p:nvPr>
            <p:ph type="body" idx="1"/>
          </p:nvPr>
        </p:nvSpPr>
        <p:spPr>
          <a:xfrm>
            <a:off x="963087" y="2906721"/>
            <a:ext cx="10363200" cy="1500000"/>
          </a:xfrm>
          <a:prstGeom prst="rect">
            <a:avLst/>
          </a:prstGeom>
          <a:noFill/>
          <a:ln>
            <a:noFill/>
          </a:ln>
        </p:spPr>
        <p:txBody>
          <a:bodyPr spcFirstLastPara="1" wrap="square" lIns="130125" tIns="65075" rIns="130125" bIns="65075" anchor="b" anchorCtr="0">
            <a:noAutofit/>
          </a:bodyPr>
          <a:lstStyle>
            <a:lvl1pPr marL="457200" lvl="0" indent="-228600" algn="l" rtl="0">
              <a:spcBef>
                <a:spcPts val="0"/>
              </a:spcBef>
              <a:spcAft>
                <a:spcPts val="0"/>
              </a:spcAft>
              <a:buSzPts val="2800"/>
              <a:buNone/>
              <a:defRPr sz="2800">
                <a:solidFill>
                  <a:schemeClr val="lt1"/>
                </a:solidFill>
              </a:defRPr>
            </a:lvl1pPr>
            <a:lvl2pPr marL="914400" lvl="1" indent="-228600" algn="l" rtl="0">
              <a:spcBef>
                <a:spcPts val="300"/>
              </a:spcBef>
              <a:spcAft>
                <a:spcPts val="0"/>
              </a:spcAft>
              <a:buSzPts val="2500"/>
              <a:buNone/>
              <a:defRPr sz="2500">
                <a:solidFill>
                  <a:srgbClr val="888888"/>
                </a:solidFill>
              </a:defRPr>
            </a:lvl2pPr>
            <a:lvl3pPr marL="1371600" lvl="2" indent="-228600" algn="l" rtl="0">
              <a:spcBef>
                <a:spcPts val="500"/>
              </a:spcBef>
              <a:spcAft>
                <a:spcPts val="0"/>
              </a:spcAft>
              <a:buSzPts val="2300"/>
              <a:buNone/>
              <a:defRPr sz="2300">
                <a:solidFill>
                  <a:srgbClr val="888888"/>
                </a:solidFill>
              </a:defRPr>
            </a:lvl3pPr>
            <a:lvl4pPr marL="1828800" lvl="3" indent="-228600" algn="l" rtl="0">
              <a:spcBef>
                <a:spcPts val="400"/>
              </a:spcBef>
              <a:spcAft>
                <a:spcPts val="0"/>
              </a:spcAft>
              <a:buSzPts val="2000"/>
              <a:buNone/>
              <a:defRPr sz="2000">
                <a:solidFill>
                  <a:srgbClr val="888888"/>
                </a:solidFill>
              </a:defRPr>
            </a:lvl4pPr>
            <a:lvl5pPr marL="2286000" lvl="4" indent="-228600" algn="l" rtl="0">
              <a:spcBef>
                <a:spcPts val="400"/>
              </a:spcBef>
              <a:spcAft>
                <a:spcPts val="0"/>
              </a:spcAft>
              <a:buSzPts val="2000"/>
              <a:buNone/>
              <a:defRPr sz="2000">
                <a:solidFill>
                  <a:srgbClr val="888888"/>
                </a:solidFill>
              </a:defRPr>
            </a:lvl5pPr>
            <a:lvl6pPr marL="2743200" lvl="5" indent="-228600" algn="l" rtl="0">
              <a:spcBef>
                <a:spcPts val="400"/>
              </a:spcBef>
              <a:spcAft>
                <a:spcPts val="0"/>
              </a:spcAft>
              <a:buClr>
                <a:srgbClr val="888888"/>
              </a:buClr>
              <a:buSzPts val="2000"/>
              <a:buNone/>
              <a:defRPr sz="2000">
                <a:solidFill>
                  <a:srgbClr val="888888"/>
                </a:solidFill>
              </a:defRPr>
            </a:lvl6pPr>
            <a:lvl7pPr marL="3200400" lvl="6" indent="-228600" algn="l" rtl="0">
              <a:spcBef>
                <a:spcPts val="400"/>
              </a:spcBef>
              <a:spcAft>
                <a:spcPts val="0"/>
              </a:spcAft>
              <a:buClr>
                <a:srgbClr val="888888"/>
              </a:buClr>
              <a:buSzPts val="2000"/>
              <a:buNone/>
              <a:defRPr sz="2000">
                <a:solidFill>
                  <a:srgbClr val="888888"/>
                </a:solidFill>
              </a:defRPr>
            </a:lvl7pPr>
            <a:lvl8pPr marL="3657600" lvl="7" indent="-228600" algn="l" rtl="0">
              <a:spcBef>
                <a:spcPts val="400"/>
              </a:spcBef>
              <a:spcAft>
                <a:spcPts val="0"/>
              </a:spcAft>
              <a:buClr>
                <a:srgbClr val="888888"/>
              </a:buClr>
              <a:buSzPts val="2000"/>
              <a:buNone/>
              <a:defRPr sz="2000">
                <a:solidFill>
                  <a:srgbClr val="888888"/>
                </a:solidFill>
              </a:defRPr>
            </a:lvl8pPr>
            <a:lvl9pPr marL="4114800" lvl="8" indent="-228600" algn="l" rtl="0">
              <a:spcBef>
                <a:spcPts val="400"/>
              </a:spcBef>
              <a:spcAft>
                <a:spcPts val="0"/>
              </a:spcAft>
              <a:buClr>
                <a:srgbClr val="888888"/>
              </a:buClr>
              <a:buSzPts val="2000"/>
              <a:buNone/>
              <a:defRPr sz="2000">
                <a:solidFill>
                  <a:srgbClr val="888888"/>
                </a:solidFill>
              </a:defRPr>
            </a:lvl9pPr>
          </a:lstStyle>
          <a:p>
            <a:endParaRPr/>
          </a:p>
        </p:txBody>
      </p:sp>
      <p:sp>
        <p:nvSpPr>
          <p:cNvPr id="164" name="Google Shape;164;gdf7f94ca7a_3_31"/>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65" name="Google Shape;165;gdf7f94ca7a_3_31"/>
          <p:cNvSpPr txBox="1"/>
          <p:nvPr/>
        </p:nvSpPr>
        <p:spPr>
          <a:xfrm>
            <a:off x="1711309" y="6492881"/>
            <a:ext cx="3800400" cy="365100"/>
          </a:xfrm>
          <a:prstGeom prst="rect">
            <a:avLst/>
          </a:prstGeom>
          <a:noFill/>
          <a:ln>
            <a:noFill/>
          </a:ln>
        </p:spPr>
        <p:txBody>
          <a:bodyPr spcFirstLastPara="1" wrap="square" lIns="130125" tIns="65075" rIns="130125" bIns="65075" anchor="ctr" anchorCtr="0">
            <a:noAutofit/>
          </a:bodyPr>
          <a:lstStyle/>
          <a:p>
            <a:pPr marL="0" marR="0" lvl="0" indent="0" algn="l" rtl="0">
              <a:lnSpc>
                <a:spcPct val="100000"/>
              </a:lnSpc>
              <a:spcBef>
                <a:spcPts val="0"/>
              </a:spcBef>
              <a:spcAft>
                <a:spcPts val="0"/>
              </a:spcAft>
              <a:buClr>
                <a:schemeClr val="lt1"/>
              </a:buClr>
              <a:buSzPts val="1100"/>
              <a:buFont typeface="Helvetica Neue"/>
              <a:buNone/>
            </a:pPr>
            <a:r>
              <a:rPr lang="en-US" sz="1100" b="0" i="0" u="none" strike="noStrike" cap="none">
                <a:solidFill>
                  <a:schemeClr val="lt1"/>
                </a:solidFill>
                <a:latin typeface="Helvetica Neue"/>
                <a:ea typeface="Helvetica Neue"/>
                <a:cs typeface="Helvetica Neue"/>
                <a:sym typeface="Helvetica Neue"/>
              </a:rPr>
              <a:t>Confidential. Copyright © Arista 20</a:t>
            </a:r>
            <a:r>
              <a:rPr lang="en-US" sz="1100">
                <a:solidFill>
                  <a:schemeClr val="lt1"/>
                </a:solidFill>
                <a:latin typeface="Helvetica Neue"/>
                <a:ea typeface="Helvetica Neue"/>
                <a:cs typeface="Helvetica Neue"/>
                <a:sym typeface="Helvetica Neue"/>
              </a:rPr>
              <a:t>21</a:t>
            </a:r>
            <a:r>
              <a:rPr lang="en-US" sz="1100" b="0" i="0" u="none" strike="noStrike" cap="none">
                <a:solidFill>
                  <a:schemeClr val="lt1"/>
                </a:solidFill>
                <a:latin typeface="Helvetica Neue"/>
                <a:ea typeface="Helvetica Neue"/>
                <a:cs typeface="Helvetica Neue"/>
                <a:sym typeface="Helvetica Neue"/>
              </a:rPr>
              <a:t> All rights reserved.</a:t>
            </a:r>
            <a:endParaRPr sz="1100" b="0" i="0" u="none" strike="noStrike" cap="none">
              <a:solidFill>
                <a:schemeClr val="lt1"/>
              </a:solidFill>
              <a:latin typeface="Helvetica Neue"/>
              <a:ea typeface="Helvetica Neue"/>
              <a:cs typeface="Helvetica Neue"/>
              <a:sym typeface="Helvetica Neu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66"/>
        <p:cNvGrpSpPr/>
        <p:nvPr/>
      </p:nvGrpSpPr>
      <p:grpSpPr>
        <a:xfrm>
          <a:off x="0" y="0"/>
          <a:ext cx="0" cy="0"/>
          <a:chOff x="0" y="0"/>
          <a:chExt cx="0" cy="0"/>
        </a:xfrm>
      </p:grpSpPr>
      <p:sp>
        <p:nvSpPr>
          <p:cNvPr id="167" name="Google Shape;167;gdf7f94ca7a_3_37"/>
          <p:cNvSpPr txBox="1">
            <a:spLocks noGrp="1"/>
          </p:cNvSpPr>
          <p:nvPr>
            <p:ph type="title"/>
          </p:nvPr>
        </p:nvSpPr>
        <p:spPr>
          <a:xfrm>
            <a:off x="609603" y="170159"/>
            <a:ext cx="10972800" cy="866700"/>
          </a:xfrm>
          <a:prstGeom prst="rect">
            <a:avLst/>
          </a:prstGeom>
          <a:noFill/>
          <a:ln>
            <a:noFill/>
          </a:ln>
        </p:spPr>
        <p:txBody>
          <a:bodyPr spcFirstLastPara="1" wrap="square" lIns="130125" tIns="65075" rIns="130125" bIns="65075" anchor="t" anchorCtr="0">
            <a:noAutofit/>
          </a:bodyPr>
          <a:lstStyle>
            <a:lvl1pPr lvl="0" algn="l" rtl="0">
              <a:spcBef>
                <a:spcPts val="0"/>
              </a:spcBef>
              <a:spcAft>
                <a:spcPts val="0"/>
              </a:spcAft>
              <a:buClr>
                <a:srgbClr val="141313"/>
              </a:buClr>
              <a:buSzPts val="2400"/>
              <a:buNone/>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68" name="Google Shape;168;gdf7f94ca7a_3_37"/>
          <p:cNvSpPr txBox="1">
            <a:spLocks noGrp="1"/>
          </p:cNvSpPr>
          <p:nvPr>
            <p:ph type="body" idx="1"/>
          </p:nvPr>
        </p:nvSpPr>
        <p:spPr>
          <a:xfrm>
            <a:off x="609600" y="1125739"/>
            <a:ext cx="5384700" cy="4526100"/>
          </a:xfrm>
          <a:prstGeom prst="rect">
            <a:avLst/>
          </a:prstGeom>
          <a:noFill/>
          <a:ln>
            <a:noFill/>
          </a:ln>
        </p:spPr>
        <p:txBody>
          <a:bodyPr spcFirstLastPara="1" wrap="square" lIns="130125" tIns="65075" rIns="130125" bIns="65075" anchor="t" anchorCtr="0">
            <a:noAutofit/>
          </a:bodyPr>
          <a:lstStyle>
            <a:lvl1pPr marL="457200" lvl="0" indent="-381000" algn="l" rtl="0">
              <a:spcBef>
                <a:spcPts val="0"/>
              </a:spcBef>
              <a:spcAft>
                <a:spcPts val="0"/>
              </a:spcAft>
              <a:buSzPts val="2400"/>
              <a:buChar char="•"/>
              <a:defRPr sz="2400" b="0" i="0">
                <a:latin typeface="Helvetica Neue"/>
                <a:ea typeface="Helvetica Neue"/>
                <a:cs typeface="Helvetica Neue"/>
                <a:sym typeface="Helvetica Neue"/>
              </a:defRPr>
            </a:lvl1pPr>
            <a:lvl2pPr marL="914400" lvl="1" indent="-355600" algn="l" rtl="0">
              <a:spcBef>
                <a:spcPts val="600"/>
              </a:spcBef>
              <a:spcAft>
                <a:spcPts val="0"/>
              </a:spcAft>
              <a:buSzPts val="2000"/>
              <a:buChar char="-"/>
              <a:defRPr sz="2000" b="0" i="0">
                <a:latin typeface="Helvetica Neue"/>
                <a:ea typeface="Helvetica Neue"/>
                <a:cs typeface="Helvetica Neue"/>
                <a:sym typeface="Helvetica Neue"/>
              </a:defRPr>
            </a:lvl2pPr>
            <a:lvl3pPr marL="1371600" lvl="2" indent="-330200" algn="l" rtl="0">
              <a:spcBef>
                <a:spcPts val="600"/>
              </a:spcBef>
              <a:spcAft>
                <a:spcPts val="0"/>
              </a:spcAft>
              <a:buSzPts val="1600"/>
              <a:buChar char="≫"/>
              <a:defRPr sz="1600" b="0" i="0">
                <a:latin typeface="Helvetica Neue Light"/>
                <a:ea typeface="Helvetica Neue Light"/>
                <a:cs typeface="Helvetica Neue Light"/>
                <a:sym typeface="Helvetica Neue Light"/>
              </a:defRPr>
            </a:lvl3pPr>
            <a:lvl4pPr marL="1828800" lvl="3" indent="-304800" algn="l" rtl="0">
              <a:spcBef>
                <a:spcPts val="600"/>
              </a:spcBef>
              <a:spcAft>
                <a:spcPts val="0"/>
              </a:spcAft>
              <a:buSzPts val="1200"/>
              <a:buChar char="•"/>
              <a:defRPr sz="1200" b="0" i="0">
                <a:latin typeface="Helvetica Neue Light"/>
                <a:ea typeface="Helvetica Neue Light"/>
                <a:cs typeface="Helvetica Neue Light"/>
                <a:sym typeface="Helvetica Neue Light"/>
              </a:defRPr>
            </a:lvl4pPr>
            <a:lvl5pPr marL="2286000" lvl="4" indent="-304800" algn="l" rtl="0">
              <a:spcBef>
                <a:spcPts val="600"/>
              </a:spcBef>
              <a:spcAft>
                <a:spcPts val="0"/>
              </a:spcAft>
              <a:buSzPts val="1200"/>
              <a:buChar char="-"/>
              <a:defRPr sz="1200" b="0" i="0">
                <a:latin typeface="Helvetica Neue Light"/>
                <a:ea typeface="Helvetica Neue Light"/>
                <a:cs typeface="Helvetica Neue Light"/>
                <a:sym typeface="Helvetica Neue Light"/>
              </a:defRPr>
            </a:lvl5pPr>
            <a:lvl6pPr marL="2743200" lvl="5" indent="-387350" algn="l" rtl="0">
              <a:spcBef>
                <a:spcPts val="600"/>
              </a:spcBef>
              <a:spcAft>
                <a:spcPts val="0"/>
              </a:spcAft>
              <a:buClr>
                <a:schemeClr val="dk1"/>
              </a:buClr>
              <a:buSzPts val="2500"/>
              <a:buChar char="•"/>
              <a:defRPr sz="2500"/>
            </a:lvl6pPr>
            <a:lvl7pPr marL="3200400" lvl="6" indent="-387350" algn="l" rtl="0">
              <a:spcBef>
                <a:spcPts val="500"/>
              </a:spcBef>
              <a:spcAft>
                <a:spcPts val="0"/>
              </a:spcAft>
              <a:buClr>
                <a:schemeClr val="dk1"/>
              </a:buClr>
              <a:buSzPts val="2500"/>
              <a:buChar char="•"/>
              <a:defRPr sz="2500"/>
            </a:lvl7pPr>
            <a:lvl8pPr marL="3657600" lvl="7" indent="-387350" algn="l" rtl="0">
              <a:spcBef>
                <a:spcPts val="500"/>
              </a:spcBef>
              <a:spcAft>
                <a:spcPts val="0"/>
              </a:spcAft>
              <a:buClr>
                <a:schemeClr val="dk1"/>
              </a:buClr>
              <a:buSzPts val="2500"/>
              <a:buChar char="•"/>
              <a:defRPr sz="2500"/>
            </a:lvl8pPr>
            <a:lvl9pPr marL="4114800" lvl="8" indent="-387350" algn="l" rtl="0">
              <a:spcBef>
                <a:spcPts val="500"/>
              </a:spcBef>
              <a:spcAft>
                <a:spcPts val="0"/>
              </a:spcAft>
              <a:buClr>
                <a:schemeClr val="dk1"/>
              </a:buClr>
              <a:buSzPts val="2500"/>
              <a:buChar char="•"/>
              <a:defRPr sz="2500"/>
            </a:lvl9pPr>
          </a:lstStyle>
          <a:p>
            <a:endParaRPr/>
          </a:p>
        </p:txBody>
      </p:sp>
      <p:sp>
        <p:nvSpPr>
          <p:cNvPr id="169" name="Google Shape;169;gdf7f94ca7a_3_37"/>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70" name="Google Shape;170;gdf7f94ca7a_3_37"/>
          <p:cNvSpPr txBox="1">
            <a:spLocks noGrp="1"/>
          </p:cNvSpPr>
          <p:nvPr>
            <p:ph type="body" idx="2"/>
          </p:nvPr>
        </p:nvSpPr>
        <p:spPr>
          <a:xfrm>
            <a:off x="6197603" y="1125739"/>
            <a:ext cx="5384700" cy="4526100"/>
          </a:xfrm>
          <a:prstGeom prst="rect">
            <a:avLst/>
          </a:prstGeom>
          <a:noFill/>
          <a:ln>
            <a:noFill/>
          </a:ln>
        </p:spPr>
        <p:txBody>
          <a:bodyPr spcFirstLastPara="1" wrap="square" lIns="130125" tIns="65075" rIns="130125" bIns="65075" anchor="t" anchorCtr="0">
            <a:noAutofit/>
          </a:bodyPr>
          <a:lstStyle>
            <a:lvl1pPr marL="457200" lvl="0" indent="-381000" algn="l" rtl="0">
              <a:spcBef>
                <a:spcPts val="0"/>
              </a:spcBef>
              <a:spcAft>
                <a:spcPts val="0"/>
              </a:spcAft>
              <a:buSzPts val="2400"/>
              <a:buChar char="•"/>
              <a:defRPr sz="2400" b="0" i="0">
                <a:latin typeface="Helvetica Neue"/>
                <a:ea typeface="Helvetica Neue"/>
                <a:cs typeface="Helvetica Neue"/>
                <a:sym typeface="Helvetica Neue"/>
              </a:defRPr>
            </a:lvl1pPr>
            <a:lvl2pPr marL="914400" lvl="1" indent="-355600" algn="l" rtl="0">
              <a:spcBef>
                <a:spcPts val="600"/>
              </a:spcBef>
              <a:spcAft>
                <a:spcPts val="0"/>
              </a:spcAft>
              <a:buSzPts val="2000"/>
              <a:buChar char="-"/>
              <a:defRPr sz="2000" b="0" i="0">
                <a:latin typeface="Helvetica Neue"/>
                <a:ea typeface="Helvetica Neue"/>
                <a:cs typeface="Helvetica Neue"/>
                <a:sym typeface="Helvetica Neue"/>
              </a:defRPr>
            </a:lvl2pPr>
            <a:lvl3pPr marL="1371600" lvl="2" indent="-330200" algn="l" rtl="0">
              <a:spcBef>
                <a:spcPts val="600"/>
              </a:spcBef>
              <a:spcAft>
                <a:spcPts val="0"/>
              </a:spcAft>
              <a:buSzPts val="1600"/>
              <a:buChar char="≫"/>
              <a:defRPr sz="1600" b="0" i="0">
                <a:latin typeface="Helvetica Neue Light"/>
                <a:ea typeface="Helvetica Neue Light"/>
                <a:cs typeface="Helvetica Neue Light"/>
                <a:sym typeface="Helvetica Neue Light"/>
              </a:defRPr>
            </a:lvl3pPr>
            <a:lvl4pPr marL="1828800" lvl="3" indent="-304800" algn="l" rtl="0">
              <a:spcBef>
                <a:spcPts val="600"/>
              </a:spcBef>
              <a:spcAft>
                <a:spcPts val="0"/>
              </a:spcAft>
              <a:buSzPts val="1200"/>
              <a:buChar char="•"/>
              <a:defRPr sz="1200" b="0" i="0">
                <a:latin typeface="Helvetica Neue Light"/>
                <a:ea typeface="Helvetica Neue Light"/>
                <a:cs typeface="Helvetica Neue Light"/>
                <a:sym typeface="Helvetica Neue Light"/>
              </a:defRPr>
            </a:lvl4pPr>
            <a:lvl5pPr marL="2286000" lvl="4" indent="-304800" algn="l" rtl="0">
              <a:spcBef>
                <a:spcPts val="600"/>
              </a:spcBef>
              <a:spcAft>
                <a:spcPts val="0"/>
              </a:spcAft>
              <a:buSzPts val="1200"/>
              <a:buChar char="-"/>
              <a:defRPr sz="1200" b="0" i="0">
                <a:latin typeface="Helvetica Neue Light"/>
                <a:ea typeface="Helvetica Neue Light"/>
                <a:cs typeface="Helvetica Neue Light"/>
                <a:sym typeface="Helvetica Neue Light"/>
              </a:defRPr>
            </a:lvl5pPr>
            <a:lvl6pPr marL="2743200" lvl="5" indent="-387350" algn="l" rtl="0">
              <a:spcBef>
                <a:spcPts val="600"/>
              </a:spcBef>
              <a:spcAft>
                <a:spcPts val="0"/>
              </a:spcAft>
              <a:buClr>
                <a:schemeClr val="dk1"/>
              </a:buClr>
              <a:buSzPts val="2500"/>
              <a:buChar char="•"/>
              <a:defRPr sz="2500"/>
            </a:lvl6pPr>
            <a:lvl7pPr marL="3200400" lvl="6" indent="-387350" algn="l" rtl="0">
              <a:spcBef>
                <a:spcPts val="500"/>
              </a:spcBef>
              <a:spcAft>
                <a:spcPts val="0"/>
              </a:spcAft>
              <a:buClr>
                <a:schemeClr val="dk1"/>
              </a:buClr>
              <a:buSzPts val="2500"/>
              <a:buChar char="•"/>
              <a:defRPr sz="2500"/>
            </a:lvl7pPr>
            <a:lvl8pPr marL="3657600" lvl="7" indent="-387350" algn="l" rtl="0">
              <a:spcBef>
                <a:spcPts val="500"/>
              </a:spcBef>
              <a:spcAft>
                <a:spcPts val="0"/>
              </a:spcAft>
              <a:buClr>
                <a:schemeClr val="dk1"/>
              </a:buClr>
              <a:buSzPts val="2500"/>
              <a:buChar char="•"/>
              <a:defRPr sz="2500"/>
            </a:lvl8pPr>
            <a:lvl9pPr marL="4114800" lvl="8" indent="-387350" algn="l" rtl="0">
              <a:spcBef>
                <a:spcPts val="500"/>
              </a:spcBef>
              <a:spcAft>
                <a:spcPts val="0"/>
              </a:spcAft>
              <a:buClr>
                <a:schemeClr val="dk1"/>
              </a:buClr>
              <a:buSzPts val="2500"/>
              <a:buChar char="•"/>
              <a:defRPr sz="25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_Title Only" type="titleOnly">
  <p:cSld name="TITLE_ONLY">
    <p:spTree>
      <p:nvGrpSpPr>
        <p:cNvPr id="1" name="Shape 171"/>
        <p:cNvGrpSpPr/>
        <p:nvPr/>
      </p:nvGrpSpPr>
      <p:grpSpPr>
        <a:xfrm>
          <a:off x="0" y="0"/>
          <a:ext cx="0" cy="0"/>
          <a:chOff x="0" y="0"/>
          <a:chExt cx="0" cy="0"/>
        </a:xfrm>
      </p:grpSpPr>
      <p:sp>
        <p:nvSpPr>
          <p:cNvPr id="172" name="Google Shape;172;gdf7f94ca7a_3_42"/>
          <p:cNvSpPr txBox="1">
            <a:spLocks noGrp="1"/>
          </p:cNvSpPr>
          <p:nvPr>
            <p:ph type="title"/>
          </p:nvPr>
        </p:nvSpPr>
        <p:spPr>
          <a:xfrm>
            <a:off x="609603" y="170159"/>
            <a:ext cx="10972800" cy="866700"/>
          </a:xfrm>
          <a:prstGeom prst="rect">
            <a:avLst/>
          </a:prstGeom>
          <a:noFill/>
          <a:ln>
            <a:noFill/>
          </a:ln>
        </p:spPr>
        <p:txBody>
          <a:bodyPr spcFirstLastPara="1" wrap="square" lIns="130125" tIns="65075" rIns="130125" bIns="65075" anchor="t" anchorCtr="0">
            <a:noAutofit/>
          </a:bodyPr>
          <a:lstStyle>
            <a:lvl1pPr lvl="0" algn="l" rtl="0">
              <a:spcBef>
                <a:spcPts val="0"/>
              </a:spcBef>
              <a:spcAft>
                <a:spcPts val="0"/>
              </a:spcAft>
              <a:buClr>
                <a:srgbClr val="141313"/>
              </a:buClr>
              <a:buSzPts val="2400"/>
              <a:buNone/>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73" name="Google Shape;173;gdf7f94ca7a_3_42"/>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4"/>
        <p:cNvGrpSpPr/>
        <p:nvPr/>
      </p:nvGrpSpPr>
      <p:grpSpPr>
        <a:xfrm>
          <a:off x="0" y="0"/>
          <a:ext cx="0" cy="0"/>
          <a:chOff x="0" y="0"/>
          <a:chExt cx="0" cy="0"/>
        </a:xfrm>
      </p:grpSpPr>
      <p:sp>
        <p:nvSpPr>
          <p:cNvPr id="175" name="Google Shape;175;gdf7f94ca7a_3_45"/>
          <p:cNvSpPr txBox="1">
            <a:spLocks noGrp="1"/>
          </p:cNvSpPr>
          <p:nvPr>
            <p:ph type="title"/>
          </p:nvPr>
        </p:nvSpPr>
        <p:spPr>
          <a:xfrm>
            <a:off x="609603" y="170159"/>
            <a:ext cx="10972800" cy="866700"/>
          </a:xfrm>
          <a:prstGeom prst="rect">
            <a:avLst/>
          </a:prstGeom>
          <a:noFill/>
          <a:ln>
            <a:noFill/>
          </a:ln>
        </p:spPr>
        <p:txBody>
          <a:bodyPr spcFirstLastPara="1" wrap="square" lIns="130125" tIns="65075" rIns="130125" bIns="65075" anchor="t" anchorCtr="0">
            <a:noAutofit/>
          </a:bodyPr>
          <a:lstStyle>
            <a:lvl1pPr lvl="0" algn="l" rtl="0">
              <a:spcBef>
                <a:spcPts val="0"/>
              </a:spcBef>
              <a:spcAft>
                <a:spcPts val="0"/>
              </a:spcAft>
              <a:buClr>
                <a:srgbClr val="141313"/>
              </a:buClr>
              <a:buSzPts val="2400"/>
              <a:buNone/>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76" name="Google Shape;176;gdf7f94ca7a_3_45"/>
          <p:cNvSpPr txBox="1">
            <a:spLocks noGrp="1"/>
          </p:cNvSpPr>
          <p:nvPr>
            <p:ph type="body" idx="1"/>
          </p:nvPr>
        </p:nvSpPr>
        <p:spPr>
          <a:xfrm>
            <a:off x="609603" y="1173476"/>
            <a:ext cx="10972800" cy="4952700"/>
          </a:xfrm>
          <a:prstGeom prst="rect">
            <a:avLst/>
          </a:prstGeom>
          <a:noFill/>
          <a:ln>
            <a:noFill/>
          </a:ln>
        </p:spPr>
        <p:txBody>
          <a:bodyPr spcFirstLastPara="1" wrap="square" lIns="130125" tIns="65075" rIns="130125" bIns="65075" anchor="t" anchorCtr="0">
            <a:noAutofit/>
          </a:bodyPr>
          <a:lstStyle>
            <a:lvl1pPr marL="457200" lvl="0" indent="-381000" algn="l" rtl="0">
              <a:spcBef>
                <a:spcPts val="0"/>
              </a:spcBef>
              <a:spcAft>
                <a:spcPts val="0"/>
              </a:spcAft>
              <a:buSzPts val="2400"/>
              <a:buChar char="•"/>
              <a:defRPr/>
            </a:lvl1pPr>
            <a:lvl2pPr marL="914400" lvl="1" indent="-355600" algn="l" rtl="0">
              <a:spcBef>
                <a:spcPts val="600"/>
              </a:spcBef>
              <a:spcAft>
                <a:spcPts val="0"/>
              </a:spcAft>
              <a:buSzPts val="2000"/>
              <a:buChar char="-"/>
              <a:defRPr/>
            </a:lvl2pPr>
            <a:lvl3pPr marL="1371600" lvl="2" indent="-330200" algn="l" rtl="0">
              <a:spcBef>
                <a:spcPts val="600"/>
              </a:spcBef>
              <a:spcAft>
                <a:spcPts val="0"/>
              </a:spcAft>
              <a:buSzPts val="1600"/>
              <a:buChar char="≫"/>
              <a:defRPr/>
            </a:lvl3pPr>
            <a:lvl4pPr marL="1828800" lvl="3" indent="-304800" algn="l" rtl="0">
              <a:spcBef>
                <a:spcPts val="600"/>
              </a:spcBef>
              <a:spcAft>
                <a:spcPts val="0"/>
              </a:spcAft>
              <a:buSzPts val="1200"/>
              <a:buChar char="•"/>
              <a:defRPr/>
            </a:lvl4pPr>
            <a:lvl5pPr marL="2286000" lvl="4" indent="-304800" algn="l" rtl="0">
              <a:spcBef>
                <a:spcPts val="600"/>
              </a:spcBef>
              <a:spcAft>
                <a:spcPts val="0"/>
              </a:spcAft>
              <a:buSzPts val="1200"/>
              <a:buChar char="-"/>
              <a:defRPr/>
            </a:lvl5pPr>
            <a:lvl6pPr marL="2743200" lvl="5" indent="-381000" algn="l" rtl="0">
              <a:spcBef>
                <a:spcPts val="600"/>
              </a:spcBef>
              <a:spcAft>
                <a:spcPts val="0"/>
              </a:spcAft>
              <a:buClr>
                <a:schemeClr val="dk1"/>
              </a:buClr>
              <a:buSzPts val="2400"/>
              <a:buChar char="•"/>
              <a:defRPr/>
            </a:lvl6pPr>
            <a:lvl7pPr marL="3200400" lvl="6" indent="-381000" algn="l" rtl="0">
              <a:spcBef>
                <a:spcPts val="500"/>
              </a:spcBef>
              <a:spcAft>
                <a:spcPts val="0"/>
              </a:spcAft>
              <a:buClr>
                <a:schemeClr val="dk1"/>
              </a:buClr>
              <a:buSzPts val="2400"/>
              <a:buChar char="•"/>
              <a:defRPr/>
            </a:lvl7pPr>
            <a:lvl8pPr marL="3657600" lvl="7" indent="-381000" algn="l" rtl="0">
              <a:spcBef>
                <a:spcPts val="500"/>
              </a:spcBef>
              <a:spcAft>
                <a:spcPts val="0"/>
              </a:spcAft>
              <a:buClr>
                <a:schemeClr val="dk1"/>
              </a:buClr>
              <a:buSzPts val="2400"/>
              <a:buChar char="•"/>
              <a:defRPr/>
            </a:lvl8pPr>
            <a:lvl9pPr marL="4114800" lvl="8" indent="-381000" algn="l" rtl="0">
              <a:spcBef>
                <a:spcPts val="500"/>
              </a:spcBef>
              <a:spcAft>
                <a:spcPts val="0"/>
              </a:spcAft>
              <a:buClr>
                <a:schemeClr val="dk1"/>
              </a:buClr>
              <a:buSzPts val="2400"/>
              <a:buChar char="•"/>
              <a:defRPr/>
            </a:lvl9pPr>
          </a:lstStyle>
          <a:p>
            <a:endParaRPr/>
          </a:p>
        </p:txBody>
      </p:sp>
      <p:sp>
        <p:nvSpPr>
          <p:cNvPr id="177" name="Google Shape;177;gdf7f94ca7a_3_45"/>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78" name="Google Shape;178;gdf7f94ca7a_3_45"/>
          <p:cNvSpPr txBox="1"/>
          <p:nvPr/>
        </p:nvSpPr>
        <p:spPr>
          <a:xfrm>
            <a:off x="11438523" y="6664997"/>
            <a:ext cx="263100" cy="705900"/>
          </a:xfrm>
          <a:prstGeom prst="rect">
            <a:avLst/>
          </a:prstGeom>
          <a:noFill/>
          <a:ln>
            <a:noFill/>
          </a:ln>
        </p:spPr>
        <p:txBody>
          <a:bodyPr spcFirstLastPara="1" wrap="square" lIns="130125" tIns="65075" rIns="130125" bIns="65075" anchor="t" anchorCtr="0">
            <a:noAutofit/>
          </a:bodyPr>
          <a:lstStyle/>
          <a:p>
            <a:pPr marL="0" marR="0" lvl="0" indent="0" algn="ctr" rtl="0">
              <a:spcBef>
                <a:spcPts val="0"/>
              </a:spcBef>
              <a:spcAft>
                <a:spcPts val="0"/>
              </a:spcAft>
              <a:buNone/>
            </a:pPr>
            <a:endParaRPr sz="3700" b="0" i="0" u="none" strike="noStrike" cap="none">
              <a:solidFill>
                <a:srgbClr val="000000"/>
              </a:solidFill>
              <a:latin typeface="Gill Sans"/>
              <a:ea typeface="Gill Sans"/>
              <a:cs typeface="Gill Sans"/>
              <a:sym typeface="Gill San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2_Title only">
  <p:cSld name="3_Title only">
    <p:spTree>
      <p:nvGrpSpPr>
        <p:cNvPr id="1" name="Shape 179"/>
        <p:cNvGrpSpPr/>
        <p:nvPr/>
      </p:nvGrpSpPr>
      <p:grpSpPr>
        <a:xfrm>
          <a:off x="0" y="0"/>
          <a:ext cx="0" cy="0"/>
          <a:chOff x="0" y="0"/>
          <a:chExt cx="0" cy="0"/>
        </a:xfrm>
      </p:grpSpPr>
      <p:sp>
        <p:nvSpPr>
          <p:cNvPr id="180" name="Google Shape;180;gdf7f94ca7a_3_50"/>
          <p:cNvSpPr txBox="1">
            <a:spLocks noGrp="1"/>
          </p:cNvSpPr>
          <p:nvPr>
            <p:ph type="ctrTitle"/>
          </p:nvPr>
        </p:nvSpPr>
        <p:spPr>
          <a:xfrm>
            <a:off x="505883" y="304801"/>
            <a:ext cx="11277600" cy="609600"/>
          </a:xfrm>
          <a:prstGeom prst="rect">
            <a:avLst/>
          </a:prstGeom>
          <a:noFill/>
          <a:ln>
            <a:noFill/>
          </a:ln>
        </p:spPr>
        <p:txBody>
          <a:bodyPr spcFirstLastPara="1" wrap="square" lIns="121900" tIns="121900" rIns="121900" bIns="121900" anchor="t" anchorCtr="0">
            <a:noAutofit/>
          </a:bodyPr>
          <a:lstStyle>
            <a:lvl1pPr marR="0" lvl="0" algn="l" rtl="0">
              <a:lnSpc>
                <a:spcPct val="90000"/>
              </a:lnSpc>
              <a:spcBef>
                <a:spcPts val="0"/>
              </a:spcBef>
              <a:spcAft>
                <a:spcPts val="0"/>
              </a:spcAft>
              <a:buClr>
                <a:srgbClr val="141313"/>
              </a:buClr>
              <a:buSzPts val="3700"/>
              <a:buFont typeface="Helvetica Neue"/>
              <a:buNone/>
              <a:defRPr sz="3700" b="0" i="0" u="none" strike="noStrike" cap="none">
                <a:solidFill>
                  <a:srgbClr val="141313"/>
                </a:solidFill>
                <a:latin typeface="Helvetica Neue"/>
                <a:ea typeface="Helvetica Neue"/>
                <a:cs typeface="Helvetica Neue"/>
                <a:sym typeface="Helvetica Neue"/>
              </a:defRPr>
            </a:lvl1pPr>
            <a:lvl2pPr marR="0" lvl="1" algn="l" rtl="0">
              <a:spcBef>
                <a:spcPts val="0"/>
              </a:spcBef>
              <a:spcAft>
                <a:spcPts val="0"/>
              </a:spcAft>
              <a:buClr>
                <a:srgbClr val="000000"/>
              </a:buClr>
              <a:buSzPts val="3700"/>
              <a:buFont typeface="Arial"/>
              <a:buNone/>
              <a:defRPr sz="3700" b="0" i="0" u="none" strike="noStrike" cap="none">
                <a:solidFill>
                  <a:srgbClr val="000000"/>
                </a:solidFill>
                <a:latin typeface="Arial"/>
                <a:ea typeface="Arial"/>
                <a:cs typeface="Arial"/>
                <a:sym typeface="Arial"/>
              </a:defRPr>
            </a:lvl2pPr>
            <a:lvl3pPr marR="0" lvl="2" algn="l" rtl="0">
              <a:spcBef>
                <a:spcPts val="0"/>
              </a:spcBef>
              <a:spcAft>
                <a:spcPts val="0"/>
              </a:spcAft>
              <a:buClr>
                <a:srgbClr val="000000"/>
              </a:buClr>
              <a:buSzPts val="3700"/>
              <a:buFont typeface="Arial"/>
              <a:buNone/>
              <a:defRPr sz="3700" b="0" i="0" u="none" strike="noStrike" cap="none">
                <a:solidFill>
                  <a:srgbClr val="000000"/>
                </a:solidFill>
                <a:latin typeface="Arial"/>
                <a:ea typeface="Arial"/>
                <a:cs typeface="Arial"/>
                <a:sym typeface="Arial"/>
              </a:defRPr>
            </a:lvl3pPr>
            <a:lvl4pPr marR="0" lvl="3" algn="l" rtl="0">
              <a:spcBef>
                <a:spcPts val="0"/>
              </a:spcBef>
              <a:spcAft>
                <a:spcPts val="0"/>
              </a:spcAft>
              <a:buClr>
                <a:srgbClr val="000000"/>
              </a:buClr>
              <a:buSzPts val="3700"/>
              <a:buFont typeface="Arial"/>
              <a:buNone/>
              <a:defRPr sz="3700" b="0" i="0" u="none" strike="noStrike" cap="none">
                <a:solidFill>
                  <a:srgbClr val="000000"/>
                </a:solidFill>
                <a:latin typeface="Arial"/>
                <a:ea typeface="Arial"/>
                <a:cs typeface="Arial"/>
                <a:sym typeface="Arial"/>
              </a:defRPr>
            </a:lvl4pPr>
            <a:lvl5pPr marR="0" lvl="4" algn="l" rtl="0">
              <a:spcBef>
                <a:spcPts val="0"/>
              </a:spcBef>
              <a:spcAft>
                <a:spcPts val="0"/>
              </a:spcAft>
              <a:buClr>
                <a:srgbClr val="000000"/>
              </a:buClr>
              <a:buSzPts val="3700"/>
              <a:buFont typeface="Arial"/>
              <a:buNone/>
              <a:defRPr sz="3700" b="0" i="0" u="none" strike="noStrike" cap="none">
                <a:solidFill>
                  <a:srgbClr val="000000"/>
                </a:solidFill>
                <a:latin typeface="Arial"/>
                <a:ea typeface="Arial"/>
                <a:cs typeface="Arial"/>
                <a:sym typeface="Arial"/>
              </a:defRPr>
            </a:lvl5pPr>
            <a:lvl6pPr marR="0" lvl="5" algn="l" rtl="0">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181" name="Google Shape;181;gdf7f94ca7a_3_50"/>
          <p:cNvSpPr txBox="1">
            <a:spLocks noGrp="1"/>
          </p:cNvSpPr>
          <p:nvPr>
            <p:ph type="sldNum" idx="12"/>
          </p:nvPr>
        </p:nvSpPr>
        <p:spPr>
          <a:xfrm>
            <a:off x="212732" y="6482336"/>
            <a:ext cx="482400" cy="365100"/>
          </a:xfrm>
          <a:prstGeom prst="rect">
            <a:avLst/>
          </a:prstGeom>
          <a:noFill/>
          <a:ln>
            <a:noFill/>
          </a:ln>
        </p:spPr>
        <p:txBody>
          <a:bodyPr spcFirstLastPara="1" wrap="square" lIns="130125" tIns="65075" rIns="130125" bIns="65075" anchor="ctr" anchorCtr="0">
            <a:noAutofit/>
          </a:bodyPr>
          <a:lstStyle>
            <a:lvl1pPr marL="0" marR="0" lvl="0" indent="0" algn="l" rtl="0">
              <a:spcBef>
                <a:spcPts val="0"/>
              </a:spcBef>
              <a:spcAft>
                <a:spcPts val="0"/>
              </a:spcAft>
              <a:buClr>
                <a:srgbClr val="FFFFFF"/>
              </a:buClr>
              <a:buSzPts val="1100"/>
              <a:buFont typeface="Helvetica Neue"/>
              <a:buNone/>
              <a:defRPr sz="1100" i="0" u="none" strike="noStrike" cap="none">
                <a:solidFill>
                  <a:srgbClr val="FFFFFF"/>
                </a:solidFill>
                <a:latin typeface="Helvetica Neue"/>
                <a:ea typeface="Helvetica Neue"/>
                <a:cs typeface="Helvetica Neue"/>
                <a:sym typeface="Helvetica Neue"/>
              </a:defRPr>
            </a:lvl1pPr>
            <a:lvl2pPr marL="0" marR="0" lvl="1" indent="0" algn="l" rtl="0">
              <a:spcBef>
                <a:spcPts val="0"/>
              </a:spcBef>
              <a:spcAft>
                <a:spcPts val="0"/>
              </a:spcAft>
              <a:buClr>
                <a:srgbClr val="FFFFFF"/>
              </a:buClr>
              <a:buSzPts val="1100"/>
              <a:buFont typeface="Helvetica Neue"/>
              <a:buNone/>
              <a:defRPr sz="1100" i="0" u="none" strike="noStrike" cap="none">
                <a:solidFill>
                  <a:srgbClr val="FFFFFF"/>
                </a:solidFill>
                <a:latin typeface="Helvetica Neue"/>
                <a:ea typeface="Helvetica Neue"/>
                <a:cs typeface="Helvetica Neue"/>
                <a:sym typeface="Helvetica Neue"/>
              </a:defRPr>
            </a:lvl2pPr>
            <a:lvl3pPr marL="0" marR="0" lvl="2" indent="0" algn="l" rtl="0">
              <a:spcBef>
                <a:spcPts val="0"/>
              </a:spcBef>
              <a:spcAft>
                <a:spcPts val="0"/>
              </a:spcAft>
              <a:buClr>
                <a:srgbClr val="FFFFFF"/>
              </a:buClr>
              <a:buSzPts val="1100"/>
              <a:buFont typeface="Helvetica Neue"/>
              <a:buNone/>
              <a:defRPr sz="1100" i="0" u="none" strike="noStrike" cap="none">
                <a:solidFill>
                  <a:srgbClr val="FFFFFF"/>
                </a:solidFill>
                <a:latin typeface="Helvetica Neue"/>
                <a:ea typeface="Helvetica Neue"/>
                <a:cs typeface="Helvetica Neue"/>
                <a:sym typeface="Helvetica Neue"/>
              </a:defRPr>
            </a:lvl3pPr>
            <a:lvl4pPr marL="0" marR="0" lvl="3" indent="0" algn="l" rtl="0">
              <a:spcBef>
                <a:spcPts val="0"/>
              </a:spcBef>
              <a:spcAft>
                <a:spcPts val="0"/>
              </a:spcAft>
              <a:buClr>
                <a:srgbClr val="FFFFFF"/>
              </a:buClr>
              <a:buSzPts val="1100"/>
              <a:buFont typeface="Helvetica Neue"/>
              <a:buNone/>
              <a:defRPr sz="1100" i="0" u="none" strike="noStrike" cap="none">
                <a:solidFill>
                  <a:srgbClr val="FFFFFF"/>
                </a:solidFill>
                <a:latin typeface="Helvetica Neue"/>
                <a:ea typeface="Helvetica Neue"/>
                <a:cs typeface="Helvetica Neue"/>
                <a:sym typeface="Helvetica Neue"/>
              </a:defRPr>
            </a:lvl4pPr>
            <a:lvl5pPr marL="0" marR="0" lvl="4" indent="0" algn="l" rtl="0">
              <a:spcBef>
                <a:spcPts val="0"/>
              </a:spcBef>
              <a:spcAft>
                <a:spcPts val="0"/>
              </a:spcAft>
              <a:buClr>
                <a:srgbClr val="FFFFFF"/>
              </a:buClr>
              <a:buSzPts val="1100"/>
              <a:buFont typeface="Helvetica Neue"/>
              <a:buNone/>
              <a:defRPr sz="1100" i="0" u="none" strike="noStrike" cap="none">
                <a:solidFill>
                  <a:srgbClr val="FFFFFF"/>
                </a:solidFill>
                <a:latin typeface="Helvetica Neue"/>
                <a:ea typeface="Helvetica Neue"/>
                <a:cs typeface="Helvetica Neue"/>
                <a:sym typeface="Helvetica Neue"/>
              </a:defRPr>
            </a:lvl5pPr>
            <a:lvl6pPr marL="0" marR="0" lvl="5" indent="0" algn="l" rtl="0">
              <a:spcBef>
                <a:spcPts val="0"/>
              </a:spcBef>
              <a:spcAft>
                <a:spcPts val="0"/>
              </a:spcAft>
              <a:buClr>
                <a:srgbClr val="FFFFFF"/>
              </a:buClr>
              <a:buSzPts val="1100"/>
              <a:buFont typeface="Helvetica Neue"/>
              <a:buNone/>
              <a:defRPr sz="1100" i="0" u="none" strike="noStrike" cap="none">
                <a:solidFill>
                  <a:srgbClr val="FFFFFF"/>
                </a:solidFill>
                <a:latin typeface="Helvetica Neue"/>
                <a:ea typeface="Helvetica Neue"/>
                <a:cs typeface="Helvetica Neue"/>
                <a:sym typeface="Helvetica Neue"/>
              </a:defRPr>
            </a:lvl6pPr>
            <a:lvl7pPr marL="0" marR="0" lvl="6" indent="0" algn="l" rtl="0">
              <a:spcBef>
                <a:spcPts val="0"/>
              </a:spcBef>
              <a:spcAft>
                <a:spcPts val="0"/>
              </a:spcAft>
              <a:buClr>
                <a:srgbClr val="FFFFFF"/>
              </a:buClr>
              <a:buSzPts val="1100"/>
              <a:buFont typeface="Helvetica Neue"/>
              <a:buNone/>
              <a:defRPr sz="1100" i="0" u="none" strike="noStrike" cap="none">
                <a:solidFill>
                  <a:srgbClr val="FFFFFF"/>
                </a:solidFill>
                <a:latin typeface="Helvetica Neue"/>
                <a:ea typeface="Helvetica Neue"/>
                <a:cs typeface="Helvetica Neue"/>
                <a:sym typeface="Helvetica Neue"/>
              </a:defRPr>
            </a:lvl7pPr>
            <a:lvl8pPr marL="0" marR="0" lvl="7" indent="0" algn="l" rtl="0">
              <a:spcBef>
                <a:spcPts val="0"/>
              </a:spcBef>
              <a:spcAft>
                <a:spcPts val="0"/>
              </a:spcAft>
              <a:buClr>
                <a:srgbClr val="FFFFFF"/>
              </a:buClr>
              <a:buSzPts val="1100"/>
              <a:buFont typeface="Helvetica Neue"/>
              <a:buNone/>
              <a:defRPr sz="1100" i="0" u="none" strike="noStrike" cap="none">
                <a:solidFill>
                  <a:srgbClr val="FFFFFF"/>
                </a:solidFill>
                <a:latin typeface="Helvetica Neue"/>
                <a:ea typeface="Helvetica Neue"/>
                <a:cs typeface="Helvetica Neue"/>
                <a:sym typeface="Helvetica Neue"/>
              </a:defRPr>
            </a:lvl8pPr>
            <a:lvl9pPr marL="0" marR="0" lvl="8" indent="0" algn="l" rtl="0">
              <a:spcBef>
                <a:spcPts val="0"/>
              </a:spcBef>
              <a:spcAft>
                <a:spcPts val="0"/>
              </a:spcAft>
              <a:buClr>
                <a:srgbClr val="FFFFFF"/>
              </a:buClr>
              <a:buSzPts val="1100"/>
              <a:buFont typeface="Helvetica Neue"/>
              <a:buNone/>
              <a:defRPr sz="1100" i="0" u="none" strike="noStrike" cap="none">
                <a:solidFill>
                  <a:srgbClr val="FFFFFF"/>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End Title">
  <p:cSld name="End Title">
    <p:spTree>
      <p:nvGrpSpPr>
        <p:cNvPr id="1" name="Shape 182"/>
        <p:cNvGrpSpPr/>
        <p:nvPr/>
      </p:nvGrpSpPr>
      <p:grpSpPr>
        <a:xfrm>
          <a:off x="0" y="0"/>
          <a:ext cx="0" cy="0"/>
          <a:chOff x="0" y="0"/>
          <a:chExt cx="0" cy="0"/>
        </a:xfrm>
      </p:grpSpPr>
      <p:pic>
        <p:nvPicPr>
          <p:cNvPr id="183" name="Google Shape;183;gdf7f94ca7a_3_53" descr="Arista-PP-DRK-v2.jpg"/>
          <p:cNvPicPr preferRelativeResize="0"/>
          <p:nvPr/>
        </p:nvPicPr>
        <p:blipFill rotWithShape="1">
          <a:blip r:embed="rId2">
            <a:alphaModFix/>
          </a:blip>
          <a:srcRect/>
          <a:stretch/>
        </p:blipFill>
        <p:spPr>
          <a:xfrm>
            <a:off x="0" y="1588"/>
            <a:ext cx="12191998" cy="6856413"/>
          </a:xfrm>
          <a:prstGeom prst="rect">
            <a:avLst/>
          </a:prstGeom>
          <a:noFill/>
          <a:ln>
            <a:noFill/>
          </a:ln>
        </p:spPr>
      </p:pic>
      <p:sp>
        <p:nvSpPr>
          <p:cNvPr id="184" name="Google Shape;184;gdf7f94ca7a_3_53"/>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85" name="Google Shape;185;gdf7f94ca7a_3_53"/>
          <p:cNvSpPr txBox="1"/>
          <p:nvPr/>
        </p:nvSpPr>
        <p:spPr>
          <a:xfrm>
            <a:off x="1711309" y="6492881"/>
            <a:ext cx="3800400" cy="365100"/>
          </a:xfrm>
          <a:prstGeom prst="rect">
            <a:avLst/>
          </a:prstGeom>
          <a:noFill/>
          <a:ln>
            <a:noFill/>
          </a:ln>
        </p:spPr>
        <p:txBody>
          <a:bodyPr spcFirstLastPara="1" wrap="square" lIns="130125" tIns="65075" rIns="130125" bIns="65075" anchor="ctr" anchorCtr="0">
            <a:noAutofit/>
          </a:bodyPr>
          <a:lstStyle/>
          <a:p>
            <a:pPr marL="0" marR="0" lvl="0" indent="0" algn="l" rtl="0">
              <a:lnSpc>
                <a:spcPct val="100000"/>
              </a:lnSpc>
              <a:spcBef>
                <a:spcPts val="0"/>
              </a:spcBef>
              <a:spcAft>
                <a:spcPts val="0"/>
              </a:spcAft>
              <a:buClr>
                <a:schemeClr val="lt1"/>
              </a:buClr>
              <a:buSzPts val="1100"/>
              <a:buFont typeface="Helvetica Neue"/>
              <a:buNone/>
            </a:pPr>
            <a:r>
              <a:rPr lang="en-US" sz="1100" b="0" i="0" u="none" strike="noStrike" cap="none">
                <a:solidFill>
                  <a:schemeClr val="lt1"/>
                </a:solidFill>
                <a:latin typeface="Helvetica Neue"/>
                <a:ea typeface="Helvetica Neue"/>
                <a:cs typeface="Helvetica Neue"/>
                <a:sym typeface="Helvetica Neue"/>
              </a:rPr>
              <a:t>Confidential. Copyright © Arista 2016. All rights reserved.</a:t>
            </a:r>
            <a:endParaRPr sz="1100" b="0" i="0" u="none" strike="noStrike" cap="none">
              <a:solidFill>
                <a:schemeClr val="lt1"/>
              </a:solidFill>
              <a:latin typeface="Helvetica Neue"/>
              <a:ea typeface="Helvetica Neue"/>
              <a:cs typeface="Helvetica Neue"/>
              <a:sym typeface="Helvetica Neue"/>
            </a:endParaRPr>
          </a:p>
        </p:txBody>
      </p:sp>
      <p:sp>
        <p:nvSpPr>
          <p:cNvPr id="186" name="Google Shape;186;gdf7f94ca7a_3_53"/>
          <p:cNvSpPr txBox="1"/>
          <p:nvPr/>
        </p:nvSpPr>
        <p:spPr>
          <a:xfrm>
            <a:off x="963087" y="4754284"/>
            <a:ext cx="10363200" cy="879900"/>
          </a:xfrm>
          <a:prstGeom prst="rect">
            <a:avLst/>
          </a:prstGeom>
          <a:noFill/>
          <a:ln>
            <a:noFill/>
          </a:ln>
        </p:spPr>
        <p:txBody>
          <a:bodyPr spcFirstLastPara="1" wrap="square" lIns="130125" tIns="65075" rIns="130125" bIns="65075" anchor="t" anchorCtr="0">
            <a:noAutofit/>
          </a:bodyPr>
          <a:lstStyle/>
          <a:p>
            <a:pPr marL="0" marR="0" lvl="0" indent="0" algn="ctr" rtl="0">
              <a:spcBef>
                <a:spcPts val="0"/>
              </a:spcBef>
              <a:spcAft>
                <a:spcPts val="0"/>
              </a:spcAft>
              <a:buClr>
                <a:schemeClr val="lt1"/>
              </a:buClr>
              <a:buSzPts val="5700"/>
              <a:buFont typeface="Helvetica Neue Light"/>
              <a:buNone/>
            </a:pPr>
            <a:r>
              <a:rPr lang="en-US" sz="5700" b="0" i="0" cap="none">
                <a:solidFill>
                  <a:schemeClr val="lt1"/>
                </a:solidFill>
                <a:latin typeface="Helvetica Neue Light"/>
                <a:ea typeface="Helvetica Neue Light"/>
                <a:cs typeface="Helvetica Neue Light"/>
                <a:sym typeface="Helvetica Neue Light"/>
              </a:rPr>
              <a:t>www.arista.com</a:t>
            </a:r>
            <a:endParaRPr sz="5700" b="0" i="0" cap="none">
              <a:solidFill>
                <a:schemeClr val="lt1"/>
              </a:solidFill>
              <a:latin typeface="Helvetica Neue Light"/>
              <a:ea typeface="Helvetica Neue Light"/>
              <a:cs typeface="Helvetica Neue Light"/>
              <a:sym typeface="Helvetica Neue Light"/>
            </a:endParaRPr>
          </a:p>
        </p:txBody>
      </p:sp>
      <p:sp>
        <p:nvSpPr>
          <p:cNvPr id="187" name="Google Shape;187;gdf7f94ca7a_3_53"/>
          <p:cNvSpPr txBox="1"/>
          <p:nvPr/>
        </p:nvSpPr>
        <p:spPr>
          <a:xfrm>
            <a:off x="3582049" y="1847283"/>
            <a:ext cx="5028000" cy="1323600"/>
          </a:xfrm>
          <a:prstGeom prst="rect">
            <a:avLst/>
          </a:prstGeom>
          <a:noFill/>
          <a:ln>
            <a:noFill/>
          </a:ln>
        </p:spPr>
        <p:txBody>
          <a:bodyPr spcFirstLastPara="1" wrap="square" lIns="45700" tIns="22825" rIns="45700" bIns="22825" anchor="t" anchorCtr="0">
            <a:noAutofit/>
          </a:bodyPr>
          <a:lstStyle/>
          <a:p>
            <a:pPr marL="0" marR="0" lvl="0" indent="0" algn="l" rtl="0">
              <a:spcBef>
                <a:spcPts val="0"/>
              </a:spcBef>
              <a:spcAft>
                <a:spcPts val="0"/>
              </a:spcAft>
              <a:buNone/>
            </a:pPr>
            <a:r>
              <a:rPr lang="en-US" sz="8300" b="0" i="0">
                <a:solidFill>
                  <a:schemeClr val="lt1"/>
                </a:solidFill>
                <a:latin typeface="Helvetica Neue Light"/>
                <a:ea typeface="Helvetica Neue Light"/>
                <a:cs typeface="Helvetica Neue Light"/>
                <a:sym typeface="Helvetica Neue Light"/>
              </a:rPr>
              <a:t>Thank You</a:t>
            </a:r>
            <a:endParaRPr sz="190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188"/>
        <p:cNvGrpSpPr/>
        <p:nvPr/>
      </p:nvGrpSpPr>
      <p:grpSpPr>
        <a:xfrm>
          <a:off x="0" y="0"/>
          <a:ext cx="0" cy="0"/>
          <a:chOff x="0" y="0"/>
          <a:chExt cx="0" cy="0"/>
        </a:xfrm>
      </p:grpSpPr>
      <p:pic>
        <p:nvPicPr>
          <p:cNvPr id="189" name="Google Shape;189;gdf7f94ca7a_3_59" descr="Arista-PP-DRK-v2.jpg"/>
          <p:cNvPicPr preferRelativeResize="0"/>
          <p:nvPr/>
        </p:nvPicPr>
        <p:blipFill rotWithShape="1">
          <a:blip r:embed="rId2">
            <a:alphaModFix/>
          </a:blip>
          <a:srcRect/>
          <a:stretch/>
        </p:blipFill>
        <p:spPr>
          <a:xfrm>
            <a:off x="0" y="0"/>
            <a:ext cx="12191998" cy="6856413"/>
          </a:xfrm>
          <a:prstGeom prst="rect">
            <a:avLst/>
          </a:prstGeom>
          <a:noFill/>
          <a:ln>
            <a:noFill/>
          </a:ln>
        </p:spPr>
      </p:pic>
      <p:sp>
        <p:nvSpPr>
          <p:cNvPr id="190" name="Google Shape;190;gdf7f94ca7a_3_59"/>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91" name="Google Shape;191;gdf7f94ca7a_3_59"/>
          <p:cNvSpPr txBox="1">
            <a:spLocks noGrp="1"/>
          </p:cNvSpPr>
          <p:nvPr>
            <p:ph type="title"/>
          </p:nvPr>
        </p:nvSpPr>
        <p:spPr>
          <a:xfrm>
            <a:off x="1264481" y="3831332"/>
            <a:ext cx="9405300" cy="566700"/>
          </a:xfrm>
          <a:prstGeom prst="rect">
            <a:avLst/>
          </a:prstGeom>
          <a:noFill/>
          <a:ln>
            <a:noFill/>
          </a:ln>
        </p:spPr>
        <p:txBody>
          <a:bodyPr spcFirstLastPara="1" wrap="square" lIns="130125" tIns="65075" rIns="130125" bIns="65075" anchor="b" anchorCtr="0">
            <a:noAutofit/>
          </a:bodyPr>
          <a:lstStyle>
            <a:lvl1pPr lvl="0" algn="l" rtl="0">
              <a:spcBef>
                <a:spcPts val="0"/>
              </a:spcBef>
              <a:spcAft>
                <a:spcPts val="0"/>
              </a:spcAft>
              <a:buClr>
                <a:schemeClr val="lt1"/>
              </a:buClr>
              <a:buSzPts val="4400"/>
              <a:buFont typeface="Arial"/>
              <a:buNone/>
              <a:defRPr sz="4400" b="0">
                <a:solidFill>
                  <a:schemeClr val="lt1"/>
                </a:solidFill>
                <a:latin typeface="Arial"/>
                <a:ea typeface="Arial"/>
                <a:cs typeface="Arial"/>
                <a:sym typeface="Arial"/>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92" name="Google Shape;192;gdf7f94ca7a_3_59"/>
          <p:cNvSpPr txBox="1">
            <a:spLocks noGrp="1"/>
          </p:cNvSpPr>
          <p:nvPr>
            <p:ph type="body" idx="1"/>
          </p:nvPr>
        </p:nvSpPr>
        <p:spPr>
          <a:xfrm>
            <a:off x="1264473" y="4525079"/>
            <a:ext cx="7315200" cy="804900"/>
          </a:xfrm>
          <a:prstGeom prst="rect">
            <a:avLst/>
          </a:prstGeom>
          <a:noFill/>
          <a:ln>
            <a:noFill/>
          </a:ln>
        </p:spPr>
        <p:txBody>
          <a:bodyPr spcFirstLastPara="1" wrap="square" lIns="130125" tIns="65075" rIns="130125" bIns="65075" anchor="t" anchorCtr="0">
            <a:noAutofit/>
          </a:bodyPr>
          <a:lstStyle>
            <a:lvl1pPr marL="457200" lvl="0" indent="-228600" algn="l" rtl="0">
              <a:spcBef>
                <a:spcPts val="0"/>
              </a:spcBef>
              <a:spcAft>
                <a:spcPts val="0"/>
              </a:spcAft>
              <a:buSzPts val="2000"/>
              <a:buNone/>
              <a:defRPr sz="2000">
                <a:solidFill>
                  <a:srgbClr val="FFFFFE"/>
                </a:solidFill>
              </a:defRPr>
            </a:lvl1pPr>
            <a:lvl2pPr marL="914400" lvl="1" indent="-228600" algn="l" rtl="0">
              <a:spcBef>
                <a:spcPts val="300"/>
              </a:spcBef>
              <a:spcAft>
                <a:spcPts val="0"/>
              </a:spcAft>
              <a:buSzPts val="1700"/>
              <a:buNone/>
              <a:defRPr sz="1700"/>
            </a:lvl2pPr>
            <a:lvl3pPr marL="1371600" lvl="2" indent="-228600" algn="l" rtl="0">
              <a:spcBef>
                <a:spcPts val="300"/>
              </a:spcBef>
              <a:spcAft>
                <a:spcPts val="0"/>
              </a:spcAft>
              <a:buSzPts val="1500"/>
              <a:buNone/>
              <a:defRPr sz="1500"/>
            </a:lvl3pPr>
            <a:lvl4pPr marL="1828800" lvl="3" indent="-228600" algn="l" rtl="0">
              <a:spcBef>
                <a:spcPts val="300"/>
              </a:spcBef>
              <a:spcAft>
                <a:spcPts val="0"/>
              </a:spcAft>
              <a:buSzPts val="1300"/>
              <a:buNone/>
              <a:defRPr sz="1300"/>
            </a:lvl4pPr>
            <a:lvl5pPr marL="2286000" lvl="4" indent="-228600" algn="l" rtl="0">
              <a:spcBef>
                <a:spcPts val="300"/>
              </a:spcBef>
              <a:spcAft>
                <a:spcPts val="0"/>
              </a:spcAft>
              <a:buSzPts val="1300"/>
              <a:buNone/>
              <a:defRPr sz="1300"/>
            </a:lvl5pPr>
            <a:lvl6pPr marL="2743200" lvl="5" indent="-228600" algn="l" rtl="0">
              <a:spcBef>
                <a:spcPts val="300"/>
              </a:spcBef>
              <a:spcAft>
                <a:spcPts val="0"/>
              </a:spcAft>
              <a:buClr>
                <a:schemeClr val="dk1"/>
              </a:buClr>
              <a:buSzPts val="1300"/>
              <a:buNone/>
              <a:defRPr sz="1300"/>
            </a:lvl6pPr>
            <a:lvl7pPr marL="3200400" lvl="6" indent="-228600" algn="l" rtl="0">
              <a:spcBef>
                <a:spcPts val="300"/>
              </a:spcBef>
              <a:spcAft>
                <a:spcPts val="0"/>
              </a:spcAft>
              <a:buClr>
                <a:schemeClr val="dk1"/>
              </a:buClr>
              <a:buSzPts val="1300"/>
              <a:buNone/>
              <a:defRPr sz="1300"/>
            </a:lvl7pPr>
            <a:lvl8pPr marL="3657600" lvl="7" indent="-228600" algn="l" rtl="0">
              <a:spcBef>
                <a:spcPts val="300"/>
              </a:spcBef>
              <a:spcAft>
                <a:spcPts val="0"/>
              </a:spcAft>
              <a:buClr>
                <a:schemeClr val="dk1"/>
              </a:buClr>
              <a:buSzPts val="1300"/>
              <a:buNone/>
              <a:defRPr sz="1300"/>
            </a:lvl8pPr>
            <a:lvl9pPr marL="4114800" lvl="8" indent="-228600" algn="l" rtl="0">
              <a:spcBef>
                <a:spcPts val="300"/>
              </a:spcBef>
              <a:spcAft>
                <a:spcPts val="0"/>
              </a:spcAft>
              <a:buClr>
                <a:schemeClr val="dk1"/>
              </a:buClr>
              <a:buSzPts val="1300"/>
              <a:buNone/>
              <a:defRPr sz="1300"/>
            </a:lvl9pPr>
          </a:lstStyle>
          <a:p>
            <a:endParaRPr/>
          </a:p>
        </p:txBody>
      </p:sp>
      <p:sp>
        <p:nvSpPr>
          <p:cNvPr id="193" name="Google Shape;193;gdf7f94ca7a_3_59"/>
          <p:cNvSpPr txBox="1"/>
          <p:nvPr/>
        </p:nvSpPr>
        <p:spPr>
          <a:xfrm>
            <a:off x="1711309" y="6492881"/>
            <a:ext cx="3800400" cy="365100"/>
          </a:xfrm>
          <a:prstGeom prst="rect">
            <a:avLst/>
          </a:prstGeom>
          <a:noFill/>
          <a:ln>
            <a:noFill/>
          </a:ln>
        </p:spPr>
        <p:txBody>
          <a:bodyPr spcFirstLastPara="1" wrap="square" lIns="130125" tIns="65075" rIns="130125" bIns="65075" anchor="ctr" anchorCtr="0">
            <a:noAutofit/>
          </a:bodyPr>
          <a:lstStyle/>
          <a:p>
            <a:pPr marL="0" marR="0" lvl="0" indent="0" algn="l" rtl="0">
              <a:lnSpc>
                <a:spcPct val="100000"/>
              </a:lnSpc>
              <a:spcBef>
                <a:spcPts val="0"/>
              </a:spcBef>
              <a:spcAft>
                <a:spcPts val="0"/>
              </a:spcAft>
              <a:buClr>
                <a:schemeClr val="lt1"/>
              </a:buClr>
              <a:buSzPts val="1100"/>
              <a:buFont typeface="Helvetica Neue"/>
              <a:buNone/>
            </a:pPr>
            <a:r>
              <a:rPr lang="en-US" sz="1100" b="0" i="0" u="none" strike="noStrike" cap="none">
                <a:solidFill>
                  <a:schemeClr val="lt1"/>
                </a:solidFill>
                <a:latin typeface="Helvetica Neue"/>
                <a:ea typeface="Helvetica Neue"/>
                <a:cs typeface="Helvetica Neue"/>
                <a:sym typeface="Helvetica Neue"/>
              </a:rPr>
              <a:t>Confidential. Copyright © Arista 2016. All rights reserved.</a:t>
            </a:r>
            <a:endParaRPr sz="1100" b="0" i="0" u="none" strike="noStrike" cap="none">
              <a:solidFill>
                <a:schemeClr val="lt1"/>
              </a:solidFill>
              <a:latin typeface="Helvetica Neue"/>
              <a:ea typeface="Helvetica Neue"/>
              <a:cs typeface="Helvetica Neue"/>
              <a:sym typeface="Helvetica Neue"/>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94"/>
        <p:cNvGrpSpPr/>
        <p:nvPr/>
      </p:nvGrpSpPr>
      <p:grpSpPr>
        <a:xfrm>
          <a:off x="0" y="0"/>
          <a:ext cx="0" cy="0"/>
          <a:chOff x="0" y="0"/>
          <a:chExt cx="0" cy="0"/>
        </a:xfrm>
      </p:grpSpPr>
      <p:sp>
        <p:nvSpPr>
          <p:cNvPr id="195" name="Google Shape;195;gdf7f94ca7a_3_65"/>
          <p:cNvSpPr txBox="1">
            <a:spLocks noGrp="1"/>
          </p:cNvSpPr>
          <p:nvPr>
            <p:ph type="title"/>
          </p:nvPr>
        </p:nvSpPr>
        <p:spPr>
          <a:xfrm>
            <a:off x="609603" y="170159"/>
            <a:ext cx="10972800" cy="866700"/>
          </a:xfrm>
          <a:prstGeom prst="rect">
            <a:avLst/>
          </a:prstGeom>
          <a:noFill/>
          <a:ln>
            <a:noFill/>
          </a:ln>
        </p:spPr>
        <p:txBody>
          <a:bodyPr spcFirstLastPara="1" wrap="square" lIns="130125" tIns="65075" rIns="130125" bIns="65075" anchor="t" anchorCtr="0">
            <a:noAutofit/>
          </a:bodyPr>
          <a:lstStyle>
            <a:lvl1pPr lvl="0" algn="l" rtl="0">
              <a:spcBef>
                <a:spcPts val="0"/>
              </a:spcBef>
              <a:spcAft>
                <a:spcPts val="0"/>
              </a:spcAft>
              <a:buClr>
                <a:schemeClr val="dk1"/>
              </a:buClr>
              <a:buSzPts val="3300"/>
              <a:buFont typeface="Helvetica Neue"/>
              <a:buNone/>
              <a:defRPr>
                <a:solidFill>
                  <a:schemeClr val="dk1"/>
                </a:solidFill>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96" name="Google Shape;196;gdf7f94ca7a_3_65"/>
          <p:cNvSpPr txBox="1">
            <a:spLocks noGrp="1"/>
          </p:cNvSpPr>
          <p:nvPr>
            <p:ph type="body" idx="1"/>
          </p:nvPr>
        </p:nvSpPr>
        <p:spPr>
          <a:xfrm>
            <a:off x="609623" y="1128717"/>
            <a:ext cx="5386800" cy="639600"/>
          </a:xfrm>
          <a:prstGeom prst="rect">
            <a:avLst/>
          </a:prstGeom>
          <a:noFill/>
          <a:ln>
            <a:noFill/>
          </a:ln>
        </p:spPr>
        <p:txBody>
          <a:bodyPr spcFirstLastPara="1" wrap="square" lIns="130125" tIns="65075" rIns="130125" bIns="65075" anchor="t" anchorCtr="0">
            <a:noAutofit/>
          </a:bodyPr>
          <a:lstStyle>
            <a:lvl1pPr marL="457200" lvl="0" indent="-228600" algn="l" rtl="0">
              <a:spcBef>
                <a:spcPts val="0"/>
              </a:spcBef>
              <a:spcAft>
                <a:spcPts val="0"/>
              </a:spcAft>
              <a:buSzPts val="2400"/>
              <a:buNone/>
              <a:defRPr sz="2400" b="0" i="0">
                <a:solidFill>
                  <a:schemeClr val="dk1"/>
                </a:solidFill>
                <a:latin typeface="Helvetica Neue"/>
                <a:ea typeface="Helvetica Neue"/>
                <a:cs typeface="Helvetica Neue"/>
                <a:sym typeface="Helvetica Neue"/>
              </a:defRPr>
            </a:lvl1pPr>
            <a:lvl2pPr marL="914400" lvl="1" indent="-228600" algn="l" rtl="0">
              <a:spcBef>
                <a:spcPts val="300"/>
              </a:spcBef>
              <a:spcAft>
                <a:spcPts val="0"/>
              </a:spcAft>
              <a:buSzPts val="2800"/>
              <a:buNone/>
              <a:defRPr sz="2800" b="1"/>
            </a:lvl2pPr>
            <a:lvl3pPr marL="1371600" lvl="2" indent="-228600" algn="l" rtl="0">
              <a:spcBef>
                <a:spcPts val="500"/>
              </a:spcBef>
              <a:spcAft>
                <a:spcPts val="0"/>
              </a:spcAft>
              <a:buSzPts val="2500"/>
              <a:buNone/>
              <a:defRPr sz="2500" b="1"/>
            </a:lvl3pPr>
            <a:lvl4pPr marL="1828800" lvl="3" indent="-228600" algn="l" rtl="0">
              <a:spcBef>
                <a:spcPts val="500"/>
              </a:spcBef>
              <a:spcAft>
                <a:spcPts val="0"/>
              </a:spcAft>
              <a:buSzPts val="2300"/>
              <a:buNone/>
              <a:defRPr sz="2300" b="1"/>
            </a:lvl4pPr>
            <a:lvl5pPr marL="2286000" lvl="4" indent="-228600" algn="l" rtl="0">
              <a:spcBef>
                <a:spcPts val="500"/>
              </a:spcBef>
              <a:spcAft>
                <a:spcPts val="0"/>
              </a:spcAft>
              <a:buSzPts val="2300"/>
              <a:buNone/>
              <a:defRPr sz="2300" b="1"/>
            </a:lvl5pPr>
            <a:lvl6pPr marL="2743200" lvl="5" indent="-228600" algn="l" rtl="0">
              <a:spcBef>
                <a:spcPts val="500"/>
              </a:spcBef>
              <a:spcAft>
                <a:spcPts val="0"/>
              </a:spcAft>
              <a:buClr>
                <a:schemeClr val="dk1"/>
              </a:buClr>
              <a:buSzPts val="2300"/>
              <a:buNone/>
              <a:defRPr sz="2300" b="1"/>
            </a:lvl6pPr>
            <a:lvl7pPr marL="3200400" lvl="6" indent="-228600" algn="l" rtl="0">
              <a:spcBef>
                <a:spcPts val="500"/>
              </a:spcBef>
              <a:spcAft>
                <a:spcPts val="0"/>
              </a:spcAft>
              <a:buClr>
                <a:schemeClr val="dk1"/>
              </a:buClr>
              <a:buSzPts val="2300"/>
              <a:buNone/>
              <a:defRPr sz="2300" b="1"/>
            </a:lvl7pPr>
            <a:lvl8pPr marL="3657600" lvl="7" indent="-228600" algn="l" rtl="0">
              <a:spcBef>
                <a:spcPts val="500"/>
              </a:spcBef>
              <a:spcAft>
                <a:spcPts val="0"/>
              </a:spcAft>
              <a:buClr>
                <a:schemeClr val="dk1"/>
              </a:buClr>
              <a:buSzPts val="2300"/>
              <a:buNone/>
              <a:defRPr sz="2300" b="1"/>
            </a:lvl8pPr>
            <a:lvl9pPr marL="4114800" lvl="8" indent="-228600" algn="l" rtl="0">
              <a:spcBef>
                <a:spcPts val="500"/>
              </a:spcBef>
              <a:spcAft>
                <a:spcPts val="0"/>
              </a:spcAft>
              <a:buClr>
                <a:schemeClr val="dk1"/>
              </a:buClr>
              <a:buSzPts val="2300"/>
              <a:buNone/>
              <a:defRPr sz="2300" b="1"/>
            </a:lvl9pPr>
          </a:lstStyle>
          <a:p>
            <a:endParaRPr/>
          </a:p>
        </p:txBody>
      </p:sp>
      <p:sp>
        <p:nvSpPr>
          <p:cNvPr id="197" name="Google Shape;197;gdf7f94ca7a_3_65"/>
          <p:cNvSpPr txBox="1">
            <a:spLocks noGrp="1"/>
          </p:cNvSpPr>
          <p:nvPr>
            <p:ph type="body" idx="2"/>
          </p:nvPr>
        </p:nvSpPr>
        <p:spPr>
          <a:xfrm>
            <a:off x="609623" y="1768475"/>
            <a:ext cx="5386800" cy="3951300"/>
          </a:xfrm>
          <a:prstGeom prst="rect">
            <a:avLst/>
          </a:prstGeom>
          <a:noFill/>
          <a:ln>
            <a:noFill/>
          </a:ln>
        </p:spPr>
        <p:txBody>
          <a:bodyPr spcFirstLastPara="1" wrap="square" lIns="130125" tIns="65075" rIns="130125" bIns="65075" anchor="t" anchorCtr="0">
            <a:noAutofit/>
          </a:bodyPr>
          <a:lstStyle>
            <a:lvl1pPr marL="457200" lvl="0" indent="-381000" algn="l" rtl="0">
              <a:spcBef>
                <a:spcPts val="0"/>
              </a:spcBef>
              <a:spcAft>
                <a:spcPts val="0"/>
              </a:spcAft>
              <a:buSzPts val="2400"/>
              <a:buChar char="•"/>
              <a:defRPr sz="2400" b="0" i="0">
                <a:solidFill>
                  <a:schemeClr val="dk1"/>
                </a:solidFill>
                <a:latin typeface="Helvetica Neue"/>
                <a:ea typeface="Helvetica Neue"/>
                <a:cs typeface="Helvetica Neue"/>
                <a:sym typeface="Helvetica Neue"/>
              </a:defRPr>
            </a:lvl1pPr>
            <a:lvl2pPr marL="914400" lvl="1" indent="-355600" algn="l" rtl="0">
              <a:spcBef>
                <a:spcPts val="600"/>
              </a:spcBef>
              <a:spcAft>
                <a:spcPts val="0"/>
              </a:spcAft>
              <a:buSzPts val="2000"/>
              <a:buChar char="-"/>
              <a:defRPr sz="2000" b="0" i="0">
                <a:solidFill>
                  <a:schemeClr val="dk1"/>
                </a:solidFill>
                <a:latin typeface="Helvetica Neue"/>
                <a:ea typeface="Helvetica Neue"/>
                <a:cs typeface="Helvetica Neue"/>
                <a:sym typeface="Helvetica Neue"/>
              </a:defRPr>
            </a:lvl2pPr>
            <a:lvl3pPr marL="1371600" lvl="2" indent="-330200" algn="l" rtl="0">
              <a:spcBef>
                <a:spcPts val="600"/>
              </a:spcBef>
              <a:spcAft>
                <a:spcPts val="0"/>
              </a:spcAft>
              <a:buSzPts val="1600"/>
              <a:buChar char="≫"/>
              <a:defRPr sz="1600" b="0" i="0">
                <a:solidFill>
                  <a:schemeClr val="dk1"/>
                </a:solidFill>
                <a:latin typeface="Helvetica Neue"/>
                <a:ea typeface="Helvetica Neue"/>
                <a:cs typeface="Helvetica Neue"/>
                <a:sym typeface="Helvetica Neue"/>
              </a:defRPr>
            </a:lvl3pPr>
            <a:lvl4pPr marL="1828800" lvl="3" indent="-304800" algn="l" rtl="0">
              <a:spcBef>
                <a:spcPts val="600"/>
              </a:spcBef>
              <a:spcAft>
                <a:spcPts val="0"/>
              </a:spcAft>
              <a:buSzPts val="1200"/>
              <a:buChar char="•"/>
              <a:defRPr sz="1200" b="0" i="0">
                <a:solidFill>
                  <a:schemeClr val="dk1"/>
                </a:solidFill>
                <a:latin typeface="Helvetica Neue"/>
                <a:ea typeface="Helvetica Neue"/>
                <a:cs typeface="Helvetica Neue"/>
                <a:sym typeface="Helvetica Neue"/>
              </a:defRPr>
            </a:lvl4pPr>
            <a:lvl5pPr marL="2286000" lvl="4" indent="-304800" algn="l" rtl="0">
              <a:spcBef>
                <a:spcPts val="600"/>
              </a:spcBef>
              <a:spcAft>
                <a:spcPts val="0"/>
              </a:spcAft>
              <a:buSzPts val="1200"/>
              <a:buChar char="-"/>
              <a:defRPr sz="1200" b="0" i="0">
                <a:solidFill>
                  <a:schemeClr val="dk1"/>
                </a:solidFill>
                <a:latin typeface="Helvetica Neue"/>
                <a:ea typeface="Helvetica Neue"/>
                <a:cs typeface="Helvetica Neue"/>
                <a:sym typeface="Helvetica Neue"/>
              </a:defRPr>
            </a:lvl5pPr>
            <a:lvl6pPr marL="2743200" lvl="5" indent="-374650" algn="l" rtl="0">
              <a:spcBef>
                <a:spcPts val="600"/>
              </a:spcBef>
              <a:spcAft>
                <a:spcPts val="0"/>
              </a:spcAft>
              <a:buClr>
                <a:schemeClr val="dk1"/>
              </a:buClr>
              <a:buSzPts val="2300"/>
              <a:buChar char="•"/>
              <a:defRPr sz="2300"/>
            </a:lvl6pPr>
            <a:lvl7pPr marL="3200400" lvl="6" indent="-374650" algn="l" rtl="0">
              <a:spcBef>
                <a:spcPts val="500"/>
              </a:spcBef>
              <a:spcAft>
                <a:spcPts val="0"/>
              </a:spcAft>
              <a:buClr>
                <a:schemeClr val="dk1"/>
              </a:buClr>
              <a:buSzPts val="2300"/>
              <a:buChar char="•"/>
              <a:defRPr sz="2300"/>
            </a:lvl7pPr>
            <a:lvl8pPr marL="3657600" lvl="7" indent="-374650" algn="l" rtl="0">
              <a:spcBef>
                <a:spcPts val="500"/>
              </a:spcBef>
              <a:spcAft>
                <a:spcPts val="0"/>
              </a:spcAft>
              <a:buClr>
                <a:schemeClr val="dk1"/>
              </a:buClr>
              <a:buSzPts val="2300"/>
              <a:buChar char="•"/>
              <a:defRPr sz="2300"/>
            </a:lvl8pPr>
            <a:lvl9pPr marL="4114800" lvl="8" indent="-374650" algn="l" rtl="0">
              <a:spcBef>
                <a:spcPts val="500"/>
              </a:spcBef>
              <a:spcAft>
                <a:spcPts val="0"/>
              </a:spcAft>
              <a:buClr>
                <a:schemeClr val="dk1"/>
              </a:buClr>
              <a:buSzPts val="2300"/>
              <a:buChar char="•"/>
              <a:defRPr sz="2300"/>
            </a:lvl9pPr>
          </a:lstStyle>
          <a:p>
            <a:endParaRPr/>
          </a:p>
        </p:txBody>
      </p:sp>
      <p:sp>
        <p:nvSpPr>
          <p:cNvPr id="198" name="Google Shape;198;gdf7f94ca7a_3_65"/>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99" name="Google Shape;199;gdf7f94ca7a_3_65"/>
          <p:cNvSpPr txBox="1">
            <a:spLocks noGrp="1"/>
          </p:cNvSpPr>
          <p:nvPr>
            <p:ph type="body" idx="3"/>
          </p:nvPr>
        </p:nvSpPr>
        <p:spPr>
          <a:xfrm>
            <a:off x="6195492" y="1128717"/>
            <a:ext cx="5386800" cy="639600"/>
          </a:xfrm>
          <a:prstGeom prst="rect">
            <a:avLst/>
          </a:prstGeom>
          <a:noFill/>
          <a:ln>
            <a:noFill/>
          </a:ln>
        </p:spPr>
        <p:txBody>
          <a:bodyPr spcFirstLastPara="1" wrap="square" lIns="130125" tIns="65075" rIns="130125" bIns="65075" anchor="t" anchorCtr="0">
            <a:noAutofit/>
          </a:bodyPr>
          <a:lstStyle>
            <a:lvl1pPr marL="457200" lvl="0" indent="-228600" algn="l" rtl="0">
              <a:spcBef>
                <a:spcPts val="0"/>
              </a:spcBef>
              <a:spcAft>
                <a:spcPts val="0"/>
              </a:spcAft>
              <a:buSzPts val="2400"/>
              <a:buNone/>
              <a:defRPr sz="2400" b="0" i="0">
                <a:solidFill>
                  <a:schemeClr val="dk1"/>
                </a:solidFill>
                <a:latin typeface="Helvetica Neue"/>
                <a:ea typeface="Helvetica Neue"/>
                <a:cs typeface="Helvetica Neue"/>
                <a:sym typeface="Helvetica Neue"/>
              </a:defRPr>
            </a:lvl1pPr>
            <a:lvl2pPr marL="914400" lvl="1" indent="-228600" algn="l" rtl="0">
              <a:spcBef>
                <a:spcPts val="300"/>
              </a:spcBef>
              <a:spcAft>
                <a:spcPts val="0"/>
              </a:spcAft>
              <a:buSzPts val="2800"/>
              <a:buNone/>
              <a:defRPr sz="2800" b="1"/>
            </a:lvl2pPr>
            <a:lvl3pPr marL="1371600" lvl="2" indent="-228600" algn="l" rtl="0">
              <a:spcBef>
                <a:spcPts val="500"/>
              </a:spcBef>
              <a:spcAft>
                <a:spcPts val="0"/>
              </a:spcAft>
              <a:buSzPts val="2500"/>
              <a:buNone/>
              <a:defRPr sz="2500" b="1"/>
            </a:lvl3pPr>
            <a:lvl4pPr marL="1828800" lvl="3" indent="-228600" algn="l" rtl="0">
              <a:spcBef>
                <a:spcPts val="500"/>
              </a:spcBef>
              <a:spcAft>
                <a:spcPts val="0"/>
              </a:spcAft>
              <a:buSzPts val="2300"/>
              <a:buNone/>
              <a:defRPr sz="2300" b="1"/>
            </a:lvl4pPr>
            <a:lvl5pPr marL="2286000" lvl="4" indent="-228600" algn="l" rtl="0">
              <a:spcBef>
                <a:spcPts val="500"/>
              </a:spcBef>
              <a:spcAft>
                <a:spcPts val="0"/>
              </a:spcAft>
              <a:buSzPts val="2300"/>
              <a:buNone/>
              <a:defRPr sz="2300" b="1"/>
            </a:lvl5pPr>
            <a:lvl6pPr marL="2743200" lvl="5" indent="-228600" algn="l" rtl="0">
              <a:spcBef>
                <a:spcPts val="500"/>
              </a:spcBef>
              <a:spcAft>
                <a:spcPts val="0"/>
              </a:spcAft>
              <a:buClr>
                <a:schemeClr val="dk1"/>
              </a:buClr>
              <a:buSzPts val="2300"/>
              <a:buNone/>
              <a:defRPr sz="2300" b="1"/>
            </a:lvl6pPr>
            <a:lvl7pPr marL="3200400" lvl="6" indent="-228600" algn="l" rtl="0">
              <a:spcBef>
                <a:spcPts val="500"/>
              </a:spcBef>
              <a:spcAft>
                <a:spcPts val="0"/>
              </a:spcAft>
              <a:buClr>
                <a:schemeClr val="dk1"/>
              </a:buClr>
              <a:buSzPts val="2300"/>
              <a:buNone/>
              <a:defRPr sz="2300" b="1"/>
            </a:lvl7pPr>
            <a:lvl8pPr marL="3657600" lvl="7" indent="-228600" algn="l" rtl="0">
              <a:spcBef>
                <a:spcPts val="500"/>
              </a:spcBef>
              <a:spcAft>
                <a:spcPts val="0"/>
              </a:spcAft>
              <a:buClr>
                <a:schemeClr val="dk1"/>
              </a:buClr>
              <a:buSzPts val="2300"/>
              <a:buNone/>
              <a:defRPr sz="2300" b="1"/>
            </a:lvl8pPr>
            <a:lvl9pPr marL="4114800" lvl="8" indent="-228600" algn="l" rtl="0">
              <a:spcBef>
                <a:spcPts val="500"/>
              </a:spcBef>
              <a:spcAft>
                <a:spcPts val="0"/>
              </a:spcAft>
              <a:buClr>
                <a:schemeClr val="dk1"/>
              </a:buClr>
              <a:buSzPts val="2300"/>
              <a:buNone/>
              <a:defRPr sz="2300" b="1"/>
            </a:lvl9pPr>
          </a:lstStyle>
          <a:p>
            <a:endParaRPr/>
          </a:p>
        </p:txBody>
      </p:sp>
      <p:sp>
        <p:nvSpPr>
          <p:cNvPr id="200" name="Google Shape;200;gdf7f94ca7a_3_65"/>
          <p:cNvSpPr txBox="1">
            <a:spLocks noGrp="1"/>
          </p:cNvSpPr>
          <p:nvPr>
            <p:ph type="body" idx="4"/>
          </p:nvPr>
        </p:nvSpPr>
        <p:spPr>
          <a:xfrm>
            <a:off x="6195492" y="1768475"/>
            <a:ext cx="5386800" cy="3951300"/>
          </a:xfrm>
          <a:prstGeom prst="rect">
            <a:avLst/>
          </a:prstGeom>
          <a:noFill/>
          <a:ln>
            <a:noFill/>
          </a:ln>
        </p:spPr>
        <p:txBody>
          <a:bodyPr spcFirstLastPara="1" wrap="square" lIns="130125" tIns="65075" rIns="130125" bIns="65075" anchor="t" anchorCtr="0">
            <a:noAutofit/>
          </a:bodyPr>
          <a:lstStyle>
            <a:lvl1pPr marL="457200" lvl="0" indent="-381000" algn="l" rtl="0">
              <a:spcBef>
                <a:spcPts val="0"/>
              </a:spcBef>
              <a:spcAft>
                <a:spcPts val="0"/>
              </a:spcAft>
              <a:buSzPts val="2400"/>
              <a:buChar char="•"/>
              <a:defRPr sz="2400" b="0" i="0">
                <a:solidFill>
                  <a:schemeClr val="dk1"/>
                </a:solidFill>
                <a:latin typeface="Helvetica Neue"/>
                <a:ea typeface="Helvetica Neue"/>
                <a:cs typeface="Helvetica Neue"/>
                <a:sym typeface="Helvetica Neue"/>
              </a:defRPr>
            </a:lvl1pPr>
            <a:lvl2pPr marL="914400" lvl="1" indent="-355600" algn="l" rtl="0">
              <a:spcBef>
                <a:spcPts val="600"/>
              </a:spcBef>
              <a:spcAft>
                <a:spcPts val="0"/>
              </a:spcAft>
              <a:buSzPts val="2000"/>
              <a:buChar char="-"/>
              <a:defRPr sz="2000" b="0" i="0">
                <a:solidFill>
                  <a:schemeClr val="dk1"/>
                </a:solidFill>
                <a:latin typeface="Helvetica Neue"/>
                <a:ea typeface="Helvetica Neue"/>
                <a:cs typeface="Helvetica Neue"/>
                <a:sym typeface="Helvetica Neue"/>
              </a:defRPr>
            </a:lvl2pPr>
            <a:lvl3pPr marL="1371600" lvl="2" indent="-330200" algn="l" rtl="0">
              <a:spcBef>
                <a:spcPts val="600"/>
              </a:spcBef>
              <a:spcAft>
                <a:spcPts val="0"/>
              </a:spcAft>
              <a:buSzPts val="1600"/>
              <a:buChar char="≫"/>
              <a:defRPr sz="1600" b="0" i="0">
                <a:solidFill>
                  <a:schemeClr val="dk1"/>
                </a:solidFill>
                <a:latin typeface="Helvetica Neue"/>
                <a:ea typeface="Helvetica Neue"/>
                <a:cs typeface="Helvetica Neue"/>
                <a:sym typeface="Helvetica Neue"/>
              </a:defRPr>
            </a:lvl3pPr>
            <a:lvl4pPr marL="1828800" lvl="3" indent="-304800" algn="l" rtl="0">
              <a:spcBef>
                <a:spcPts val="600"/>
              </a:spcBef>
              <a:spcAft>
                <a:spcPts val="0"/>
              </a:spcAft>
              <a:buSzPts val="1200"/>
              <a:buChar char="•"/>
              <a:defRPr sz="1200" b="0" i="0">
                <a:solidFill>
                  <a:schemeClr val="dk1"/>
                </a:solidFill>
                <a:latin typeface="Helvetica Neue"/>
                <a:ea typeface="Helvetica Neue"/>
                <a:cs typeface="Helvetica Neue"/>
                <a:sym typeface="Helvetica Neue"/>
              </a:defRPr>
            </a:lvl4pPr>
            <a:lvl5pPr marL="2286000" lvl="4" indent="-304800" algn="l" rtl="0">
              <a:spcBef>
                <a:spcPts val="600"/>
              </a:spcBef>
              <a:spcAft>
                <a:spcPts val="0"/>
              </a:spcAft>
              <a:buSzPts val="1200"/>
              <a:buChar char="-"/>
              <a:defRPr sz="1200" b="0" i="0">
                <a:solidFill>
                  <a:schemeClr val="dk1"/>
                </a:solidFill>
                <a:latin typeface="Helvetica Neue"/>
                <a:ea typeface="Helvetica Neue"/>
                <a:cs typeface="Helvetica Neue"/>
                <a:sym typeface="Helvetica Neue"/>
              </a:defRPr>
            </a:lvl5pPr>
            <a:lvl6pPr marL="2743200" lvl="5" indent="-374650" algn="l" rtl="0">
              <a:spcBef>
                <a:spcPts val="600"/>
              </a:spcBef>
              <a:spcAft>
                <a:spcPts val="0"/>
              </a:spcAft>
              <a:buClr>
                <a:schemeClr val="dk1"/>
              </a:buClr>
              <a:buSzPts val="2300"/>
              <a:buChar char="•"/>
              <a:defRPr sz="2300"/>
            </a:lvl6pPr>
            <a:lvl7pPr marL="3200400" lvl="6" indent="-374650" algn="l" rtl="0">
              <a:spcBef>
                <a:spcPts val="500"/>
              </a:spcBef>
              <a:spcAft>
                <a:spcPts val="0"/>
              </a:spcAft>
              <a:buClr>
                <a:schemeClr val="dk1"/>
              </a:buClr>
              <a:buSzPts val="2300"/>
              <a:buChar char="•"/>
              <a:defRPr sz="2300"/>
            </a:lvl7pPr>
            <a:lvl8pPr marL="3657600" lvl="7" indent="-374650" algn="l" rtl="0">
              <a:spcBef>
                <a:spcPts val="500"/>
              </a:spcBef>
              <a:spcAft>
                <a:spcPts val="0"/>
              </a:spcAft>
              <a:buClr>
                <a:schemeClr val="dk1"/>
              </a:buClr>
              <a:buSzPts val="2300"/>
              <a:buChar char="•"/>
              <a:defRPr sz="2300"/>
            </a:lvl8pPr>
            <a:lvl9pPr marL="4114800" lvl="8" indent="-374650" algn="l" rtl="0">
              <a:spcBef>
                <a:spcPts val="500"/>
              </a:spcBef>
              <a:spcAft>
                <a:spcPts val="0"/>
              </a:spcAft>
              <a:buClr>
                <a:schemeClr val="dk1"/>
              </a:buClr>
              <a:buSzPts val="2300"/>
              <a:buChar char="•"/>
              <a:defRPr sz="23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01"/>
        <p:cNvGrpSpPr/>
        <p:nvPr/>
      </p:nvGrpSpPr>
      <p:grpSpPr>
        <a:xfrm>
          <a:off x="0" y="0"/>
          <a:ext cx="0" cy="0"/>
          <a:chOff x="0" y="0"/>
          <a:chExt cx="0" cy="0"/>
        </a:xfrm>
      </p:grpSpPr>
      <p:sp>
        <p:nvSpPr>
          <p:cNvPr id="202" name="Google Shape;202;gdf7f94ca7a_3_72"/>
          <p:cNvSpPr txBox="1">
            <a:spLocks noGrp="1"/>
          </p:cNvSpPr>
          <p:nvPr>
            <p:ph type="title"/>
          </p:nvPr>
        </p:nvSpPr>
        <p:spPr>
          <a:xfrm>
            <a:off x="609620" y="273057"/>
            <a:ext cx="4011300" cy="1161900"/>
          </a:xfrm>
          <a:prstGeom prst="rect">
            <a:avLst/>
          </a:prstGeom>
          <a:noFill/>
          <a:ln>
            <a:noFill/>
          </a:ln>
        </p:spPr>
        <p:txBody>
          <a:bodyPr spcFirstLastPara="1" wrap="square" lIns="130125" tIns="65075" rIns="130125" bIns="65075" anchor="b" anchorCtr="0">
            <a:noAutofit/>
          </a:bodyPr>
          <a:lstStyle>
            <a:lvl1pPr lvl="0" algn="l" rtl="0">
              <a:spcBef>
                <a:spcPts val="0"/>
              </a:spcBef>
              <a:spcAft>
                <a:spcPts val="0"/>
              </a:spcAft>
              <a:buClr>
                <a:srgbClr val="141313"/>
              </a:buClr>
              <a:buSzPts val="2800"/>
              <a:buFont typeface="Helvetica Neue"/>
              <a:buNone/>
              <a:defRPr sz="2800" b="0" i="0">
                <a:latin typeface="Helvetica Neue"/>
                <a:ea typeface="Helvetica Neue"/>
                <a:cs typeface="Helvetica Neue"/>
                <a:sym typeface="Helvetica Neue"/>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3" name="Google Shape;203;gdf7f94ca7a_3_72"/>
          <p:cNvSpPr txBox="1">
            <a:spLocks noGrp="1"/>
          </p:cNvSpPr>
          <p:nvPr>
            <p:ph type="body" idx="1"/>
          </p:nvPr>
        </p:nvSpPr>
        <p:spPr>
          <a:xfrm>
            <a:off x="4766733" y="273061"/>
            <a:ext cx="6815700" cy="5853300"/>
          </a:xfrm>
          <a:prstGeom prst="rect">
            <a:avLst/>
          </a:prstGeom>
          <a:noFill/>
          <a:ln>
            <a:noFill/>
          </a:ln>
        </p:spPr>
        <p:txBody>
          <a:bodyPr spcFirstLastPara="1" wrap="square" lIns="130125" tIns="65075" rIns="130125" bIns="65075" anchor="t" anchorCtr="0">
            <a:noAutofit/>
          </a:bodyPr>
          <a:lstStyle>
            <a:lvl1pPr marL="457200" lvl="0" indent="-381000" algn="l" rtl="0">
              <a:spcBef>
                <a:spcPts val="0"/>
              </a:spcBef>
              <a:spcAft>
                <a:spcPts val="0"/>
              </a:spcAft>
              <a:buSzPts val="2400"/>
              <a:buChar char="•"/>
              <a:defRPr sz="2400" b="0" i="0">
                <a:latin typeface="Helvetica Neue"/>
                <a:ea typeface="Helvetica Neue"/>
                <a:cs typeface="Helvetica Neue"/>
                <a:sym typeface="Helvetica Neue"/>
              </a:defRPr>
            </a:lvl1pPr>
            <a:lvl2pPr marL="914400" lvl="1" indent="-349250" algn="l" rtl="0">
              <a:spcBef>
                <a:spcPts val="600"/>
              </a:spcBef>
              <a:spcAft>
                <a:spcPts val="0"/>
              </a:spcAft>
              <a:buSzPts val="1900"/>
              <a:buChar char="-"/>
              <a:defRPr sz="1900" b="0" i="0">
                <a:latin typeface="Helvetica Neue"/>
                <a:ea typeface="Helvetica Neue"/>
                <a:cs typeface="Helvetica Neue"/>
                <a:sym typeface="Helvetica Neue"/>
              </a:defRPr>
            </a:lvl2pPr>
            <a:lvl3pPr marL="1371600" lvl="2" indent="-323850" algn="l" rtl="0">
              <a:spcBef>
                <a:spcPts val="600"/>
              </a:spcBef>
              <a:spcAft>
                <a:spcPts val="0"/>
              </a:spcAft>
              <a:buSzPts val="1500"/>
              <a:buChar char="≫"/>
              <a:defRPr sz="1500" b="0" i="0">
                <a:latin typeface="Helvetica Neue"/>
                <a:ea typeface="Helvetica Neue"/>
                <a:cs typeface="Helvetica Neue"/>
                <a:sym typeface="Helvetica Neue"/>
              </a:defRPr>
            </a:lvl3pPr>
            <a:lvl4pPr marL="1828800" lvl="3" indent="-323850" algn="l" rtl="0">
              <a:spcBef>
                <a:spcPts val="600"/>
              </a:spcBef>
              <a:spcAft>
                <a:spcPts val="0"/>
              </a:spcAft>
              <a:buSzPts val="1500"/>
              <a:buChar char="•"/>
              <a:defRPr sz="1500" b="0" i="0">
                <a:latin typeface="Helvetica Neue"/>
                <a:ea typeface="Helvetica Neue"/>
                <a:cs typeface="Helvetica Neue"/>
                <a:sym typeface="Helvetica Neue"/>
              </a:defRPr>
            </a:lvl4pPr>
            <a:lvl5pPr marL="2286000" lvl="4" indent="-323850" algn="l" rtl="0">
              <a:spcBef>
                <a:spcPts val="600"/>
              </a:spcBef>
              <a:spcAft>
                <a:spcPts val="0"/>
              </a:spcAft>
              <a:buSzPts val="1500"/>
              <a:buChar char="-"/>
              <a:defRPr sz="1500" b="0" i="0">
                <a:latin typeface="Helvetica Neue"/>
                <a:ea typeface="Helvetica Neue"/>
                <a:cs typeface="Helvetica Neue"/>
                <a:sym typeface="Helvetica Neue"/>
              </a:defRPr>
            </a:lvl5pPr>
            <a:lvl6pPr marL="2743200" lvl="5" indent="-406400" algn="l" rtl="0">
              <a:spcBef>
                <a:spcPts val="600"/>
              </a:spcBef>
              <a:spcAft>
                <a:spcPts val="0"/>
              </a:spcAft>
              <a:buClr>
                <a:schemeClr val="dk1"/>
              </a:buClr>
              <a:buSzPts val="2800"/>
              <a:buChar char="•"/>
              <a:defRPr sz="2800"/>
            </a:lvl6pPr>
            <a:lvl7pPr marL="3200400" lvl="6" indent="-406400" algn="l" rtl="0">
              <a:spcBef>
                <a:spcPts val="600"/>
              </a:spcBef>
              <a:spcAft>
                <a:spcPts val="0"/>
              </a:spcAft>
              <a:buClr>
                <a:schemeClr val="dk1"/>
              </a:buClr>
              <a:buSzPts val="2800"/>
              <a:buChar char="•"/>
              <a:defRPr sz="2800"/>
            </a:lvl7pPr>
            <a:lvl8pPr marL="3657600" lvl="7" indent="-406400" algn="l" rtl="0">
              <a:spcBef>
                <a:spcPts val="600"/>
              </a:spcBef>
              <a:spcAft>
                <a:spcPts val="0"/>
              </a:spcAft>
              <a:buClr>
                <a:schemeClr val="dk1"/>
              </a:buClr>
              <a:buSzPts val="2800"/>
              <a:buChar char="•"/>
              <a:defRPr sz="2800"/>
            </a:lvl8pPr>
            <a:lvl9pPr marL="4114800" lvl="8" indent="-406400" algn="l" rtl="0">
              <a:spcBef>
                <a:spcPts val="600"/>
              </a:spcBef>
              <a:spcAft>
                <a:spcPts val="0"/>
              </a:spcAft>
              <a:buClr>
                <a:schemeClr val="dk1"/>
              </a:buClr>
              <a:buSzPts val="2800"/>
              <a:buChar char="•"/>
              <a:defRPr sz="2800"/>
            </a:lvl9pPr>
          </a:lstStyle>
          <a:p>
            <a:endParaRPr/>
          </a:p>
        </p:txBody>
      </p:sp>
      <p:sp>
        <p:nvSpPr>
          <p:cNvPr id="204" name="Google Shape;204;gdf7f94ca7a_3_72"/>
          <p:cNvSpPr txBox="1">
            <a:spLocks noGrp="1"/>
          </p:cNvSpPr>
          <p:nvPr>
            <p:ph type="body" idx="2"/>
          </p:nvPr>
        </p:nvSpPr>
        <p:spPr>
          <a:xfrm>
            <a:off x="609620" y="1435104"/>
            <a:ext cx="4011300" cy="4691100"/>
          </a:xfrm>
          <a:prstGeom prst="rect">
            <a:avLst/>
          </a:prstGeom>
          <a:noFill/>
          <a:ln>
            <a:noFill/>
          </a:ln>
        </p:spPr>
        <p:txBody>
          <a:bodyPr spcFirstLastPara="1" wrap="square" lIns="130125" tIns="65075" rIns="130125" bIns="65075" anchor="t" anchorCtr="0">
            <a:noAutofit/>
          </a:bodyPr>
          <a:lstStyle>
            <a:lvl1pPr marL="457200" lvl="0" indent="-228600" algn="l" rtl="0">
              <a:spcBef>
                <a:spcPts val="0"/>
              </a:spcBef>
              <a:spcAft>
                <a:spcPts val="0"/>
              </a:spcAft>
              <a:buSzPts val="2000"/>
              <a:buNone/>
              <a:defRPr sz="2000" b="0" i="0">
                <a:latin typeface="Helvetica Neue Light"/>
                <a:ea typeface="Helvetica Neue Light"/>
                <a:cs typeface="Helvetica Neue Light"/>
                <a:sym typeface="Helvetica Neue Light"/>
              </a:defRPr>
            </a:lvl1pPr>
            <a:lvl2pPr marL="914400" lvl="1" indent="-228600" algn="l" rtl="0">
              <a:spcBef>
                <a:spcPts val="300"/>
              </a:spcBef>
              <a:spcAft>
                <a:spcPts val="0"/>
              </a:spcAft>
              <a:buSzPts val="1700"/>
              <a:buNone/>
              <a:defRPr sz="1700"/>
            </a:lvl2pPr>
            <a:lvl3pPr marL="1371600" lvl="2" indent="-228600" algn="l" rtl="0">
              <a:spcBef>
                <a:spcPts val="300"/>
              </a:spcBef>
              <a:spcAft>
                <a:spcPts val="0"/>
              </a:spcAft>
              <a:buSzPts val="1500"/>
              <a:buNone/>
              <a:defRPr sz="1500"/>
            </a:lvl3pPr>
            <a:lvl4pPr marL="1828800" lvl="3" indent="-228600" algn="l" rtl="0">
              <a:spcBef>
                <a:spcPts val="300"/>
              </a:spcBef>
              <a:spcAft>
                <a:spcPts val="0"/>
              </a:spcAft>
              <a:buSzPts val="1300"/>
              <a:buNone/>
              <a:defRPr sz="1300"/>
            </a:lvl4pPr>
            <a:lvl5pPr marL="2286000" lvl="4" indent="-228600" algn="l" rtl="0">
              <a:spcBef>
                <a:spcPts val="300"/>
              </a:spcBef>
              <a:spcAft>
                <a:spcPts val="0"/>
              </a:spcAft>
              <a:buSzPts val="1300"/>
              <a:buNone/>
              <a:defRPr sz="1300"/>
            </a:lvl5pPr>
            <a:lvl6pPr marL="2743200" lvl="5" indent="-228600" algn="l" rtl="0">
              <a:spcBef>
                <a:spcPts val="300"/>
              </a:spcBef>
              <a:spcAft>
                <a:spcPts val="0"/>
              </a:spcAft>
              <a:buClr>
                <a:schemeClr val="dk1"/>
              </a:buClr>
              <a:buSzPts val="1300"/>
              <a:buNone/>
              <a:defRPr sz="1300"/>
            </a:lvl6pPr>
            <a:lvl7pPr marL="3200400" lvl="6" indent="-228600" algn="l" rtl="0">
              <a:spcBef>
                <a:spcPts val="300"/>
              </a:spcBef>
              <a:spcAft>
                <a:spcPts val="0"/>
              </a:spcAft>
              <a:buClr>
                <a:schemeClr val="dk1"/>
              </a:buClr>
              <a:buSzPts val="1300"/>
              <a:buNone/>
              <a:defRPr sz="1300"/>
            </a:lvl7pPr>
            <a:lvl8pPr marL="3657600" lvl="7" indent="-228600" algn="l" rtl="0">
              <a:spcBef>
                <a:spcPts val="300"/>
              </a:spcBef>
              <a:spcAft>
                <a:spcPts val="0"/>
              </a:spcAft>
              <a:buClr>
                <a:schemeClr val="dk1"/>
              </a:buClr>
              <a:buSzPts val="1300"/>
              <a:buNone/>
              <a:defRPr sz="1300"/>
            </a:lvl8pPr>
            <a:lvl9pPr marL="4114800" lvl="8" indent="-228600" algn="l" rtl="0">
              <a:spcBef>
                <a:spcPts val="300"/>
              </a:spcBef>
              <a:spcAft>
                <a:spcPts val="0"/>
              </a:spcAft>
              <a:buClr>
                <a:schemeClr val="dk1"/>
              </a:buClr>
              <a:buSzPts val="1300"/>
              <a:buNone/>
              <a:defRPr sz="1300"/>
            </a:lvl9pPr>
          </a:lstStyle>
          <a:p>
            <a:endParaRPr/>
          </a:p>
        </p:txBody>
      </p:sp>
      <p:sp>
        <p:nvSpPr>
          <p:cNvPr id="205" name="Google Shape;205;gdf7f94ca7a_3_72"/>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gd874be867b_0_504"/>
          <p:cNvSpPr txBox="1">
            <a:spLocks noGrp="1"/>
          </p:cNvSpPr>
          <p:nvPr>
            <p:ph type="title"/>
          </p:nvPr>
        </p:nvSpPr>
        <p:spPr>
          <a:xfrm>
            <a:off x="609603" y="170159"/>
            <a:ext cx="10972800" cy="866700"/>
          </a:xfrm>
          <a:prstGeom prst="rect">
            <a:avLst/>
          </a:prstGeom>
          <a:noFill/>
          <a:ln>
            <a:noFill/>
          </a:ln>
        </p:spPr>
        <p:txBody>
          <a:bodyPr spcFirstLastPara="1" wrap="square" lIns="130125" tIns="65075" rIns="130125" bIns="65075" anchor="t" anchorCtr="0">
            <a:noAutofit/>
          </a:bodyPr>
          <a:lstStyle>
            <a:lvl1pPr lvl="0" algn="l">
              <a:lnSpc>
                <a:spcPct val="100000"/>
              </a:lnSpc>
              <a:spcBef>
                <a:spcPts val="0"/>
              </a:spcBef>
              <a:spcAft>
                <a:spcPts val="0"/>
              </a:spcAft>
              <a:buClr>
                <a:srgbClr val="141313"/>
              </a:buClr>
              <a:buSzPts val="2400"/>
              <a:buNone/>
              <a:defRPr/>
            </a:lvl1pPr>
            <a:lvl2pPr lvl="1" algn="l">
              <a:lnSpc>
                <a:spcPct val="100000"/>
              </a:lnSpc>
              <a:spcBef>
                <a:spcPts val="0"/>
              </a:spcBef>
              <a:spcAft>
                <a:spcPts val="0"/>
              </a:spcAft>
              <a:buSzPts val="1900"/>
              <a:buNone/>
              <a:defRPr/>
            </a:lvl2pPr>
            <a:lvl3pPr lvl="2" algn="l">
              <a:lnSpc>
                <a:spcPct val="100000"/>
              </a:lnSpc>
              <a:spcBef>
                <a:spcPts val="0"/>
              </a:spcBef>
              <a:spcAft>
                <a:spcPts val="0"/>
              </a:spcAft>
              <a:buSzPts val="1900"/>
              <a:buNone/>
              <a:defRPr/>
            </a:lvl3pPr>
            <a:lvl4pPr lvl="3" algn="l">
              <a:lnSpc>
                <a:spcPct val="100000"/>
              </a:lnSpc>
              <a:spcBef>
                <a:spcPts val="0"/>
              </a:spcBef>
              <a:spcAft>
                <a:spcPts val="0"/>
              </a:spcAft>
              <a:buSzPts val="1900"/>
              <a:buNone/>
              <a:defRPr/>
            </a:lvl4pPr>
            <a:lvl5pPr lvl="4" algn="l">
              <a:lnSpc>
                <a:spcPct val="100000"/>
              </a:lnSpc>
              <a:spcBef>
                <a:spcPts val="0"/>
              </a:spcBef>
              <a:spcAft>
                <a:spcPts val="0"/>
              </a:spcAft>
              <a:buSzPts val="1900"/>
              <a:buNone/>
              <a:defRPr/>
            </a:lvl5pPr>
            <a:lvl6pPr lvl="5" algn="l">
              <a:lnSpc>
                <a:spcPct val="100000"/>
              </a:lnSpc>
              <a:spcBef>
                <a:spcPts val="0"/>
              </a:spcBef>
              <a:spcAft>
                <a:spcPts val="0"/>
              </a:spcAft>
              <a:buSzPts val="1900"/>
              <a:buNone/>
              <a:defRPr/>
            </a:lvl6pPr>
            <a:lvl7pPr lvl="6" algn="l">
              <a:lnSpc>
                <a:spcPct val="100000"/>
              </a:lnSpc>
              <a:spcBef>
                <a:spcPts val="0"/>
              </a:spcBef>
              <a:spcAft>
                <a:spcPts val="0"/>
              </a:spcAft>
              <a:buSzPts val="1900"/>
              <a:buNone/>
              <a:defRPr/>
            </a:lvl7pPr>
            <a:lvl8pPr lvl="7" algn="l">
              <a:lnSpc>
                <a:spcPct val="100000"/>
              </a:lnSpc>
              <a:spcBef>
                <a:spcPts val="0"/>
              </a:spcBef>
              <a:spcAft>
                <a:spcPts val="0"/>
              </a:spcAft>
              <a:buSzPts val="1900"/>
              <a:buNone/>
              <a:defRPr/>
            </a:lvl8pPr>
            <a:lvl9pPr lvl="8" algn="l">
              <a:lnSpc>
                <a:spcPct val="100000"/>
              </a:lnSpc>
              <a:spcBef>
                <a:spcPts val="0"/>
              </a:spcBef>
              <a:spcAft>
                <a:spcPts val="0"/>
              </a:spcAft>
              <a:buSzPts val="1900"/>
              <a:buNone/>
              <a:defRPr/>
            </a:lvl9pPr>
          </a:lstStyle>
          <a:p>
            <a:endParaRPr/>
          </a:p>
        </p:txBody>
      </p:sp>
      <p:sp>
        <p:nvSpPr>
          <p:cNvPr id="44" name="Google Shape;44;gd874be867b_0_504"/>
          <p:cNvSpPr txBox="1">
            <a:spLocks noGrp="1"/>
          </p:cNvSpPr>
          <p:nvPr>
            <p:ph type="body" idx="1"/>
          </p:nvPr>
        </p:nvSpPr>
        <p:spPr>
          <a:xfrm>
            <a:off x="609603" y="1173476"/>
            <a:ext cx="10972800" cy="4952700"/>
          </a:xfrm>
          <a:prstGeom prst="rect">
            <a:avLst/>
          </a:prstGeom>
          <a:noFill/>
          <a:ln>
            <a:noFill/>
          </a:ln>
        </p:spPr>
        <p:txBody>
          <a:bodyPr spcFirstLastPara="1" wrap="square" lIns="130125" tIns="65075" rIns="130125" bIns="65075" anchor="t" anchorCtr="0">
            <a:noAutofit/>
          </a:bodyPr>
          <a:lstStyle>
            <a:lvl1pPr marL="457200" lvl="0" indent="-381000" algn="l">
              <a:lnSpc>
                <a:spcPct val="100000"/>
              </a:lnSpc>
              <a:spcBef>
                <a:spcPts val="0"/>
              </a:spcBef>
              <a:spcAft>
                <a:spcPts val="0"/>
              </a:spcAft>
              <a:buSzPts val="2400"/>
              <a:buChar char="•"/>
              <a:defRPr/>
            </a:lvl1pPr>
            <a:lvl2pPr marL="914400" lvl="1" indent="-355600" algn="l">
              <a:lnSpc>
                <a:spcPct val="100000"/>
              </a:lnSpc>
              <a:spcBef>
                <a:spcPts val="600"/>
              </a:spcBef>
              <a:spcAft>
                <a:spcPts val="0"/>
              </a:spcAft>
              <a:buSzPts val="2000"/>
              <a:buChar char="-"/>
              <a:defRPr/>
            </a:lvl2pPr>
            <a:lvl3pPr marL="1371600" lvl="2" indent="-330200" algn="l">
              <a:lnSpc>
                <a:spcPct val="100000"/>
              </a:lnSpc>
              <a:spcBef>
                <a:spcPts val="600"/>
              </a:spcBef>
              <a:spcAft>
                <a:spcPts val="0"/>
              </a:spcAft>
              <a:buSzPts val="1600"/>
              <a:buChar char="≫"/>
              <a:defRPr/>
            </a:lvl3pPr>
            <a:lvl4pPr marL="1828800" lvl="3" indent="-304800" algn="l">
              <a:lnSpc>
                <a:spcPct val="100000"/>
              </a:lnSpc>
              <a:spcBef>
                <a:spcPts val="600"/>
              </a:spcBef>
              <a:spcAft>
                <a:spcPts val="0"/>
              </a:spcAft>
              <a:buSzPts val="1200"/>
              <a:buChar char="•"/>
              <a:defRPr/>
            </a:lvl4pPr>
            <a:lvl5pPr marL="2286000" lvl="4" indent="-304800" algn="l">
              <a:lnSpc>
                <a:spcPct val="100000"/>
              </a:lnSpc>
              <a:spcBef>
                <a:spcPts val="600"/>
              </a:spcBef>
              <a:spcAft>
                <a:spcPts val="0"/>
              </a:spcAft>
              <a:buSzPts val="1200"/>
              <a:buChar char="-"/>
              <a:defRPr/>
            </a:lvl5pPr>
            <a:lvl6pPr marL="2743200" lvl="5" indent="-381000" algn="l">
              <a:lnSpc>
                <a:spcPct val="100000"/>
              </a:lnSpc>
              <a:spcBef>
                <a:spcPts val="600"/>
              </a:spcBef>
              <a:spcAft>
                <a:spcPts val="0"/>
              </a:spcAft>
              <a:buClr>
                <a:schemeClr val="dk1"/>
              </a:buClr>
              <a:buSzPts val="2400"/>
              <a:buChar char="•"/>
              <a:defRPr/>
            </a:lvl6pPr>
            <a:lvl7pPr marL="3200400" lvl="6" indent="-381000" algn="l">
              <a:lnSpc>
                <a:spcPct val="100000"/>
              </a:lnSpc>
              <a:spcBef>
                <a:spcPts val="500"/>
              </a:spcBef>
              <a:spcAft>
                <a:spcPts val="0"/>
              </a:spcAft>
              <a:buClr>
                <a:schemeClr val="dk1"/>
              </a:buClr>
              <a:buSzPts val="2400"/>
              <a:buChar char="•"/>
              <a:defRPr/>
            </a:lvl7pPr>
            <a:lvl8pPr marL="3657600" lvl="7" indent="-381000" algn="l">
              <a:lnSpc>
                <a:spcPct val="100000"/>
              </a:lnSpc>
              <a:spcBef>
                <a:spcPts val="500"/>
              </a:spcBef>
              <a:spcAft>
                <a:spcPts val="0"/>
              </a:spcAft>
              <a:buClr>
                <a:schemeClr val="dk1"/>
              </a:buClr>
              <a:buSzPts val="2400"/>
              <a:buChar char="•"/>
              <a:defRPr/>
            </a:lvl8pPr>
            <a:lvl9pPr marL="4114800" lvl="8" indent="-381000" algn="l">
              <a:lnSpc>
                <a:spcPct val="100000"/>
              </a:lnSpc>
              <a:spcBef>
                <a:spcPts val="500"/>
              </a:spcBef>
              <a:spcAft>
                <a:spcPts val="0"/>
              </a:spcAft>
              <a:buClr>
                <a:schemeClr val="dk1"/>
              </a:buClr>
              <a:buSzPts val="2400"/>
              <a:buChar char="•"/>
              <a:defRPr/>
            </a:lvl9pPr>
          </a:lstStyle>
          <a:p>
            <a:endParaRPr/>
          </a:p>
        </p:txBody>
      </p:sp>
      <p:sp>
        <p:nvSpPr>
          <p:cNvPr id="45" name="Google Shape;45;gd874be867b_0_504"/>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
        <p:nvSpPr>
          <p:cNvPr id="46" name="Google Shape;46;gd874be867b_0_504"/>
          <p:cNvSpPr txBox="1"/>
          <p:nvPr/>
        </p:nvSpPr>
        <p:spPr>
          <a:xfrm>
            <a:off x="11438523" y="6664997"/>
            <a:ext cx="263100" cy="705900"/>
          </a:xfrm>
          <a:prstGeom prst="rect">
            <a:avLst/>
          </a:prstGeom>
          <a:noFill/>
          <a:ln>
            <a:noFill/>
          </a:ln>
        </p:spPr>
        <p:txBody>
          <a:bodyPr spcFirstLastPara="1" wrap="square" lIns="130125" tIns="65075" rIns="130125" bIns="65075" anchor="t" anchorCtr="0">
            <a:noAutofit/>
          </a:bodyPr>
          <a:lstStyle/>
          <a:p>
            <a:pPr marL="0" marR="0" lvl="0" indent="0" algn="ctr" rtl="0">
              <a:lnSpc>
                <a:spcPct val="100000"/>
              </a:lnSpc>
              <a:spcBef>
                <a:spcPts val="0"/>
              </a:spcBef>
              <a:spcAft>
                <a:spcPts val="0"/>
              </a:spcAft>
              <a:buClr>
                <a:srgbClr val="000000"/>
              </a:buClr>
              <a:buSzPts val="3700"/>
              <a:buFont typeface="Arial"/>
              <a:buNone/>
            </a:pPr>
            <a:endParaRPr sz="3700" b="0" i="0" u="none" strike="noStrike" cap="none">
              <a:solidFill>
                <a:srgbClr val="000000"/>
              </a:solidFill>
              <a:latin typeface="Gill Sans"/>
              <a:ea typeface="Gill Sans"/>
              <a:cs typeface="Gill Sans"/>
              <a:sym typeface="Gill San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6"/>
        <p:cNvGrpSpPr/>
        <p:nvPr/>
      </p:nvGrpSpPr>
      <p:grpSpPr>
        <a:xfrm>
          <a:off x="0" y="0"/>
          <a:ext cx="0" cy="0"/>
          <a:chOff x="0" y="0"/>
          <a:chExt cx="0" cy="0"/>
        </a:xfrm>
      </p:grpSpPr>
      <p:sp>
        <p:nvSpPr>
          <p:cNvPr id="207" name="Google Shape;207;gdf7f94ca7a_3_77"/>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_Section Header">
  <p:cSld name="1_Section Header">
    <p:spTree>
      <p:nvGrpSpPr>
        <p:cNvPr id="1" name="Shape 208"/>
        <p:cNvGrpSpPr/>
        <p:nvPr/>
      </p:nvGrpSpPr>
      <p:grpSpPr>
        <a:xfrm>
          <a:off x="0" y="0"/>
          <a:ext cx="0" cy="0"/>
          <a:chOff x="0" y="0"/>
          <a:chExt cx="0" cy="0"/>
        </a:xfrm>
      </p:grpSpPr>
      <p:sp>
        <p:nvSpPr>
          <p:cNvPr id="209" name="Google Shape;209;gdf7f94ca7a_3_79"/>
          <p:cNvSpPr txBox="1">
            <a:spLocks noGrp="1"/>
          </p:cNvSpPr>
          <p:nvPr>
            <p:ph type="title"/>
          </p:nvPr>
        </p:nvSpPr>
        <p:spPr>
          <a:xfrm>
            <a:off x="963087" y="4406909"/>
            <a:ext cx="10363200" cy="1362000"/>
          </a:xfrm>
          <a:prstGeom prst="rect">
            <a:avLst/>
          </a:prstGeom>
          <a:noFill/>
          <a:ln>
            <a:noFill/>
          </a:ln>
        </p:spPr>
        <p:txBody>
          <a:bodyPr spcFirstLastPara="1" wrap="square" lIns="130125" tIns="65075" rIns="130125" bIns="65075" anchor="t" anchorCtr="0">
            <a:noAutofit/>
          </a:bodyPr>
          <a:lstStyle>
            <a:lvl1pPr lvl="0" algn="l" rtl="0">
              <a:spcBef>
                <a:spcPts val="0"/>
              </a:spcBef>
              <a:spcAft>
                <a:spcPts val="0"/>
              </a:spcAft>
              <a:buClr>
                <a:srgbClr val="141313"/>
              </a:buClr>
              <a:buSzPts val="4500"/>
              <a:buFont typeface="Helvetica Neue"/>
              <a:buNone/>
              <a:defRPr sz="4500" b="0" i="0" cap="none">
                <a:latin typeface="Helvetica Neue"/>
                <a:ea typeface="Helvetica Neue"/>
                <a:cs typeface="Helvetica Neue"/>
                <a:sym typeface="Helvetica Neue"/>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10" name="Google Shape;210;gdf7f94ca7a_3_79"/>
          <p:cNvSpPr txBox="1">
            <a:spLocks noGrp="1"/>
          </p:cNvSpPr>
          <p:nvPr>
            <p:ph type="body" idx="1"/>
          </p:nvPr>
        </p:nvSpPr>
        <p:spPr>
          <a:xfrm>
            <a:off x="963087" y="2906721"/>
            <a:ext cx="10363200" cy="1500000"/>
          </a:xfrm>
          <a:prstGeom prst="rect">
            <a:avLst/>
          </a:prstGeom>
          <a:noFill/>
          <a:ln>
            <a:noFill/>
          </a:ln>
        </p:spPr>
        <p:txBody>
          <a:bodyPr spcFirstLastPara="1" wrap="square" lIns="130125" tIns="65075" rIns="130125" bIns="65075" anchor="b" anchorCtr="0">
            <a:noAutofit/>
          </a:bodyPr>
          <a:lstStyle>
            <a:lvl1pPr marL="457200" lvl="0" indent="-228600" algn="l" rtl="0">
              <a:spcBef>
                <a:spcPts val="0"/>
              </a:spcBef>
              <a:spcAft>
                <a:spcPts val="0"/>
              </a:spcAft>
              <a:buSzPts val="2800"/>
              <a:buNone/>
              <a:defRPr sz="2800">
                <a:solidFill>
                  <a:srgbClr val="888888"/>
                </a:solidFill>
              </a:defRPr>
            </a:lvl1pPr>
            <a:lvl2pPr marL="914400" lvl="1" indent="-228600" algn="l" rtl="0">
              <a:spcBef>
                <a:spcPts val="300"/>
              </a:spcBef>
              <a:spcAft>
                <a:spcPts val="0"/>
              </a:spcAft>
              <a:buSzPts val="2500"/>
              <a:buNone/>
              <a:defRPr sz="2500">
                <a:solidFill>
                  <a:srgbClr val="888888"/>
                </a:solidFill>
              </a:defRPr>
            </a:lvl2pPr>
            <a:lvl3pPr marL="1371600" lvl="2" indent="-228600" algn="l" rtl="0">
              <a:spcBef>
                <a:spcPts val="500"/>
              </a:spcBef>
              <a:spcAft>
                <a:spcPts val="0"/>
              </a:spcAft>
              <a:buSzPts val="2300"/>
              <a:buNone/>
              <a:defRPr sz="2300">
                <a:solidFill>
                  <a:srgbClr val="888888"/>
                </a:solidFill>
              </a:defRPr>
            </a:lvl3pPr>
            <a:lvl4pPr marL="1828800" lvl="3" indent="-228600" algn="l" rtl="0">
              <a:spcBef>
                <a:spcPts val="400"/>
              </a:spcBef>
              <a:spcAft>
                <a:spcPts val="0"/>
              </a:spcAft>
              <a:buSzPts val="2000"/>
              <a:buNone/>
              <a:defRPr sz="2000">
                <a:solidFill>
                  <a:srgbClr val="888888"/>
                </a:solidFill>
              </a:defRPr>
            </a:lvl4pPr>
            <a:lvl5pPr marL="2286000" lvl="4" indent="-228600" algn="l" rtl="0">
              <a:spcBef>
                <a:spcPts val="400"/>
              </a:spcBef>
              <a:spcAft>
                <a:spcPts val="0"/>
              </a:spcAft>
              <a:buSzPts val="2000"/>
              <a:buNone/>
              <a:defRPr sz="2000">
                <a:solidFill>
                  <a:srgbClr val="888888"/>
                </a:solidFill>
              </a:defRPr>
            </a:lvl5pPr>
            <a:lvl6pPr marL="2743200" lvl="5" indent="-228600" algn="l" rtl="0">
              <a:spcBef>
                <a:spcPts val="400"/>
              </a:spcBef>
              <a:spcAft>
                <a:spcPts val="0"/>
              </a:spcAft>
              <a:buClr>
                <a:srgbClr val="888888"/>
              </a:buClr>
              <a:buSzPts val="2000"/>
              <a:buNone/>
              <a:defRPr sz="2000">
                <a:solidFill>
                  <a:srgbClr val="888888"/>
                </a:solidFill>
              </a:defRPr>
            </a:lvl6pPr>
            <a:lvl7pPr marL="3200400" lvl="6" indent="-228600" algn="l" rtl="0">
              <a:spcBef>
                <a:spcPts val="400"/>
              </a:spcBef>
              <a:spcAft>
                <a:spcPts val="0"/>
              </a:spcAft>
              <a:buClr>
                <a:srgbClr val="888888"/>
              </a:buClr>
              <a:buSzPts val="2000"/>
              <a:buNone/>
              <a:defRPr sz="2000">
                <a:solidFill>
                  <a:srgbClr val="888888"/>
                </a:solidFill>
              </a:defRPr>
            </a:lvl7pPr>
            <a:lvl8pPr marL="3657600" lvl="7" indent="-228600" algn="l" rtl="0">
              <a:spcBef>
                <a:spcPts val="400"/>
              </a:spcBef>
              <a:spcAft>
                <a:spcPts val="0"/>
              </a:spcAft>
              <a:buClr>
                <a:srgbClr val="888888"/>
              </a:buClr>
              <a:buSzPts val="2000"/>
              <a:buNone/>
              <a:defRPr sz="2000">
                <a:solidFill>
                  <a:srgbClr val="888888"/>
                </a:solidFill>
              </a:defRPr>
            </a:lvl8pPr>
            <a:lvl9pPr marL="4114800" lvl="8" indent="-228600" algn="l" rtl="0">
              <a:spcBef>
                <a:spcPts val="400"/>
              </a:spcBef>
              <a:spcAft>
                <a:spcPts val="0"/>
              </a:spcAft>
              <a:buClr>
                <a:srgbClr val="888888"/>
              </a:buClr>
              <a:buSzPts val="2000"/>
              <a:buNone/>
              <a:defRPr sz="2000">
                <a:solidFill>
                  <a:srgbClr val="888888"/>
                </a:solidFill>
              </a:defRPr>
            </a:lvl9pPr>
          </a:lstStyle>
          <a:p>
            <a:endParaRPr/>
          </a:p>
        </p:txBody>
      </p:sp>
      <p:sp>
        <p:nvSpPr>
          <p:cNvPr id="211" name="Google Shape;211;gdf7f94ca7a_3_79"/>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12"/>
        <p:cNvGrpSpPr/>
        <p:nvPr/>
      </p:nvGrpSpPr>
      <p:grpSpPr>
        <a:xfrm>
          <a:off x="0" y="0"/>
          <a:ext cx="0" cy="0"/>
          <a:chOff x="0" y="0"/>
          <a:chExt cx="0" cy="0"/>
        </a:xfrm>
      </p:grpSpPr>
      <p:sp>
        <p:nvSpPr>
          <p:cNvPr id="213" name="Google Shape;213;gdf7f94ca7a_3_83"/>
          <p:cNvSpPr>
            <a:spLocks noGrp="1"/>
          </p:cNvSpPr>
          <p:nvPr>
            <p:ph type="pic" idx="2"/>
          </p:nvPr>
        </p:nvSpPr>
        <p:spPr>
          <a:xfrm>
            <a:off x="0" y="0"/>
            <a:ext cx="12192000" cy="6858000"/>
          </a:xfrm>
          <a:prstGeom prst="rect">
            <a:avLst/>
          </a:prstGeom>
          <a:noFill/>
          <a:ln>
            <a:noFill/>
          </a:ln>
        </p:spPr>
        <p:txBody>
          <a:bodyPr spcFirstLastPara="1" wrap="square" lIns="130125" tIns="65075" rIns="130125" bIns="65075" anchor="t" anchorCtr="0">
            <a:noAutofit/>
          </a:bodyPr>
          <a:lstStyle>
            <a:lvl1pPr marR="0" lvl="0" algn="l" rtl="0">
              <a:spcBef>
                <a:spcPts val="0"/>
              </a:spcBef>
              <a:spcAft>
                <a:spcPts val="0"/>
              </a:spcAft>
              <a:buClr>
                <a:srgbClr val="888888"/>
              </a:buClr>
              <a:buSzPts val="4500"/>
              <a:buFont typeface="Arial"/>
              <a:buNone/>
              <a:defRPr sz="4500" b="0" i="0" u="none" strike="noStrike" cap="none">
                <a:solidFill>
                  <a:srgbClr val="141313"/>
                </a:solidFill>
                <a:latin typeface="Helvetica Neue"/>
                <a:ea typeface="Helvetica Neue"/>
                <a:cs typeface="Helvetica Neue"/>
                <a:sym typeface="Helvetica Neue"/>
              </a:defRPr>
            </a:lvl1pPr>
            <a:lvl2pPr marR="0" lvl="1" algn="l" rtl="0">
              <a:spcBef>
                <a:spcPts val="300"/>
              </a:spcBef>
              <a:spcAft>
                <a:spcPts val="0"/>
              </a:spcAft>
              <a:buClr>
                <a:srgbClr val="888888"/>
              </a:buClr>
              <a:buSzPts val="4000"/>
              <a:buFont typeface="Merriweather Sans"/>
              <a:buNone/>
              <a:defRPr sz="4000" b="0" i="0" u="none" strike="noStrike" cap="none">
                <a:solidFill>
                  <a:srgbClr val="141313"/>
                </a:solidFill>
                <a:latin typeface="Helvetica Neue"/>
                <a:ea typeface="Helvetica Neue"/>
                <a:cs typeface="Helvetica Neue"/>
                <a:sym typeface="Helvetica Neue"/>
              </a:defRPr>
            </a:lvl2pPr>
            <a:lvl3pPr marR="0" lvl="2" algn="l" rtl="0">
              <a:spcBef>
                <a:spcPts val="700"/>
              </a:spcBef>
              <a:spcAft>
                <a:spcPts val="0"/>
              </a:spcAft>
              <a:buClr>
                <a:srgbClr val="888888"/>
              </a:buClr>
              <a:buSzPts val="3500"/>
              <a:buFont typeface="Merriweather Sans"/>
              <a:buNone/>
              <a:defRPr sz="3500" b="0" i="0" u="none" strike="noStrike" cap="none">
                <a:solidFill>
                  <a:srgbClr val="141313"/>
                </a:solidFill>
                <a:latin typeface="Helvetica Neue"/>
                <a:ea typeface="Helvetica Neue"/>
                <a:cs typeface="Helvetica Neue"/>
                <a:sym typeface="Helvetica Neue"/>
              </a:defRPr>
            </a:lvl3pPr>
            <a:lvl4pPr marR="0" lvl="3" algn="l" rtl="0">
              <a:spcBef>
                <a:spcPts val="600"/>
              </a:spcBef>
              <a:spcAft>
                <a:spcPts val="0"/>
              </a:spcAft>
              <a:buClr>
                <a:srgbClr val="888888"/>
              </a:buClr>
              <a:buSzPts val="2800"/>
              <a:buFont typeface="Arial"/>
              <a:buNone/>
              <a:defRPr sz="2800" b="0" i="0" u="none" strike="noStrike" cap="none">
                <a:solidFill>
                  <a:srgbClr val="141313"/>
                </a:solidFill>
                <a:latin typeface="Helvetica Neue"/>
                <a:ea typeface="Helvetica Neue"/>
                <a:cs typeface="Helvetica Neue"/>
                <a:sym typeface="Helvetica Neue"/>
              </a:defRPr>
            </a:lvl4pPr>
            <a:lvl5pPr marR="0" lvl="4" algn="l" rtl="0">
              <a:spcBef>
                <a:spcPts val="600"/>
              </a:spcBef>
              <a:spcAft>
                <a:spcPts val="0"/>
              </a:spcAft>
              <a:buClr>
                <a:srgbClr val="888888"/>
              </a:buClr>
              <a:buSzPts val="2800"/>
              <a:buFont typeface="Merriweather Sans"/>
              <a:buNone/>
              <a:defRPr sz="2800" b="0" i="1" u="none" strike="noStrike" cap="none">
                <a:solidFill>
                  <a:srgbClr val="141313"/>
                </a:solidFill>
                <a:latin typeface="Helvetica Neue"/>
                <a:ea typeface="Helvetica Neue"/>
                <a:cs typeface="Helvetica Neue"/>
                <a:sym typeface="Helvetica Neue"/>
              </a:defRPr>
            </a:lvl5pPr>
            <a:lvl6pPr marR="0" lvl="5" algn="l" rtl="0">
              <a:spcBef>
                <a:spcPts val="6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spcBef>
                <a:spcPts val="6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spcBef>
                <a:spcPts val="6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spcBef>
                <a:spcPts val="6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214" name="Google Shape;214;gdf7f94ca7a_3_83"/>
          <p:cNvSpPr txBox="1">
            <a:spLocks noGrp="1"/>
          </p:cNvSpPr>
          <p:nvPr>
            <p:ph type="title"/>
          </p:nvPr>
        </p:nvSpPr>
        <p:spPr>
          <a:xfrm>
            <a:off x="2389720" y="4800605"/>
            <a:ext cx="7315200" cy="566700"/>
          </a:xfrm>
          <a:prstGeom prst="rect">
            <a:avLst/>
          </a:prstGeom>
          <a:noFill/>
          <a:ln>
            <a:noFill/>
          </a:ln>
        </p:spPr>
        <p:txBody>
          <a:bodyPr spcFirstLastPara="1" wrap="square" lIns="130125" tIns="65075" rIns="130125" bIns="65075" anchor="b" anchorCtr="0">
            <a:noAutofit/>
          </a:bodyPr>
          <a:lstStyle>
            <a:lvl1pPr lvl="0" algn="l" rtl="0">
              <a:spcBef>
                <a:spcPts val="0"/>
              </a:spcBef>
              <a:spcAft>
                <a:spcPts val="0"/>
              </a:spcAft>
              <a:buClr>
                <a:srgbClr val="141313"/>
              </a:buClr>
              <a:buSzPts val="2800"/>
              <a:buFont typeface="Helvetica Neue"/>
              <a:buNone/>
              <a:defRPr sz="2800" b="1"/>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15" name="Google Shape;215;gdf7f94ca7a_3_83"/>
          <p:cNvSpPr txBox="1">
            <a:spLocks noGrp="1"/>
          </p:cNvSpPr>
          <p:nvPr>
            <p:ph type="body" idx="1"/>
          </p:nvPr>
        </p:nvSpPr>
        <p:spPr>
          <a:xfrm>
            <a:off x="2389720" y="5367374"/>
            <a:ext cx="7315200" cy="804900"/>
          </a:xfrm>
          <a:prstGeom prst="rect">
            <a:avLst/>
          </a:prstGeom>
          <a:noFill/>
          <a:ln>
            <a:noFill/>
          </a:ln>
        </p:spPr>
        <p:txBody>
          <a:bodyPr spcFirstLastPara="1" wrap="square" lIns="130125" tIns="65075" rIns="130125" bIns="65075" anchor="t" anchorCtr="0">
            <a:noAutofit/>
          </a:bodyPr>
          <a:lstStyle>
            <a:lvl1pPr marL="457200" lvl="0" indent="-228600" algn="l" rtl="0">
              <a:spcBef>
                <a:spcPts val="0"/>
              </a:spcBef>
              <a:spcAft>
                <a:spcPts val="0"/>
              </a:spcAft>
              <a:buSzPts val="2000"/>
              <a:buNone/>
              <a:defRPr sz="2000"/>
            </a:lvl1pPr>
            <a:lvl2pPr marL="914400" lvl="1" indent="-228600" algn="l" rtl="0">
              <a:spcBef>
                <a:spcPts val="300"/>
              </a:spcBef>
              <a:spcAft>
                <a:spcPts val="0"/>
              </a:spcAft>
              <a:buSzPts val="1700"/>
              <a:buNone/>
              <a:defRPr sz="1700"/>
            </a:lvl2pPr>
            <a:lvl3pPr marL="1371600" lvl="2" indent="-228600" algn="l" rtl="0">
              <a:spcBef>
                <a:spcPts val="300"/>
              </a:spcBef>
              <a:spcAft>
                <a:spcPts val="0"/>
              </a:spcAft>
              <a:buSzPts val="1500"/>
              <a:buNone/>
              <a:defRPr sz="1500"/>
            </a:lvl3pPr>
            <a:lvl4pPr marL="1828800" lvl="3" indent="-228600" algn="l" rtl="0">
              <a:spcBef>
                <a:spcPts val="300"/>
              </a:spcBef>
              <a:spcAft>
                <a:spcPts val="0"/>
              </a:spcAft>
              <a:buSzPts val="1300"/>
              <a:buNone/>
              <a:defRPr sz="1300"/>
            </a:lvl4pPr>
            <a:lvl5pPr marL="2286000" lvl="4" indent="-228600" algn="l" rtl="0">
              <a:spcBef>
                <a:spcPts val="300"/>
              </a:spcBef>
              <a:spcAft>
                <a:spcPts val="0"/>
              </a:spcAft>
              <a:buSzPts val="1300"/>
              <a:buNone/>
              <a:defRPr sz="1300"/>
            </a:lvl5pPr>
            <a:lvl6pPr marL="2743200" lvl="5" indent="-228600" algn="l" rtl="0">
              <a:spcBef>
                <a:spcPts val="300"/>
              </a:spcBef>
              <a:spcAft>
                <a:spcPts val="0"/>
              </a:spcAft>
              <a:buClr>
                <a:schemeClr val="dk1"/>
              </a:buClr>
              <a:buSzPts val="1300"/>
              <a:buNone/>
              <a:defRPr sz="1300"/>
            </a:lvl6pPr>
            <a:lvl7pPr marL="3200400" lvl="6" indent="-228600" algn="l" rtl="0">
              <a:spcBef>
                <a:spcPts val="300"/>
              </a:spcBef>
              <a:spcAft>
                <a:spcPts val="0"/>
              </a:spcAft>
              <a:buClr>
                <a:schemeClr val="dk1"/>
              </a:buClr>
              <a:buSzPts val="1300"/>
              <a:buNone/>
              <a:defRPr sz="1300"/>
            </a:lvl7pPr>
            <a:lvl8pPr marL="3657600" lvl="7" indent="-228600" algn="l" rtl="0">
              <a:spcBef>
                <a:spcPts val="300"/>
              </a:spcBef>
              <a:spcAft>
                <a:spcPts val="0"/>
              </a:spcAft>
              <a:buClr>
                <a:schemeClr val="dk1"/>
              </a:buClr>
              <a:buSzPts val="1300"/>
              <a:buNone/>
              <a:defRPr sz="1300"/>
            </a:lvl8pPr>
            <a:lvl9pPr marL="4114800" lvl="8" indent="-228600" algn="l" rtl="0">
              <a:spcBef>
                <a:spcPts val="300"/>
              </a:spcBef>
              <a:spcAft>
                <a:spcPts val="0"/>
              </a:spcAft>
              <a:buClr>
                <a:schemeClr val="dk1"/>
              </a:buClr>
              <a:buSzPts val="1300"/>
              <a:buNone/>
              <a:defRPr sz="1300"/>
            </a:lvl9pPr>
          </a:lstStyle>
          <a:p>
            <a:endParaRPr/>
          </a:p>
        </p:txBody>
      </p:sp>
      <p:sp>
        <p:nvSpPr>
          <p:cNvPr id="216" name="Google Shape;216;gdf7f94ca7a_3_83"/>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Basic Arista Theme">
  <p:cSld name="Basic Arista Theme">
    <p:bg>
      <p:bgPr>
        <a:solidFill>
          <a:srgbClr val="FFFFFF"/>
        </a:solidFill>
        <a:effectLst/>
      </p:bgPr>
    </p:bg>
    <p:spTree>
      <p:nvGrpSpPr>
        <p:cNvPr id="1" name="Shape 217"/>
        <p:cNvGrpSpPr/>
        <p:nvPr/>
      </p:nvGrpSpPr>
      <p:grpSpPr>
        <a:xfrm>
          <a:off x="0" y="0"/>
          <a:ext cx="0" cy="0"/>
          <a:chOff x="0" y="0"/>
          <a:chExt cx="0" cy="0"/>
        </a:xfrm>
      </p:grpSpPr>
      <p:pic>
        <p:nvPicPr>
          <p:cNvPr id="218" name="Google Shape;218;gdf7f94ca7a_3_88" descr="Arista-PP-top-bar.jpg"/>
          <p:cNvPicPr preferRelativeResize="0"/>
          <p:nvPr/>
        </p:nvPicPr>
        <p:blipFill rotWithShape="1">
          <a:blip r:embed="rId2">
            <a:alphaModFix/>
          </a:blip>
          <a:srcRect/>
          <a:stretch/>
        </p:blipFill>
        <p:spPr>
          <a:xfrm>
            <a:off x="0" y="0"/>
            <a:ext cx="12191998" cy="369888"/>
          </a:xfrm>
          <a:prstGeom prst="rect">
            <a:avLst/>
          </a:prstGeom>
          <a:noFill/>
          <a:ln>
            <a:noFill/>
          </a:ln>
        </p:spPr>
      </p:pic>
      <p:sp>
        <p:nvSpPr>
          <p:cNvPr id="219" name="Google Shape;219;gdf7f94ca7a_3_88"/>
          <p:cNvSpPr txBox="1">
            <a:spLocks noGrp="1"/>
          </p:cNvSpPr>
          <p:nvPr>
            <p:ph type="title"/>
          </p:nvPr>
        </p:nvSpPr>
        <p:spPr>
          <a:xfrm>
            <a:off x="609603" y="536352"/>
            <a:ext cx="10972800" cy="866700"/>
          </a:xfrm>
          <a:prstGeom prst="rect">
            <a:avLst/>
          </a:prstGeom>
          <a:noFill/>
          <a:ln>
            <a:noFill/>
          </a:ln>
        </p:spPr>
        <p:txBody>
          <a:bodyPr spcFirstLastPara="1" wrap="square" lIns="130125" tIns="65075" rIns="130125" bIns="65075" anchor="t" anchorCtr="0">
            <a:noAutofit/>
          </a:bodyPr>
          <a:lstStyle>
            <a:lvl1pPr lvl="0" algn="l" rtl="0">
              <a:spcBef>
                <a:spcPts val="0"/>
              </a:spcBef>
              <a:spcAft>
                <a:spcPts val="0"/>
              </a:spcAft>
              <a:buClr>
                <a:srgbClr val="141313"/>
              </a:buClr>
              <a:buSzPts val="2400"/>
              <a:buNone/>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20" name="Google Shape;220;gdf7f94ca7a_3_88"/>
          <p:cNvSpPr txBox="1">
            <a:spLocks noGrp="1"/>
          </p:cNvSpPr>
          <p:nvPr>
            <p:ph type="body" idx="1"/>
          </p:nvPr>
        </p:nvSpPr>
        <p:spPr>
          <a:xfrm>
            <a:off x="609603" y="1539671"/>
            <a:ext cx="10972800" cy="4952700"/>
          </a:xfrm>
          <a:prstGeom prst="rect">
            <a:avLst/>
          </a:prstGeom>
          <a:noFill/>
          <a:ln>
            <a:noFill/>
          </a:ln>
        </p:spPr>
        <p:txBody>
          <a:bodyPr spcFirstLastPara="1" wrap="square" lIns="130125" tIns="65075" rIns="130125" bIns="65075" anchor="t" anchorCtr="0">
            <a:noAutofit/>
          </a:bodyPr>
          <a:lstStyle>
            <a:lvl1pPr marL="457200" lvl="0" indent="-381000" algn="l" rtl="0">
              <a:spcBef>
                <a:spcPts val="0"/>
              </a:spcBef>
              <a:spcAft>
                <a:spcPts val="0"/>
              </a:spcAft>
              <a:buSzPts val="2400"/>
              <a:buChar char="•"/>
              <a:defRPr/>
            </a:lvl1pPr>
            <a:lvl2pPr marL="914400" lvl="1" indent="-355600" algn="l" rtl="0">
              <a:spcBef>
                <a:spcPts val="600"/>
              </a:spcBef>
              <a:spcAft>
                <a:spcPts val="0"/>
              </a:spcAft>
              <a:buSzPts val="2000"/>
              <a:buChar char="-"/>
              <a:defRPr/>
            </a:lvl2pPr>
            <a:lvl3pPr marL="1371600" lvl="2" indent="-330200" algn="l" rtl="0">
              <a:spcBef>
                <a:spcPts val="600"/>
              </a:spcBef>
              <a:spcAft>
                <a:spcPts val="0"/>
              </a:spcAft>
              <a:buSzPts val="1600"/>
              <a:buChar char="≫"/>
              <a:defRPr/>
            </a:lvl3pPr>
            <a:lvl4pPr marL="1828800" lvl="3" indent="-304800" algn="l" rtl="0">
              <a:spcBef>
                <a:spcPts val="600"/>
              </a:spcBef>
              <a:spcAft>
                <a:spcPts val="0"/>
              </a:spcAft>
              <a:buSzPts val="1200"/>
              <a:buChar char="•"/>
              <a:defRPr/>
            </a:lvl4pPr>
            <a:lvl5pPr marL="2286000" lvl="4" indent="-304800" algn="l" rtl="0">
              <a:spcBef>
                <a:spcPts val="600"/>
              </a:spcBef>
              <a:spcAft>
                <a:spcPts val="0"/>
              </a:spcAft>
              <a:buSzPts val="1200"/>
              <a:buChar char="-"/>
              <a:defRPr/>
            </a:lvl5pPr>
            <a:lvl6pPr marL="2743200" lvl="5" indent="-381000" algn="l" rtl="0">
              <a:spcBef>
                <a:spcPts val="600"/>
              </a:spcBef>
              <a:spcAft>
                <a:spcPts val="0"/>
              </a:spcAft>
              <a:buClr>
                <a:schemeClr val="dk1"/>
              </a:buClr>
              <a:buSzPts val="2400"/>
              <a:buChar char="•"/>
              <a:defRPr/>
            </a:lvl6pPr>
            <a:lvl7pPr marL="3200400" lvl="6" indent="-381000" algn="l" rtl="0">
              <a:spcBef>
                <a:spcPts val="500"/>
              </a:spcBef>
              <a:spcAft>
                <a:spcPts val="0"/>
              </a:spcAft>
              <a:buClr>
                <a:schemeClr val="dk1"/>
              </a:buClr>
              <a:buSzPts val="2400"/>
              <a:buChar char="•"/>
              <a:defRPr/>
            </a:lvl7pPr>
            <a:lvl8pPr marL="3657600" lvl="7" indent="-381000" algn="l" rtl="0">
              <a:spcBef>
                <a:spcPts val="500"/>
              </a:spcBef>
              <a:spcAft>
                <a:spcPts val="0"/>
              </a:spcAft>
              <a:buClr>
                <a:schemeClr val="dk1"/>
              </a:buClr>
              <a:buSzPts val="2400"/>
              <a:buChar char="•"/>
              <a:defRPr/>
            </a:lvl8pPr>
            <a:lvl9pPr marL="4114800" lvl="8" indent="-381000" algn="l" rtl="0">
              <a:spcBef>
                <a:spcPts val="500"/>
              </a:spcBef>
              <a:spcAft>
                <a:spcPts val="0"/>
              </a:spcAft>
              <a:buClr>
                <a:schemeClr val="dk1"/>
              </a:buClr>
              <a:buSzPts val="2400"/>
              <a:buChar char="•"/>
              <a:defRPr/>
            </a:lvl9pPr>
          </a:lstStyle>
          <a:p>
            <a:endParaRPr/>
          </a:p>
        </p:txBody>
      </p:sp>
      <p:sp>
        <p:nvSpPr>
          <p:cNvPr id="221" name="Google Shape;221;gdf7f94ca7a_3_88"/>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marR="0" lvl="0" indent="0" algn="l" rtl="0">
              <a:spcBef>
                <a:spcPts val="0"/>
              </a:spcBef>
              <a:spcAft>
                <a:spcPts val="0"/>
              </a:spcAft>
              <a:buNone/>
              <a:defRPr sz="1100">
                <a:solidFill>
                  <a:srgbClr val="504B4B"/>
                </a:solidFill>
                <a:latin typeface="Helvetica Neue"/>
                <a:ea typeface="Helvetica Neue"/>
                <a:cs typeface="Helvetica Neue"/>
                <a:sym typeface="Helvetica Neue"/>
              </a:defRPr>
            </a:lvl1pPr>
            <a:lvl2pPr marL="0" marR="0" lvl="1" indent="0" algn="l" rtl="0">
              <a:spcBef>
                <a:spcPts val="0"/>
              </a:spcBef>
              <a:spcAft>
                <a:spcPts val="0"/>
              </a:spcAft>
              <a:buNone/>
              <a:defRPr sz="1100">
                <a:solidFill>
                  <a:srgbClr val="504B4B"/>
                </a:solidFill>
                <a:latin typeface="Helvetica Neue"/>
                <a:ea typeface="Helvetica Neue"/>
                <a:cs typeface="Helvetica Neue"/>
                <a:sym typeface="Helvetica Neue"/>
              </a:defRPr>
            </a:lvl2pPr>
            <a:lvl3pPr marL="0" marR="0" lvl="2" indent="0" algn="l" rtl="0">
              <a:spcBef>
                <a:spcPts val="0"/>
              </a:spcBef>
              <a:spcAft>
                <a:spcPts val="0"/>
              </a:spcAft>
              <a:buNone/>
              <a:defRPr sz="1100">
                <a:solidFill>
                  <a:srgbClr val="504B4B"/>
                </a:solidFill>
                <a:latin typeface="Helvetica Neue"/>
                <a:ea typeface="Helvetica Neue"/>
                <a:cs typeface="Helvetica Neue"/>
                <a:sym typeface="Helvetica Neue"/>
              </a:defRPr>
            </a:lvl3pPr>
            <a:lvl4pPr marL="0" marR="0" lvl="3" indent="0" algn="l" rtl="0">
              <a:spcBef>
                <a:spcPts val="0"/>
              </a:spcBef>
              <a:spcAft>
                <a:spcPts val="0"/>
              </a:spcAft>
              <a:buNone/>
              <a:defRPr sz="1100">
                <a:solidFill>
                  <a:srgbClr val="504B4B"/>
                </a:solidFill>
                <a:latin typeface="Helvetica Neue"/>
                <a:ea typeface="Helvetica Neue"/>
                <a:cs typeface="Helvetica Neue"/>
                <a:sym typeface="Helvetica Neue"/>
              </a:defRPr>
            </a:lvl4pPr>
            <a:lvl5pPr marL="0" marR="0" lvl="4" indent="0" algn="l" rtl="0">
              <a:spcBef>
                <a:spcPts val="0"/>
              </a:spcBef>
              <a:spcAft>
                <a:spcPts val="0"/>
              </a:spcAft>
              <a:buNone/>
              <a:defRPr sz="1100">
                <a:solidFill>
                  <a:srgbClr val="504B4B"/>
                </a:solidFill>
                <a:latin typeface="Helvetica Neue"/>
                <a:ea typeface="Helvetica Neue"/>
                <a:cs typeface="Helvetica Neue"/>
                <a:sym typeface="Helvetica Neue"/>
              </a:defRPr>
            </a:lvl5pPr>
            <a:lvl6pPr marL="0" marR="0" lvl="5" indent="0" algn="l" rtl="0">
              <a:spcBef>
                <a:spcPts val="0"/>
              </a:spcBef>
              <a:spcAft>
                <a:spcPts val="0"/>
              </a:spcAft>
              <a:buNone/>
              <a:defRPr sz="1100">
                <a:solidFill>
                  <a:srgbClr val="504B4B"/>
                </a:solidFill>
                <a:latin typeface="Helvetica Neue"/>
                <a:ea typeface="Helvetica Neue"/>
                <a:cs typeface="Helvetica Neue"/>
                <a:sym typeface="Helvetica Neue"/>
              </a:defRPr>
            </a:lvl6pPr>
            <a:lvl7pPr marL="0" marR="0" lvl="6" indent="0" algn="l" rtl="0">
              <a:spcBef>
                <a:spcPts val="0"/>
              </a:spcBef>
              <a:spcAft>
                <a:spcPts val="0"/>
              </a:spcAft>
              <a:buNone/>
              <a:defRPr sz="1100">
                <a:solidFill>
                  <a:srgbClr val="504B4B"/>
                </a:solidFill>
                <a:latin typeface="Helvetica Neue"/>
                <a:ea typeface="Helvetica Neue"/>
                <a:cs typeface="Helvetica Neue"/>
                <a:sym typeface="Helvetica Neue"/>
              </a:defRPr>
            </a:lvl7pPr>
            <a:lvl8pPr marL="0" marR="0" lvl="7" indent="0" algn="l" rtl="0">
              <a:spcBef>
                <a:spcPts val="0"/>
              </a:spcBef>
              <a:spcAft>
                <a:spcPts val="0"/>
              </a:spcAft>
              <a:buNone/>
              <a:defRPr sz="1100">
                <a:solidFill>
                  <a:srgbClr val="504B4B"/>
                </a:solidFill>
                <a:latin typeface="Helvetica Neue"/>
                <a:ea typeface="Helvetica Neue"/>
                <a:cs typeface="Helvetica Neue"/>
                <a:sym typeface="Helvetica Neue"/>
              </a:defRPr>
            </a:lvl8pPr>
            <a:lvl9pPr marL="0" marR="0" lvl="8" indent="0" algn="l" rtl="0">
              <a:spcBef>
                <a:spcPts val="0"/>
              </a:spcBef>
              <a:spcAft>
                <a:spcPts val="0"/>
              </a:spcAft>
              <a:buNone/>
              <a:defRPr sz="1100">
                <a:solidFill>
                  <a:srgbClr val="504B4B"/>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
        <p:nvSpPr>
          <p:cNvPr id="222" name="Google Shape;222;gdf7f94ca7a_3_88"/>
          <p:cNvSpPr txBox="1"/>
          <p:nvPr/>
        </p:nvSpPr>
        <p:spPr>
          <a:xfrm>
            <a:off x="1711309" y="6492881"/>
            <a:ext cx="3800400" cy="365100"/>
          </a:xfrm>
          <a:prstGeom prst="rect">
            <a:avLst/>
          </a:prstGeom>
          <a:noFill/>
          <a:ln>
            <a:noFill/>
          </a:ln>
        </p:spPr>
        <p:txBody>
          <a:bodyPr spcFirstLastPara="1" wrap="square" lIns="130125" tIns="65075" rIns="130125" bIns="65075" anchor="ctr" anchorCtr="0">
            <a:noAutofit/>
          </a:bodyPr>
          <a:lstStyle/>
          <a:p>
            <a:pPr marL="0" marR="0" lvl="0" indent="0" algn="l" rtl="0">
              <a:lnSpc>
                <a:spcPct val="100000"/>
              </a:lnSpc>
              <a:spcBef>
                <a:spcPts val="0"/>
              </a:spcBef>
              <a:spcAft>
                <a:spcPts val="0"/>
              </a:spcAft>
              <a:buClr>
                <a:srgbClr val="504B4B"/>
              </a:buClr>
              <a:buSzPts val="1100"/>
              <a:buFont typeface="Helvetica Neue"/>
              <a:buNone/>
            </a:pPr>
            <a:r>
              <a:rPr lang="en-US" sz="1100" b="0" i="0" u="none" strike="noStrike" cap="none">
                <a:solidFill>
                  <a:srgbClr val="504B4B"/>
                </a:solidFill>
                <a:latin typeface="Helvetica Neue"/>
                <a:ea typeface="Helvetica Neue"/>
                <a:cs typeface="Helvetica Neue"/>
                <a:sym typeface="Helvetica Neue"/>
              </a:rPr>
              <a:t>Confidential. Copyright © Arista 2016. All rights reserved.</a:t>
            </a:r>
            <a:endParaRPr sz="1100" b="0" i="0" u="none" strike="noStrike" cap="none">
              <a:solidFill>
                <a:srgbClr val="504B4B"/>
              </a:solidFill>
              <a:latin typeface="Helvetica Neue"/>
              <a:ea typeface="Helvetica Neue"/>
              <a:cs typeface="Helvetica Neue"/>
              <a:sym typeface="Helvetica Neue"/>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VMware Icon End Title">
  <p:cSld name="VMware Icon End Title">
    <p:spTree>
      <p:nvGrpSpPr>
        <p:cNvPr id="1" name="Shape 223"/>
        <p:cNvGrpSpPr/>
        <p:nvPr/>
      </p:nvGrpSpPr>
      <p:grpSpPr>
        <a:xfrm>
          <a:off x="0" y="0"/>
          <a:ext cx="0" cy="0"/>
          <a:chOff x="0" y="0"/>
          <a:chExt cx="0" cy="0"/>
        </a:xfrm>
      </p:grpSpPr>
      <p:pic>
        <p:nvPicPr>
          <p:cNvPr id="224" name="Google Shape;224;gdf7f94ca7a_3_94" descr="Arista-PP-DRK-v2.jpg"/>
          <p:cNvPicPr preferRelativeResize="0"/>
          <p:nvPr/>
        </p:nvPicPr>
        <p:blipFill rotWithShape="1">
          <a:blip r:embed="rId2">
            <a:alphaModFix/>
          </a:blip>
          <a:srcRect/>
          <a:stretch/>
        </p:blipFill>
        <p:spPr>
          <a:xfrm>
            <a:off x="0" y="1588"/>
            <a:ext cx="12191998" cy="6856413"/>
          </a:xfrm>
          <a:prstGeom prst="rect">
            <a:avLst/>
          </a:prstGeom>
          <a:noFill/>
          <a:ln>
            <a:noFill/>
          </a:ln>
        </p:spPr>
      </p:pic>
      <p:sp>
        <p:nvSpPr>
          <p:cNvPr id="225" name="Google Shape;225;gdf7f94ca7a_3_94"/>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226" name="Google Shape;226;gdf7f94ca7a_3_94"/>
          <p:cNvSpPr txBox="1"/>
          <p:nvPr/>
        </p:nvSpPr>
        <p:spPr>
          <a:xfrm>
            <a:off x="1711309" y="6492881"/>
            <a:ext cx="3800400" cy="365100"/>
          </a:xfrm>
          <a:prstGeom prst="rect">
            <a:avLst/>
          </a:prstGeom>
          <a:noFill/>
          <a:ln>
            <a:noFill/>
          </a:ln>
        </p:spPr>
        <p:txBody>
          <a:bodyPr spcFirstLastPara="1" wrap="square" lIns="130125" tIns="65075" rIns="130125" bIns="65075" anchor="ctr" anchorCtr="0">
            <a:noAutofit/>
          </a:bodyPr>
          <a:lstStyle/>
          <a:p>
            <a:pPr marL="0" marR="0" lvl="0" indent="0" algn="l" rtl="0">
              <a:lnSpc>
                <a:spcPct val="100000"/>
              </a:lnSpc>
              <a:spcBef>
                <a:spcPts val="0"/>
              </a:spcBef>
              <a:spcAft>
                <a:spcPts val="0"/>
              </a:spcAft>
              <a:buClr>
                <a:schemeClr val="lt1"/>
              </a:buClr>
              <a:buSzPts val="1100"/>
              <a:buFont typeface="Helvetica Neue"/>
              <a:buNone/>
            </a:pPr>
            <a:r>
              <a:rPr lang="en-US" sz="1100" b="0" i="0" u="none" strike="noStrike" cap="none">
                <a:solidFill>
                  <a:schemeClr val="lt1"/>
                </a:solidFill>
                <a:latin typeface="Helvetica Neue"/>
                <a:ea typeface="Helvetica Neue"/>
                <a:cs typeface="Helvetica Neue"/>
                <a:sym typeface="Helvetica Neue"/>
              </a:rPr>
              <a:t>Confidential. Copyright © Arista 2016. All rights reserved.</a:t>
            </a:r>
            <a:endParaRPr sz="1100" b="0" i="0" u="none" strike="noStrike" cap="none">
              <a:solidFill>
                <a:schemeClr val="lt1"/>
              </a:solidFill>
              <a:latin typeface="Helvetica Neue"/>
              <a:ea typeface="Helvetica Neue"/>
              <a:cs typeface="Helvetica Neue"/>
              <a:sym typeface="Helvetica Neue"/>
            </a:endParaRPr>
          </a:p>
        </p:txBody>
      </p:sp>
      <p:sp>
        <p:nvSpPr>
          <p:cNvPr id="227" name="Google Shape;227;gdf7f94ca7a_3_94"/>
          <p:cNvSpPr txBox="1"/>
          <p:nvPr/>
        </p:nvSpPr>
        <p:spPr>
          <a:xfrm>
            <a:off x="963087" y="3896639"/>
            <a:ext cx="10363200" cy="879900"/>
          </a:xfrm>
          <a:prstGeom prst="rect">
            <a:avLst/>
          </a:prstGeom>
          <a:noFill/>
          <a:ln>
            <a:noFill/>
          </a:ln>
        </p:spPr>
        <p:txBody>
          <a:bodyPr spcFirstLastPara="1" wrap="square" lIns="130125" tIns="65075" rIns="130125" bIns="65075" anchor="t" anchorCtr="0">
            <a:noAutofit/>
          </a:bodyPr>
          <a:lstStyle/>
          <a:p>
            <a:pPr marL="0" marR="0" lvl="0" indent="0" algn="ctr" rtl="0">
              <a:spcBef>
                <a:spcPts val="0"/>
              </a:spcBef>
              <a:spcAft>
                <a:spcPts val="0"/>
              </a:spcAft>
              <a:buClr>
                <a:schemeClr val="lt1"/>
              </a:buClr>
              <a:buSzPts val="5700"/>
              <a:buFont typeface="Helvetica Neue Light"/>
              <a:buNone/>
            </a:pPr>
            <a:r>
              <a:rPr lang="en-US" sz="5700" b="0" i="0" cap="none">
                <a:solidFill>
                  <a:schemeClr val="lt1"/>
                </a:solidFill>
                <a:latin typeface="Helvetica Neue Light"/>
                <a:ea typeface="Helvetica Neue Light"/>
                <a:cs typeface="Helvetica Neue Light"/>
                <a:sym typeface="Helvetica Neue Light"/>
              </a:rPr>
              <a:t>www.arista.com</a:t>
            </a:r>
            <a:endParaRPr sz="5700" b="0" i="0" cap="none">
              <a:solidFill>
                <a:schemeClr val="lt1"/>
              </a:solidFill>
              <a:latin typeface="Helvetica Neue Light"/>
              <a:ea typeface="Helvetica Neue Light"/>
              <a:cs typeface="Helvetica Neue Light"/>
              <a:sym typeface="Helvetica Neue Light"/>
            </a:endParaRPr>
          </a:p>
        </p:txBody>
      </p:sp>
      <p:sp>
        <p:nvSpPr>
          <p:cNvPr id="228" name="Google Shape;228;gdf7f94ca7a_3_94"/>
          <p:cNvSpPr txBox="1"/>
          <p:nvPr/>
        </p:nvSpPr>
        <p:spPr>
          <a:xfrm>
            <a:off x="963087" y="5328715"/>
            <a:ext cx="10363200" cy="1501200"/>
          </a:xfrm>
          <a:prstGeom prst="rect">
            <a:avLst/>
          </a:prstGeom>
          <a:noFill/>
          <a:ln>
            <a:noFill/>
          </a:ln>
        </p:spPr>
        <p:txBody>
          <a:bodyPr spcFirstLastPara="1" wrap="square" lIns="130125" tIns="65075" rIns="130125" bIns="65075" anchor="t" anchorCtr="0">
            <a:noAutofit/>
          </a:bodyPr>
          <a:lstStyle/>
          <a:p>
            <a:pPr marL="0" marR="0" lvl="0" indent="0" algn="ctr" rtl="0">
              <a:lnSpc>
                <a:spcPct val="80000"/>
              </a:lnSpc>
              <a:spcBef>
                <a:spcPts val="0"/>
              </a:spcBef>
              <a:spcAft>
                <a:spcPts val="0"/>
              </a:spcAft>
              <a:buClr>
                <a:schemeClr val="lt1"/>
              </a:buClr>
              <a:buSzPts val="1100"/>
              <a:buFont typeface="Helvetica Neue"/>
              <a:buNone/>
            </a:pPr>
            <a:r>
              <a:rPr lang="en-US" sz="1100" b="0" i="0" cap="none">
                <a:solidFill>
                  <a:schemeClr val="lt1"/>
                </a:solidFill>
                <a:latin typeface="Helvetica Neue"/>
                <a:ea typeface="Helvetica Neue"/>
                <a:cs typeface="Helvetica Neue"/>
                <a:sym typeface="Helvetica Neue"/>
              </a:rPr>
              <a:t>This document was created using the official VMware icon and diagram library. Copyright © 2012</a:t>
            </a:r>
            <a:endParaRPr sz="1900"/>
          </a:p>
          <a:p>
            <a:pPr marL="0" marR="0" lvl="0" indent="0" algn="ctr" rtl="0">
              <a:lnSpc>
                <a:spcPct val="80000"/>
              </a:lnSpc>
              <a:spcBef>
                <a:spcPts val="0"/>
              </a:spcBef>
              <a:spcAft>
                <a:spcPts val="0"/>
              </a:spcAft>
              <a:buClr>
                <a:schemeClr val="lt1"/>
              </a:buClr>
              <a:buSzPts val="1100"/>
              <a:buFont typeface="Helvetica Neue"/>
              <a:buNone/>
            </a:pPr>
            <a:r>
              <a:rPr lang="en-US" sz="1100" b="0" i="0" cap="none">
                <a:solidFill>
                  <a:schemeClr val="lt1"/>
                </a:solidFill>
                <a:latin typeface="Helvetica Neue"/>
                <a:ea typeface="Helvetica Neue"/>
                <a:cs typeface="Helvetica Neue"/>
                <a:sym typeface="Helvetica Neue"/>
              </a:rPr>
              <a:t>VMware, Inc. All rights reserved. This product is protected by U.S. and international copyright and</a:t>
            </a:r>
            <a:endParaRPr sz="1900"/>
          </a:p>
          <a:p>
            <a:pPr marL="0" marR="0" lvl="0" indent="0" algn="ctr" rtl="0">
              <a:lnSpc>
                <a:spcPct val="80000"/>
              </a:lnSpc>
              <a:spcBef>
                <a:spcPts val="0"/>
              </a:spcBef>
              <a:spcAft>
                <a:spcPts val="0"/>
              </a:spcAft>
              <a:buClr>
                <a:schemeClr val="lt1"/>
              </a:buClr>
              <a:buSzPts val="1100"/>
              <a:buFont typeface="Helvetica Neue"/>
              <a:buNone/>
            </a:pPr>
            <a:r>
              <a:rPr lang="en-US" sz="1100" b="0" i="0" cap="none">
                <a:solidFill>
                  <a:schemeClr val="lt1"/>
                </a:solidFill>
                <a:latin typeface="Helvetica Neue"/>
                <a:ea typeface="Helvetica Neue"/>
                <a:cs typeface="Helvetica Neue"/>
                <a:sym typeface="Helvetica Neue"/>
              </a:rPr>
              <a:t>intellectual property laws. VMware products are covered by one or more patents listed at</a:t>
            </a:r>
            <a:endParaRPr sz="1900"/>
          </a:p>
          <a:p>
            <a:pPr marL="0" marR="0" lvl="0" indent="0" algn="ctr" rtl="0">
              <a:lnSpc>
                <a:spcPct val="80000"/>
              </a:lnSpc>
              <a:spcBef>
                <a:spcPts val="0"/>
              </a:spcBef>
              <a:spcAft>
                <a:spcPts val="0"/>
              </a:spcAft>
              <a:buClr>
                <a:schemeClr val="lt1"/>
              </a:buClr>
              <a:buSzPts val="1100"/>
              <a:buFont typeface="Helvetica Neue"/>
              <a:buNone/>
            </a:pPr>
            <a:r>
              <a:rPr lang="en-US" sz="1100" b="0" i="0" cap="none">
                <a:solidFill>
                  <a:schemeClr val="lt1"/>
                </a:solidFill>
                <a:latin typeface="Helvetica Neue"/>
                <a:ea typeface="Helvetica Neue"/>
                <a:cs typeface="Helvetica Neue"/>
                <a:sym typeface="Helvetica Neue"/>
              </a:rPr>
              <a:t>http://www.vmware.com/go/patents</a:t>
            </a:r>
            <a:endParaRPr sz="1900"/>
          </a:p>
          <a:p>
            <a:pPr marL="0" marR="0" lvl="0" indent="0" algn="ctr" rtl="0">
              <a:lnSpc>
                <a:spcPct val="80000"/>
              </a:lnSpc>
              <a:spcBef>
                <a:spcPts val="0"/>
              </a:spcBef>
              <a:spcAft>
                <a:spcPts val="0"/>
              </a:spcAft>
              <a:buClr>
                <a:schemeClr val="lt1"/>
              </a:buClr>
              <a:buSzPts val="1100"/>
              <a:buFont typeface="Helvetica Neue"/>
              <a:buNone/>
            </a:pPr>
            <a:r>
              <a:rPr lang="en-US" sz="1100" b="0" i="0" cap="none">
                <a:solidFill>
                  <a:schemeClr val="lt1"/>
                </a:solidFill>
                <a:latin typeface="Helvetica Neue"/>
                <a:ea typeface="Helvetica Neue"/>
                <a:cs typeface="Helvetica Neue"/>
                <a:sym typeface="Helvetica Neue"/>
              </a:rPr>
              <a:t>.</a:t>
            </a:r>
            <a:endParaRPr sz="1900"/>
          </a:p>
          <a:p>
            <a:pPr marL="0" marR="0" lvl="0" indent="0" algn="ctr" rtl="0">
              <a:lnSpc>
                <a:spcPct val="80000"/>
              </a:lnSpc>
              <a:spcBef>
                <a:spcPts val="0"/>
              </a:spcBef>
              <a:spcAft>
                <a:spcPts val="0"/>
              </a:spcAft>
              <a:buClr>
                <a:schemeClr val="lt1"/>
              </a:buClr>
              <a:buSzPts val="1100"/>
              <a:buFont typeface="Helvetica Neue"/>
              <a:buNone/>
            </a:pPr>
            <a:r>
              <a:rPr lang="en-US" sz="1100" b="0" i="0" cap="none">
                <a:solidFill>
                  <a:schemeClr val="lt1"/>
                </a:solidFill>
                <a:latin typeface="Helvetica Neue"/>
                <a:ea typeface="Helvetica Neue"/>
                <a:cs typeface="Helvetica Neue"/>
                <a:sym typeface="Helvetica Neue"/>
              </a:rPr>
              <a:t>VMware does not endorse or make any representations about  third party information included in this</a:t>
            </a:r>
            <a:endParaRPr sz="1900"/>
          </a:p>
          <a:p>
            <a:pPr marL="0" marR="0" lvl="0" indent="0" algn="ctr" rtl="0">
              <a:lnSpc>
                <a:spcPct val="80000"/>
              </a:lnSpc>
              <a:spcBef>
                <a:spcPts val="0"/>
              </a:spcBef>
              <a:spcAft>
                <a:spcPts val="0"/>
              </a:spcAft>
              <a:buClr>
                <a:schemeClr val="lt1"/>
              </a:buClr>
              <a:buSzPts val="1100"/>
              <a:buFont typeface="Helvetica Neue"/>
              <a:buNone/>
            </a:pPr>
            <a:r>
              <a:rPr lang="en-US" sz="1100" b="0" i="0" cap="none">
                <a:solidFill>
                  <a:schemeClr val="lt1"/>
                </a:solidFill>
                <a:latin typeface="Helvetica Neue"/>
                <a:ea typeface="Helvetica Neue"/>
                <a:cs typeface="Helvetica Neue"/>
                <a:sym typeface="Helvetica Neue"/>
              </a:rPr>
              <a:t>document, nor does the inclusion of any VMware icon or diagram in this document imply such an</a:t>
            </a:r>
            <a:endParaRPr sz="1900"/>
          </a:p>
          <a:p>
            <a:pPr marL="0" marR="0" lvl="0" indent="0" algn="ctr" rtl="0">
              <a:lnSpc>
                <a:spcPct val="80000"/>
              </a:lnSpc>
              <a:spcBef>
                <a:spcPts val="0"/>
              </a:spcBef>
              <a:spcAft>
                <a:spcPts val="0"/>
              </a:spcAft>
              <a:buClr>
                <a:schemeClr val="lt1"/>
              </a:buClr>
              <a:buSzPts val="1100"/>
              <a:buFont typeface="Helvetica Neue"/>
              <a:buNone/>
            </a:pPr>
            <a:r>
              <a:rPr lang="en-US" sz="1100" b="0" i="0" cap="none">
                <a:solidFill>
                  <a:schemeClr val="lt1"/>
                </a:solidFill>
                <a:latin typeface="Helvetica Neue"/>
                <a:ea typeface="Helvetica Neue"/>
                <a:cs typeface="Helvetica Neue"/>
                <a:sym typeface="Helvetica Neue"/>
              </a:rPr>
              <a:t>Endorsement</a:t>
            </a:r>
            <a:endParaRPr sz="100" b="0" i="0" cap="none">
              <a:solidFill>
                <a:schemeClr val="lt1"/>
              </a:solidFill>
              <a:latin typeface="Helvetica Neue Light"/>
              <a:ea typeface="Helvetica Neue Light"/>
              <a:cs typeface="Helvetica Neue Light"/>
              <a:sym typeface="Helvetica Neue Light"/>
            </a:endParaRPr>
          </a:p>
        </p:txBody>
      </p:sp>
      <p:sp>
        <p:nvSpPr>
          <p:cNvPr id="229" name="Google Shape;229;gdf7f94ca7a_3_94"/>
          <p:cNvSpPr txBox="1"/>
          <p:nvPr/>
        </p:nvSpPr>
        <p:spPr>
          <a:xfrm>
            <a:off x="3582049" y="1847283"/>
            <a:ext cx="5028000" cy="1323600"/>
          </a:xfrm>
          <a:prstGeom prst="rect">
            <a:avLst/>
          </a:prstGeom>
          <a:noFill/>
          <a:ln>
            <a:noFill/>
          </a:ln>
        </p:spPr>
        <p:txBody>
          <a:bodyPr spcFirstLastPara="1" wrap="square" lIns="45700" tIns="22825" rIns="45700" bIns="22825" anchor="t" anchorCtr="0">
            <a:noAutofit/>
          </a:bodyPr>
          <a:lstStyle/>
          <a:p>
            <a:pPr marL="0" marR="0" lvl="0" indent="0" algn="l" rtl="0">
              <a:spcBef>
                <a:spcPts val="0"/>
              </a:spcBef>
              <a:spcAft>
                <a:spcPts val="0"/>
              </a:spcAft>
              <a:buNone/>
            </a:pPr>
            <a:r>
              <a:rPr lang="en-US" sz="8300" b="0" i="0">
                <a:solidFill>
                  <a:schemeClr val="lt1"/>
                </a:solidFill>
                <a:latin typeface="Helvetica Neue Light"/>
                <a:ea typeface="Helvetica Neue Light"/>
                <a:cs typeface="Helvetica Neue Light"/>
                <a:sym typeface="Helvetica Neue Light"/>
              </a:rPr>
              <a:t>Thank You</a:t>
            </a:r>
            <a:endParaRPr sz="190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Title - Top" type="tx">
  <p:cSld name="TITLE_AND_BODY">
    <p:bg>
      <p:bgPr>
        <a:blipFill>
          <a:blip r:embed="rId2">
            <a:alphaModFix/>
          </a:blip>
          <a:stretch>
            <a:fillRect/>
          </a:stretch>
        </a:blipFill>
        <a:effectLst/>
      </p:bgPr>
    </p:bg>
    <p:spTree>
      <p:nvGrpSpPr>
        <p:cNvPr id="1" name="Shape 230"/>
        <p:cNvGrpSpPr/>
        <p:nvPr/>
      </p:nvGrpSpPr>
      <p:grpSpPr>
        <a:xfrm>
          <a:off x="0" y="0"/>
          <a:ext cx="0" cy="0"/>
          <a:chOff x="0" y="0"/>
          <a:chExt cx="0" cy="0"/>
        </a:xfrm>
      </p:grpSpPr>
      <p:sp>
        <p:nvSpPr>
          <p:cNvPr id="231" name="Google Shape;231;gdf7f94ca7a_3_101"/>
          <p:cNvSpPr/>
          <p:nvPr/>
        </p:nvSpPr>
        <p:spPr>
          <a:xfrm>
            <a:off x="0" y="6432559"/>
            <a:ext cx="12192000" cy="438000"/>
          </a:xfrm>
          <a:prstGeom prst="rect">
            <a:avLst/>
          </a:prstGeom>
          <a:gradFill>
            <a:gsLst>
              <a:gs pos="0">
                <a:srgbClr val="D6D6D6">
                  <a:alpha val="80000"/>
                </a:srgbClr>
              </a:gs>
              <a:gs pos="100000">
                <a:srgbClr val="808785">
                  <a:alpha val="80000"/>
                </a:srgbClr>
              </a:gs>
            </a:gsLst>
            <a:lin ang="5400012" scaled="0"/>
          </a:gradFill>
          <a:ln>
            <a:noFill/>
          </a:ln>
        </p:spPr>
        <p:txBody>
          <a:bodyPr spcFirstLastPara="1" wrap="square" lIns="0" tIns="0" rIns="0" bIns="0" anchor="ctr" anchorCtr="0">
            <a:noAutofit/>
          </a:bodyPr>
          <a:lstStyle/>
          <a:p>
            <a:pPr marL="0" marR="0" lvl="0" indent="0" algn="ctr" rtl="0">
              <a:spcBef>
                <a:spcPts val="0"/>
              </a:spcBef>
              <a:spcAft>
                <a:spcPts val="0"/>
              </a:spcAft>
              <a:buNone/>
            </a:pPr>
            <a:endParaRPr sz="6700">
              <a:solidFill>
                <a:srgbClr val="FFFFFF"/>
              </a:solidFill>
              <a:latin typeface="Gill Sans"/>
              <a:ea typeface="Gill Sans"/>
              <a:cs typeface="Gill Sans"/>
              <a:sym typeface="Gill Sans"/>
            </a:endParaRPr>
          </a:p>
        </p:txBody>
      </p:sp>
      <p:pic>
        <p:nvPicPr>
          <p:cNvPr id="232" name="Google Shape;232;gdf7f94ca7a_3_101"/>
          <p:cNvPicPr preferRelativeResize="0"/>
          <p:nvPr/>
        </p:nvPicPr>
        <p:blipFill rotWithShape="1">
          <a:blip r:embed="rId3">
            <a:alphaModFix/>
          </a:blip>
          <a:srcRect/>
          <a:stretch/>
        </p:blipFill>
        <p:spPr>
          <a:xfrm>
            <a:off x="107951" y="6554828"/>
            <a:ext cx="1241227" cy="198596"/>
          </a:xfrm>
          <a:prstGeom prst="rect">
            <a:avLst/>
          </a:prstGeom>
          <a:noFill/>
          <a:ln>
            <a:noFill/>
          </a:ln>
        </p:spPr>
      </p:pic>
      <p:sp>
        <p:nvSpPr>
          <p:cNvPr id="233" name="Google Shape;233;gdf7f94ca7a_3_101"/>
          <p:cNvSpPr txBox="1">
            <a:spLocks noGrp="1"/>
          </p:cNvSpPr>
          <p:nvPr>
            <p:ph type="title"/>
          </p:nvPr>
        </p:nvSpPr>
        <p:spPr>
          <a:xfrm>
            <a:off x="336549" y="177800"/>
            <a:ext cx="11525100" cy="578100"/>
          </a:xfrm>
          <a:prstGeom prst="rect">
            <a:avLst/>
          </a:prstGeom>
          <a:noFill/>
          <a:ln>
            <a:noFill/>
          </a:ln>
        </p:spPr>
        <p:txBody>
          <a:bodyPr spcFirstLastPara="1" wrap="square" lIns="25400" tIns="25400" rIns="25400" bIns="25400" anchor="ctr" anchorCtr="0">
            <a:noAutofit/>
          </a:bodyPr>
          <a:lstStyle>
            <a:lvl1pPr lvl="0" algn="l" rtl="0">
              <a:lnSpc>
                <a:spcPct val="100000"/>
              </a:lnSpc>
              <a:spcBef>
                <a:spcPts val="0"/>
              </a:spcBef>
              <a:spcAft>
                <a:spcPts val="0"/>
              </a:spcAft>
              <a:buClr>
                <a:srgbClr val="424242"/>
              </a:buClr>
              <a:buSzPts val="3300"/>
              <a:buFont typeface="Arial"/>
              <a:buNone/>
              <a:defRPr sz="3300">
                <a:solidFill>
                  <a:srgbClr val="424242"/>
                </a:solidFill>
                <a:latin typeface="Arial"/>
                <a:ea typeface="Arial"/>
                <a:cs typeface="Arial"/>
                <a:sym typeface="Arial"/>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34" name="Google Shape;234;gdf7f94ca7a_3_101"/>
          <p:cNvSpPr txBox="1"/>
          <p:nvPr/>
        </p:nvSpPr>
        <p:spPr>
          <a:xfrm>
            <a:off x="1576917" y="6397928"/>
            <a:ext cx="10615200" cy="465300"/>
          </a:xfrm>
          <a:prstGeom prst="rect">
            <a:avLst/>
          </a:prstGeom>
          <a:noFill/>
          <a:ln>
            <a:noFill/>
          </a:ln>
        </p:spPr>
        <p:txBody>
          <a:bodyPr spcFirstLastPara="1" wrap="square" lIns="67700" tIns="67700" rIns="67700" bIns="67700" anchor="ctr" anchorCtr="0">
            <a:noAutofit/>
          </a:bodyPr>
          <a:lstStyle/>
          <a:p>
            <a:pPr marL="0" marR="0" lvl="0" indent="0" algn="ctr" rtl="0">
              <a:lnSpc>
                <a:spcPct val="100000"/>
              </a:lnSpc>
              <a:spcBef>
                <a:spcPts val="0"/>
              </a:spcBef>
              <a:spcAft>
                <a:spcPts val="0"/>
              </a:spcAft>
              <a:buClr>
                <a:srgbClr val="FEFE00"/>
              </a:buClr>
              <a:buSzPts val="2100"/>
              <a:buFont typeface="Gill Sans"/>
              <a:buNone/>
            </a:pPr>
            <a:r>
              <a:rPr lang="en-US" sz="2100" b="0" i="0" u="none" strike="noStrike" cap="none">
                <a:solidFill>
                  <a:srgbClr val="FEFE00"/>
                </a:solidFill>
                <a:latin typeface="Gill Sans"/>
                <a:ea typeface="Gill Sans"/>
                <a:cs typeface="Gill Sans"/>
                <a:sym typeface="Gill Sans"/>
              </a:rPr>
              <a:t>ARISTA NETWORKS CONFIDENTIAL</a:t>
            </a:r>
            <a:endParaRPr sz="190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omparison 1">
  <p:cSld name="1_Comparison">
    <p:spTree>
      <p:nvGrpSpPr>
        <p:cNvPr id="1" name="Shape 235"/>
        <p:cNvGrpSpPr/>
        <p:nvPr/>
      </p:nvGrpSpPr>
      <p:grpSpPr>
        <a:xfrm>
          <a:off x="0" y="0"/>
          <a:ext cx="0" cy="0"/>
          <a:chOff x="0" y="0"/>
          <a:chExt cx="0" cy="0"/>
        </a:xfrm>
      </p:grpSpPr>
      <p:sp>
        <p:nvSpPr>
          <p:cNvPr id="236" name="Google Shape;236;gdf7f94ca7a_3_106"/>
          <p:cNvSpPr txBox="1">
            <a:spLocks noGrp="1"/>
          </p:cNvSpPr>
          <p:nvPr>
            <p:ph type="title"/>
          </p:nvPr>
        </p:nvSpPr>
        <p:spPr>
          <a:xfrm>
            <a:off x="609604" y="170169"/>
            <a:ext cx="10972800" cy="866700"/>
          </a:xfrm>
          <a:prstGeom prst="rect">
            <a:avLst/>
          </a:prstGeom>
          <a:noFill/>
          <a:ln>
            <a:noFill/>
          </a:ln>
        </p:spPr>
        <p:txBody>
          <a:bodyPr spcFirstLastPara="1" wrap="square" lIns="130075" tIns="65025" rIns="130075" bIns="65025" anchor="t" anchorCtr="0">
            <a:noAutofit/>
          </a:bodyPr>
          <a:lstStyle>
            <a:lvl1pPr lvl="0" algn="l" rtl="0">
              <a:lnSpc>
                <a:spcPct val="100000"/>
              </a:lnSpc>
              <a:spcBef>
                <a:spcPts val="0"/>
              </a:spcBef>
              <a:spcAft>
                <a:spcPts val="0"/>
              </a:spcAft>
              <a:buClr>
                <a:schemeClr val="dk1"/>
              </a:buClr>
              <a:buSzPts val="3300"/>
              <a:buFont typeface="Helvetica Neue"/>
              <a:buNone/>
              <a:defRPr>
                <a:solidFill>
                  <a:schemeClr val="dk1"/>
                </a:solidFill>
              </a:defRPr>
            </a:lvl1pPr>
            <a:lvl2pPr lvl="1" algn="l" rtl="0">
              <a:lnSpc>
                <a:spcPct val="100000"/>
              </a:lnSpc>
              <a:spcBef>
                <a:spcPts val="0"/>
              </a:spcBef>
              <a:spcAft>
                <a:spcPts val="0"/>
              </a:spcAft>
              <a:buSzPts val="1900"/>
              <a:buNone/>
              <a:defRPr/>
            </a:lvl2pPr>
            <a:lvl3pPr lvl="2" algn="l" rtl="0">
              <a:lnSpc>
                <a:spcPct val="100000"/>
              </a:lnSpc>
              <a:spcBef>
                <a:spcPts val="0"/>
              </a:spcBef>
              <a:spcAft>
                <a:spcPts val="0"/>
              </a:spcAft>
              <a:buSzPts val="1900"/>
              <a:buNone/>
              <a:defRPr/>
            </a:lvl3pPr>
            <a:lvl4pPr lvl="3" algn="l" rtl="0">
              <a:lnSpc>
                <a:spcPct val="100000"/>
              </a:lnSpc>
              <a:spcBef>
                <a:spcPts val="0"/>
              </a:spcBef>
              <a:spcAft>
                <a:spcPts val="0"/>
              </a:spcAft>
              <a:buSzPts val="1900"/>
              <a:buNone/>
              <a:defRPr/>
            </a:lvl4pPr>
            <a:lvl5pPr lvl="4" algn="l" rtl="0">
              <a:lnSpc>
                <a:spcPct val="100000"/>
              </a:lnSpc>
              <a:spcBef>
                <a:spcPts val="0"/>
              </a:spcBef>
              <a:spcAft>
                <a:spcPts val="0"/>
              </a:spcAft>
              <a:buSzPts val="1900"/>
              <a:buNone/>
              <a:defRPr/>
            </a:lvl5pPr>
            <a:lvl6pPr lvl="5" algn="l" rtl="0">
              <a:lnSpc>
                <a:spcPct val="100000"/>
              </a:lnSpc>
              <a:spcBef>
                <a:spcPts val="0"/>
              </a:spcBef>
              <a:spcAft>
                <a:spcPts val="0"/>
              </a:spcAft>
              <a:buSzPts val="1900"/>
              <a:buNone/>
              <a:defRPr/>
            </a:lvl6pPr>
            <a:lvl7pPr lvl="6" algn="l" rtl="0">
              <a:lnSpc>
                <a:spcPct val="100000"/>
              </a:lnSpc>
              <a:spcBef>
                <a:spcPts val="0"/>
              </a:spcBef>
              <a:spcAft>
                <a:spcPts val="0"/>
              </a:spcAft>
              <a:buSzPts val="1900"/>
              <a:buNone/>
              <a:defRPr/>
            </a:lvl7pPr>
            <a:lvl8pPr lvl="7" algn="l" rtl="0">
              <a:lnSpc>
                <a:spcPct val="100000"/>
              </a:lnSpc>
              <a:spcBef>
                <a:spcPts val="0"/>
              </a:spcBef>
              <a:spcAft>
                <a:spcPts val="0"/>
              </a:spcAft>
              <a:buSzPts val="1900"/>
              <a:buNone/>
              <a:defRPr/>
            </a:lvl8pPr>
            <a:lvl9pPr lvl="8" algn="l" rtl="0">
              <a:lnSpc>
                <a:spcPct val="100000"/>
              </a:lnSpc>
              <a:spcBef>
                <a:spcPts val="0"/>
              </a:spcBef>
              <a:spcAft>
                <a:spcPts val="0"/>
              </a:spcAft>
              <a:buSzPts val="1900"/>
              <a:buNone/>
              <a:defRPr/>
            </a:lvl9pPr>
          </a:lstStyle>
          <a:p>
            <a:endParaRPr/>
          </a:p>
        </p:txBody>
      </p:sp>
      <p:sp>
        <p:nvSpPr>
          <p:cNvPr id="237" name="Google Shape;237;gdf7f94ca7a_3_106"/>
          <p:cNvSpPr txBox="1">
            <a:spLocks noGrp="1"/>
          </p:cNvSpPr>
          <p:nvPr>
            <p:ph type="body" idx="1"/>
          </p:nvPr>
        </p:nvSpPr>
        <p:spPr>
          <a:xfrm>
            <a:off x="609637" y="1128717"/>
            <a:ext cx="5386800" cy="639600"/>
          </a:xfrm>
          <a:prstGeom prst="rect">
            <a:avLst/>
          </a:prstGeom>
          <a:noFill/>
          <a:ln>
            <a:noFill/>
          </a:ln>
        </p:spPr>
        <p:txBody>
          <a:bodyPr spcFirstLastPara="1" wrap="square" lIns="130075" tIns="65025" rIns="130075" bIns="65025" anchor="t" anchorCtr="0">
            <a:noAutofit/>
          </a:bodyPr>
          <a:lstStyle>
            <a:lvl1pPr marL="457200" lvl="0" indent="-228600" algn="l" rtl="0">
              <a:lnSpc>
                <a:spcPct val="100000"/>
              </a:lnSpc>
              <a:spcBef>
                <a:spcPts val="0"/>
              </a:spcBef>
              <a:spcAft>
                <a:spcPts val="0"/>
              </a:spcAft>
              <a:buSzPts val="2400"/>
              <a:buNone/>
              <a:defRPr sz="2400" b="0" i="0">
                <a:solidFill>
                  <a:schemeClr val="dk1"/>
                </a:solidFill>
                <a:latin typeface="Helvetica Neue"/>
                <a:ea typeface="Helvetica Neue"/>
                <a:cs typeface="Helvetica Neue"/>
                <a:sym typeface="Helvetica Neue"/>
              </a:defRPr>
            </a:lvl1pPr>
            <a:lvl2pPr marL="914400" lvl="1" indent="-228600" algn="l" rtl="0">
              <a:lnSpc>
                <a:spcPct val="100000"/>
              </a:lnSpc>
              <a:spcBef>
                <a:spcPts val="300"/>
              </a:spcBef>
              <a:spcAft>
                <a:spcPts val="0"/>
              </a:spcAft>
              <a:buSzPts val="2800"/>
              <a:buNone/>
              <a:defRPr sz="2800" b="1"/>
            </a:lvl2pPr>
            <a:lvl3pPr marL="1371600" lvl="2" indent="-228600" algn="l" rtl="0">
              <a:lnSpc>
                <a:spcPct val="100000"/>
              </a:lnSpc>
              <a:spcBef>
                <a:spcPts val="500"/>
              </a:spcBef>
              <a:spcAft>
                <a:spcPts val="0"/>
              </a:spcAft>
              <a:buSzPts val="2500"/>
              <a:buNone/>
              <a:defRPr sz="2500" b="1"/>
            </a:lvl3pPr>
            <a:lvl4pPr marL="1828800" lvl="3" indent="-228600" algn="l" rtl="0">
              <a:lnSpc>
                <a:spcPct val="100000"/>
              </a:lnSpc>
              <a:spcBef>
                <a:spcPts val="500"/>
              </a:spcBef>
              <a:spcAft>
                <a:spcPts val="0"/>
              </a:spcAft>
              <a:buSzPts val="2300"/>
              <a:buNone/>
              <a:defRPr sz="2300" b="1"/>
            </a:lvl4pPr>
            <a:lvl5pPr marL="2286000" lvl="4" indent="-228600" algn="l" rtl="0">
              <a:lnSpc>
                <a:spcPct val="100000"/>
              </a:lnSpc>
              <a:spcBef>
                <a:spcPts val="500"/>
              </a:spcBef>
              <a:spcAft>
                <a:spcPts val="0"/>
              </a:spcAft>
              <a:buSzPts val="2300"/>
              <a:buNone/>
              <a:defRPr sz="2300" b="1"/>
            </a:lvl5pPr>
            <a:lvl6pPr marL="2743200" lvl="5" indent="-228600" algn="l" rtl="0">
              <a:lnSpc>
                <a:spcPct val="100000"/>
              </a:lnSpc>
              <a:spcBef>
                <a:spcPts val="500"/>
              </a:spcBef>
              <a:spcAft>
                <a:spcPts val="0"/>
              </a:spcAft>
              <a:buClr>
                <a:schemeClr val="dk1"/>
              </a:buClr>
              <a:buSzPts val="2300"/>
              <a:buNone/>
              <a:defRPr sz="2300" b="1"/>
            </a:lvl6pPr>
            <a:lvl7pPr marL="3200400" lvl="6" indent="-228600" algn="l" rtl="0">
              <a:lnSpc>
                <a:spcPct val="100000"/>
              </a:lnSpc>
              <a:spcBef>
                <a:spcPts val="500"/>
              </a:spcBef>
              <a:spcAft>
                <a:spcPts val="0"/>
              </a:spcAft>
              <a:buClr>
                <a:schemeClr val="dk1"/>
              </a:buClr>
              <a:buSzPts val="2300"/>
              <a:buNone/>
              <a:defRPr sz="2300" b="1"/>
            </a:lvl7pPr>
            <a:lvl8pPr marL="3657600" lvl="7" indent="-228600" algn="l" rtl="0">
              <a:lnSpc>
                <a:spcPct val="100000"/>
              </a:lnSpc>
              <a:spcBef>
                <a:spcPts val="500"/>
              </a:spcBef>
              <a:spcAft>
                <a:spcPts val="0"/>
              </a:spcAft>
              <a:buClr>
                <a:schemeClr val="dk1"/>
              </a:buClr>
              <a:buSzPts val="2300"/>
              <a:buNone/>
              <a:defRPr sz="2300" b="1"/>
            </a:lvl8pPr>
            <a:lvl9pPr marL="4114800" lvl="8" indent="-228600" algn="l" rtl="0">
              <a:lnSpc>
                <a:spcPct val="100000"/>
              </a:lnSpc>
              <a:spcBef>
                <a:spcPts val="500"/>
              </a:spcBef>
              <a:spcAft>
                <a:spcPts val="0"/>
              </a:spcAft>
              <a:buClr>
                <a:schemeClr val="dk1"/>
              </a:buClr>
              <a:buSzPts val="2300"/>
              <a:buNone/>
              <a:defRPr sz="2300" b="1"/>
            </a:lvl9pPr>
          </a:lstStyle>
          <a:p>
            <a:endParaRPr/>
          </a:p>
        </p:txBody>
      </p:sp>
      <p:sp>
        <p:nvSpPr>
          <p:cNvPr id="238" name="Google Shape;238;gdf7f94ca7a_3_106"/>
          <p:cNvSpPr txBox="1">
            <a:spLocks noGrp="1"/>
          </p:cNvSpPr>
          <p:nvPr>
            <p:ph type="body" idx="2"/>
          </p:nvPr>
        </p:nvSpPr>
        <p:spPr>
          <a:xfrm>
            <a:off x="609637" y="1768475"/>
            <a:ext cx="5386800" cy="3951300"/>
          </a:xfrm>
          <a:prstGeom prst="rect">
            <a:avLst/>
          </a:prstGeom>
          <a:noFill/>
          <a:ln>
            <a:noFill/>
          </a:ln>
        </p:spPr>
        <p:txBody>
          <a:bodyPr spcFirstLastPara="1" wrap="square" lIns="130075" tIns="65025" rIns="130075" bIns="65025" anchor="t" anchorCtr="0">
            <a:noAutofit/>
          </a:bodyPr>
          <a:lstStyle>
            <a:lvl1pPr marL="457200" lvl="0" indent="-381000" algn="l" rtl="0">
              <a:lnSpc>
                <a:spcPct val="100000"/>
              </a:lnSpc>
              <a:spcBef>
                <a:spcPts val="0"/>
              </a:spcBef>
              <a:spcAft>
                <a:spcPts val="0"/>
              </a:spcAft>
              <a:buSzPts val="2400"/>
              <a:buChar char="•"/>
              <a:defRPr sz="2400" b="0" i="0">
                <a:solidFill>
                  <a:schemeClr val="dk1"/>
                </a:solidFill>
                <a:latin typeface="Helvetica Neue"/>
                <a:ea typeface="Helvetica Neue"/>
                <a:cs typeface="Helvetica Neue"/>
                <a:sym typeface="Helvetica Neue"/>
              </a:defRPr>
            </a:lvl1pPr>
            <a:lvl2pPr marL="914400" lvl="1" indent="-355600" algn="l" rtl="0">
              <a:lnSpc>
                <a:spcPct val="100000"/>
              </a:lnSpc>
              <a:spcBef>
                <a:spcPts val="600"/>
              </a:spcBef>
              <a:spcAft>
                <a:spcPts val="0"/>
              </a:spcAft>
              <a:buSzPts val="2000"/>
              <a:buChar char="-"/>
              <a:defRPr sz="2000" b="0" i="0">
                <a:solidFill>
                  <a:schemeClr val="dk1"/>
                </a:solidFill>
                <a:latin typeface="Helvetica Neue"/>
                <a:ea typeface="Helvetica Neue"/>
                <a:cs typeface="Helvetica Neue"/>
                <a:sym typeface="Helvetica Neue"/>
              </a:defRPr>
            </a:lvl2pPr>
            <a:lvl3pPr marL="1371600" lvl="2" indent="-330200" algn="l" rtl="0">
              <a:lnSpc>
                <a:spcPct val="100000"/>
              </a:lnSpc>
              <a:spcBef>
                <a:spcPts val="600"/>
              </a:spcBef>
              <a:spcAft>
                <a:spcPts val="0"/>
              </a:spcAft>
              <a:buSzPts val="1600"/>
              <a:buChar char="≫"/>
              <a:defRPr sz="1600" b="0" i="0">
                <a:solidFill>
                  <a:schemeClr val="dk1"/>
                </a:solidFill>
                <a:latin typeface="Helvetica Neue"/>
                <a:ea typeface="Helvetica Neue"/>
                <a:cs typeface="Helvetica Neue"/>
                <a:sym typeface="Helvetica Neue"/>
              </a:defRPr>
            </a:lvl3pPr>
            <a:lvl4pPr marL="1828800" lvl="3" indent="-304800" algn="l" rtl="0">
              <a:lnSpc>
                <a:spcPct val="100000"/>
              </a:lnSpc>
              <a:spcBef>
                <a:spcPts val="600"/>
              </a:spcBef>
              <a:spcAft>
                <a:spcPts val="0"/>
              </a:spcAft>
              <a:buSzPts val="1200"/>
              <a:buChar char="•"/>
              <a:defRPr sz="1200" b="0" i="0">
                <a:solidFill>
                  <a:schemeClr val="dk1"/>
                </a:solidFill>
                <a:latin typeface="Helvetica Neue"/>
                <a:ea typeface="Helvetica Neue"/>
                <a:cs typeface="Helvetica Neue"/>
                <a:sym typeface="Helvetica Neue"/>
              </a:defRPr>
            </a:lvl4pPr>
            <a:lvl5pPr marL="2286000" lvl="4" indent="-304800" algn="l" rtl="0">
              <a:lnSpc>
                <a:spcPct val="100000"/>
              </a:lnSpc>
              <a:spcBef>
                <a:spcPts val="600"/>
              </a:spcBef>
              <a:spcAft>
                <a:spcPts val="0"/>
              </a:spcAft>
              <a:buSzPts val="1200"/>
              <a:buChar char="-"/>
              <a:defRPr sz="1200" b="0" i="0">
                <a:solidFill>
                  <a:schemeClr val="dk1"/>
                </a:solidFill>
                <a:latin typeface="Helvetica Neue"/>
                <a:ea typeface="Helvetica Neue"/>
                <a:cs typeface="Helvetica Neue"/>
                <a:sym typeface="Helvetica Neue"/>
              </a:defRPr>
            </a:lvl5pPr>
            <a:lvl6pPr marL="2743200" lvl="5" indent="-374650" algn="l" rtl="0">
              <a:lnSpc>
                <a:spcPct val="100000"/>
              </a:lnSpc>
              <a:spcBef>
                <a:spcPts val="600"/>
              </a:spcBef>
              <a:spcAft>
                <a:spcPts val="0"/>
              </a:spcAft>
              <a:buClr>
                <a:schemeClr val="dk1"/>
              </a:buClr>
              <a:buSzPts val="2300"/>
              <a:buChar char="•"/>
              <a:defRPr sz="2300"/>
            </a:lvl6pPr>
            <a:lvl7pPr marL="3200400" lvl="6" indent="-374650" algn="l" rtl="0">
              <a:lnSpc>
                <a:spcPct val="100000"/>
              </a:lnSpc>
              <a:spcBef>
                <a:spcPts val="500"/>
              </a:spcBef>
              <a:spcAft>
                <a:spcPts val="0"/>
              </a:spcAft>
              <a:buClr>
                <a:schemeClr val="dk1"/>
              </a:buClr>
              <a:buSzPts val="2300"/>
              <a:buChar char="•"/>
              <a:defRPr sz="2300"/>
            </a:lvl7pPr>
            <a:lvl8pPr marL="3657600" lvl="7" indent="-374650" algn="l" rtl="0">
              <a:lnSpc>
                <a:spcPct val="100000"/>
              </a:lnSpc>
              <a:spcBef>
                <a:spcPts val="500"/>
              </a:spcBef>
              <a:spcAft>
                <a:spcPts val="0"/>
              </a:spcAft>
              <a:buClr>
                <a:schemeClr val="dk1"/>
              </a:buClr>
              <a:buSzPts val="2300"/>
              <a:buChar char="•"/>
              <a:defRPr sz="2300"/>
            </a:lvl8pPr>
            <a:lvl9pPr marL="4114800" lvl="8" indent="-374650" algn="l" rtl="0">
              <a:lnSpc>
                <a:spcPct val="100000"/>
              </a:lnSpc>
              <a:spcBef>
                <a:spcPts val="500"/>
              </a:spcBef>
              <a:spcAft>
                <a:spcPts val="0"/>
              </a:spcAft>
              <a:buClr>
                <a:schemeClr val="dk1"/>
              </a:buClr>
              <a:buSzPts val="2300"/>
              <a:buChar char="•"/>
              <a:defRPr sz="2300"/>
            </a:lvl9pPr>
          </a:lstStyle>
          <a:p>
            <a:endParaRPr/>
          </a:p>
        </p:txBody>
      </p:sp>
      <p:sp>
        <p:nvSpPr>
          <p:cNvPr id="239" name="Google Shape;239;gdf7f94ca7a_3_106"/>
          <p:cNvSpPr txBox="1">
            <a:spLocks noGrp="1"/>
          </p:cNvSpPr>
          <p:nvPr>
            <p:ph type="sldNum" idx="12"/>
          </p:nvPr>
        </p:nvSpPr>
        <p:spPr>
          <a:xfrm>
            <a:off x="212736" y="6492888"/>
            <a:ext cx="1051500" cy="365100"/>
          </a:xfrm>
          <a:prstGeom prst="rect">
            <a:avLst/>
          </a:prstGeom>
          <a:noFill/>
          <a:ln>
            <a:noFill/>
          </a:ln>
        </p:spPr>
        <p:txBody>
          <a:bodyPr spcFirstLastPara="1" wrap="square" lIns="130075" tIns="65025" rIns="130075" bIns="65025" anchor="ctr" anchorCtr="0">
            <a:noAutofit/>
          </a:bodyPr>
          <a:lstStyle>
            <a:lvl1pPr marL="0" marR="0" lvl="0" indent="0" algn="l"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1pPr>
            <a:lvl2pPr marL="0" marR="0" lvl="1" indent="0" algn="l"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2pPr>
            <a:lvl3pPr marL="0" marR="0" lvl="2" indent="0" algn="l"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3pPr>
            <a:lvl4pPr marL="0" marR="0" lvl="3" indent="0" algn="l"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4pPr>
            <a:lvl5pPr marL="0" marR="0" lvl="4" indent="0" algn="l"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5pPr>
            <a:lvl6pPr marL="0" marR="0" lvl="5" indent="0" algn="l"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6pPr>
            <a:lvl7pPr marL="0" marR="0" lvl="6" indent="0" algn="l"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7pPr>
            <a:lvl8pPr marL="0" marR="0" lvl="7" indent="0" algn="l"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8pPr>
            <a:lvl9pPr marL="0" marR="0" lvl="8" indent="0" algn="l"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
        <p:nvSpPr>
          <p:cNvPr id="240" name="Google Shape;240;gdf7f94ca7a_3_106"/>
          <p:cNvSpPr txBox="1">
            <a:spLocks noGrp="1"/>
          </p:cNvSpPr>
          <p:nvPr>
            <p:ph type="body" idx="3"/>
          </p:nvPr>
        </p:nvSpPr>
        <p:spPr>
          <a:xfrm>
            <a:off x="6195508" y="1128717"/>
            <a:ext cx="5386800" cy="639600"/>
          </a:xfrm>
          <a:prstGeom prst="rect">
            <a:avLst/>
          </a:prstGeom>
          <a:noFill/>
          <a:ln>
            <a:noFill/>
          </a:ln>
        </p:spPr>
        <p:txBody>
          <a:bodyPr spcFirstLastPara="1" wrap="square" lIns="130075" tIns="65025" rIns="130075" bIns="65025" anchor="t" anchorCtr="0">
            <a:noAutofit/>
          </a:bodyPr>
          <a:lstStyle>
            <a:lvl1pPr marL="457200" lvl="0" indent="-228600" algn="l" rtl="0">
              <a:lnSpc>
                <a:spcPct val="100000"/>
              </a:lnSpc>
              <a:spcBef>
                <a:spcPts val="0"/>
              </a:spcBef>
              <a:spcAft>
                <a:spcPts val="0"/>
              </a:spcAft>
              <a:buSzPts val="2400"/>
              <a:buNone/>
              <a:defRPr sz="2400" b="0" i="0">
                <a:solidFill>
                  <a:schemeClr val="dk1"/>
                </a:solidFill>
                <a:latin typeface="Helvetica Neue"/>
                <a:ea typeface="Helvetica Neue"/>
                <a:cs typeface="Helvetica Neue"/>
                <a:sym typeface="Helvetica Neue"/>
              </a:defRPr>
            </a:lvl1pPr>
            <a:lvl2pPr marL="914400" lvl="1" indent="-228600" algn="l" rtl="0">
              <a:lnSpc>
                <a:spcPct val="100000"/>
              </a:lnSpc>
              <a:spcBef>
                <a:spcPts val="300"/>
              </a:spcBef>
              <a:spcAft>
                <a:spcPts val="0"/>
              </a:spcAft>
              <a:buSzPts val="2800"/>
              <a:buNone/>
              <a:defRPr sz="2800" b="1"/>
            </a:lvl2pPr>
            <a:lvl3pPr marL="1371600" lvl="2" indent="-228600" algn="l" rtl="0">
              <a:lnSpc>
                <a:spcPct val="100000"/>
              </a:lnSpc>
              <a:spcBef>
                <a:spcPts val="500"/>
              </a:spcBef>
              <a:spcAft>
                <a:spcPts val="0"/>
              </a:spcAft>
              <a:buSzPts val="2500"/>
              <a:buNone/>
              <a:defRPr sz="2500" b="1"/>
            </a:lvl3pPr>
            <a:lvl4pPr marL="1828800" lvl="3" indent="-228600" algn="l" rtl="0">
              <a:lnSpc>
                <a:spcPct val="100000"/>
              </a:lnSpc>
              <a:spcBef>
                <a:spcPts val="500"/>
              </a:spcBef>
              <a:spcAft>
                <a:spcPts val="0"/>
              </a:spcAft>
              <a:buSzPts val="2300"/>
              <a:buNone/>
              <a:defRPr sz="2300" b="1"/>
            </a:lvl4pPr>
            <a:lvl5pPr marL="2286000" lvl="4" indent="-228600" algn="l" rtl="0">
              <a:lnSpc>
                <a:spcPct val="100000"/>
              </a:lnSpc>
              <a:spcBef>
                <a:spcPts val="500"/>
              </a:spcBef>
              <a:spcAft>
                <a:spcPts val="0"/>
              </a:spcAft>
              <a:buSzPts val="2300"/>
              <a:buNone/>
              <a:defRPr sz="2300" b="1"/>
            </a:lvl5pPr>
            <a:lvl6pPr marL="2743200" lvl="5" indent="-228600" algn="l" rtl="0">
              <a:lnSpc>
                <a:spcPct val="100000"/>
              </a:lnSpc>
              <a:spcBef>
                <a:spcPts val="500"/>
              </a:spcBef>
              <a:spcAft>
                <a:spcPts val="0"/>
              </a:spcAft>
              <a:buClr>
                <a:schemeClr val="dk1"/>
              </a:buClr>
              <a:buSzPts val="2300"/>
              <a:buNone/>
              <a:defRPr sz="2300" b="1"/>
            </a:lvl6pPr>
            <a:lvl7pPr marL="3200400" lvl="6" indent="-228600" algn="l" rtl="0">
              <a:lnSpc>
                <a:spcPct val="100000"/>
              </a:lnSpc>
              <a:spcBef>
                <a:spcPts val="500"/>
              </a:spcBef>
              <a:spcAft>
                <a:spcPts val="0"/>
              </a:spcAft>
              <a:buClr>
                <a:schemeClr val="dk1"/>
              </a:buClr>
              <a:buSzPts val="2300"/>
              <a:buNone/>
              <a:defRPr sz="2300" b="1"/>
            </a:lvl7pPr>
            <a:lvl8pPr marL="3657600" lvl="7" indent="-228600" algn="l" rtl="0">
              <a:lnSpc>
                <a:spcPct val="100000"/>
              </a:lnSpc>
              <a:spcBef>
                <a:spcPts val="500"/>
              </a:spcBef>
              <a:spcAft>
                <a:spcPts val="0"/>
              </a:spcAft>
              <a:buClr>
                <a:schemeClr val="dk1"/>
              </a:buClr>
              <a:buSzPts val="2300"/>
              <a:buNone/>
              <a:defRPr sz="2300" b="1"/>
            </a:lvl8pPr>
            <a:lvl9pPr marL="4114800" lvl="8" indent="-228600" algn="l" rtl="0">
              <a:lnSpc>
                <a:spcPct val="100000"/>
              </a:lnSpc>
              <a:spcBef>
                <a:spcPts val="500"/>
              </a:spcBef>
              <a:spcAft>
                <a:spcPts val="0"/>
              </a:spcAft>
              <a:buClr>
                <a:schemeClr val="dk1"/>
              </a:buClr>
              <a:buSzPts val="2300"/>
              <a:buNone/>
              <a:defRPr sz="2300" b="1"/>
            </a:lvl9pPr>
          </a:lstStyle>
          <a:p>
            <a:endParaRPr/>
          </a:p>
        </p:txBody>
      </p:sp>
      <p:sp>
        <p:nvSpPr>
          <p:cNvPr id="241" name="Google Shape;241;gdf7f94ca7a_3_106"/>
          <p:cNvSpPr txBox="1">
            <a:spLocks noGrp="1"/>
          </p:cNvSpPr>
          <p:nvPr>
            <p:ph type="body" idx="4"/>
          </p:nvPr>
        </p:nvSpPr>
        <p:spPr>
          <a:xfrm>
            <a:off x="6195508" y="1768475"/>
            <a:ext cx="5386800" cy="3951300"/>
          </a:xfrm>
          <a:prstGeom prst="rect">
            <a:avLst/>
          </a:prstGeom>
          <a:noFill/>
          <a:ln>
            <a:noFill/>
          </a:ln>
        </p:spPr>
        <p:txBody>
          <a:bodyPr spcFirstLastPara="1" wrap="square" lIns="130075" tIns="65025" rIns="130075" bIns="65025" anchor="t" anchorCtr="0">
            <a:noAutofit/>
          </a:bodyPr>
          <a:lstStyle>
            <a:lvl1pPr marL="457200" lvl="0" indent="-381000" algn="l" rtl="0">
              <a:lnSpc>
                <a:spcPct val="100000"/>
              </a:lnSpc>
              <a:spcBef>
                <a:spcPts val="0"/>
              </a:spcBef>
              <a:spcAft>
                <a:spcPts val="0"/>
              </a:spcAft>
              <a:buSzPts val="2400"/>
              <a:buChar char="•"/>
              <a:defRPr sz="2400" b="0" i="0">
                <a:solidFill>
                  <a:schemeClr val="dk1"/>
                </a:solidFill>
                <a:latin typeface="Helvetica Neue"/>
                <a:ea typeface="Helvetica Neue"/>
                <a:cs typeface="Helvetica Neue"/>
                <a:sym typeface="Helvetica Neue"/>
              </a:defRPr>
            </a:lvl1pPr>
            <a:lvl2pPr marL="914400" lvl="1" indent="-355600" algn="l" rtl="0">
              <a:lnSpc>
                <a:spcPct val="100000"/>
              </a:lnSpc>
              <a:spcBef>
                <a:spcPts val="600"/>
              </a:spcBef>
              <a:spcAft>
                <a:spcPts val="0"/>
              </a:spcAft>
              <a:buSzPts val="2000"/>
              <a:buChar char="-"/>
              <a:defRPr sz="2000" b="0" i="0">
                <a:solidFill>
                  <a:schemeClr val="dk1"/>
                </a:solidFill>
                <a:latin typeface="Helvetica Neue"/>
                <a:ea typeface="Helvetica Neue"/>
                <a:cs typeface="Helvetica Neue"/>
                <a:sym typeface="Helvetica Neue"/>
              </a:defRPr>
            </a:lvl2pPr>
            <a:lvl3pPr marL="1371600" lvl="2" indent="-330200" algn="l" rtl="0">
              <a:lnSpc>
                <a:spcPct val="100000"/>
              </a:lnSpc>
              <a:spcBef>
                <a:spcPts val="600"/>
              </a:spcBef>
              <a:spcAft>
                <a:spcPts val="0"/>
              </a:spcAft>
              <a:buSzPts val="1600"/>
              <a:buChar char="≫"/>
              <a:defRPr sz="1600" b="0" i="0">
                <a:solidFill>
                  <a:schemeClr val="dk1"/>
                </a:solidFill>
                <a:latin typeface="Helvetica Neue"/>
                <a:ea typeface="Helvetica Neue"/>
                <a:cs typeface="Helvetica Neue"/>
                <a:sym typeface="Helvetica Neue"/>
              </a:defRPr>
            </a:lvl3pPr>
            <a:lvl4pPr marL="1828800" lvl="3" indent="-304800" algn="l" rtl="0">
              <a:lnSpc>
                <a:spcPct val="100000"/>
              </a:lnSpc>
              <a:spcBef>
                <a:spcPts val="600"/>
              </a:spcBef>
              <a:spcAft>
                <a:spcPts val="0"/>
              </a:spcAft>
              <a:buSzPts val="1200"/>
              <a:buChar char="•"/>
              <a:defRPr sz="1200" b="0" i="0">
                <a:solidFill>
                  <a:schemeClr val="dk1"/>
                </a:solidFill>
                <a:latin typeface="Helvetica Neue"/>
                <a:ea typeface="Helvetica Neue"/>
                <a:cs typeface="Helvetica Neue"/>
                <a:sym typeface="Helvetica Neue"/>
              </a:defRPr>
            </a:lvl4pPr>
            <a:lvl5pPr marL="2286000" lvl="4" indent="-304800" algn="l" rtl="0">
              <a:lnSpc>
                <a:spcPct val="100000"/>
              </a:lnSpc>
              <a:spcBef>
                <a:spcPts val="600"/>
              </a:spcBef>
              <a:spcAft>
                <a:spcPts val="0"/>
              </a:spcAft>
              <a:buSzPts val="1200"/>
              <a:buChar char="-"/>
              <a:defRPr sz="1200" b="0" i="0">
                <a:solidFill>
                  <a:schemeClr val="dk1"/>
                </a:solidFill>
                <a:latin typeface="Helvetica Neue"/>
                <a:ea typeface="Helvetica Neue"/>
                <a:cs typeface="Helvetica Neue"/>
                <a:sym typeface="Helvetica Neue"/>
              </a:defRPr>
            </a:lvl5pPr>
            <a:lvl6pPr marL="2743200" lvl="5" indent="-374650" algn="l" rtl="0">
              <a:lnSpc>
                <a:spcPct val="100000"/>
              </a:lnSpc>
              <a:spcBef>
                <a:spcPts val="600"/>
              </a:spcBef>
              <a:spcAft>
                <a:spcPts val="0"/>
              </a:spcAft>
              <a:buClr>
                <a:schemeClr val="dk1"/>
              </a:buClr>
              <a:buSzPts val="2300"/>
              <a:buChar char="•"/>
              <a:defRPr sz="2300"/>
            </a:lvl6pPr>
            <a:lvl7pPr marL="3200400" lvl="6" indent="-374650" algn="l" rtl="0">
              <a:lnSpc>
                <a:spcPct val="100000"/>
              </a:lnSpc>
              <a:spcBef>
                <a:spcPts val="500"/>
              </a:spcBef>
              <a:spcAft>
                <a:spcPts val="0"/>
              </a:spcAft>
              <a:buClr>
                <a:schemeClr val="dk1"/>
              </a:buClr>
              <a:buSzPts val="2300"/>
              <a:buChar char="•"/>
              <a:defRPr sz="2300"/>
            </a:lvl7pPr>
            <a:lvl8pPr marL="3657600" lvl="7" indent="-374650" algn="l" rtl="0">
              <a:lnSpc>
                <a:spcPct val="100000"/>
              </a:lnSpc>
              <a:spcBef>
                <a:spcPts val="500"/>
              </a:spcBef>
              <a:spcAft>
                <a:spcPts val="0"/>
              </a:spcAft>
              <a:buClr>
                <a:schemeClr val="dk1"/>
              </a:buClr>
              <a:buSzPts val="2300"/>
              <a:buChar char="•"/>
              <a:defRPr sz="2300"/>
            </a:lvl8pPr>
            <a:lvl9pPr marL="4114800" lvl="8" indent="-374650" algn="l" rtl="0">
              <a:lnSpc>
                <a:spcPct val="100000"/>
              </a:lnSpc>
              <a:spcBef>
                <a:spcPts val="500"/>
              </a:spcBef>
              <a:spcAft>
                <a:spcPts val="0"/>
              </a:spcAft>
              <a:buClr>
                <a:schemeClr val="dk1"/>
              </a:buClr>
              <a:buSzPts val="2300"/>
              <a:buChar char="•"/>
              <a:defRPr sz="2300"/>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wo Content 1">
  <p:cSld name="1_Two Content">
    <p:spTree>
      <p:nvGrpSpPr>
        <p:cNvPr id="1" name="Shape 242"/>
        <p:cNvGrpSpPr/>
        <p:nvPr/>
      </p:nvGrpSpPr>
      <p:grpSpPr>
        <a:xfrm>
          <a:off x="0" y="0"/>
          <a:ext cx="0" cy="0"/>
          <a:chOff x="0" y="0"/>
          <a:chExt cx="0" cy="0"/>
        </a:xfrm>
      </p:grpSpPr>
      <p:sp>
        <p:nvSpPr>
          <p:cNvPr id="243" name="Google Shape;243;gdf7f94ca7a_3_113"/>
          <p:cNvSpPr txBox="1">
            <a:spLocks noGrp="1"/>
          </p:cNvSpPr>
          <p:nvPr>
            <p:ph type="title"/>
          </p:nvPr>
        </p:nvSpPr>
        <p:spPr>
          <a:xfrm>
            <a:off x="609603" y="170151"/>
            <a:ext cx="10972800" cy="866700"/>
          </a:xfrm>
          <a:prstGeom prst="rect">
            <a:avLst/>
          </a:prstGeom>
          <a:noFill/>
          <a:ln>
            <a:noFill/>
          </a:ln>
        </p:spPr>
        <p:txBody>
          <a:bodyPr spcFirstLastPara="1" wrap="square" lIns="130175" tIns="65075" rIns="130175" bIns="65075" anchor="t" anchorCtr="0">
            <a:noAutofit/>
          </a:bodyPr>
          <a:lstStyle>
            <a:lvl1pPr marR="0" lvl="0" algn="l" rtl="0">
              <a:spcBef>
                <a:spcPts val="0"/>
              </a:spcBef>
              <a:spcAft>
                <a:spcPts val="0"/>
              </a:spcAft>
              <a:buClr>
                <a:srgbClr val="141313"/>
              </a:buClr>
              <a:buSzPts val="3300"/>
              <a:buFont typeface="Helvetica Neue"/>
              <a:buNone/>
              <a:defRPr sz="3300" b="0" i="0" u="none" strike="noStrike" cap="none">
                <a:solidFill>
                  <a:srgbClr val="141313"/>
                </a:solidFill>
                <a:latin typeface="Helvetica Neue"/>
                <a:ea typeface="Helvetica Neue"/>
                <a:cs typeface="Helvetica Neue"/>
                <a:sym typeface="Helvetica Neue"/>
              </a:defRPr>
            </a:lvl1pPr>
            <a:lvl2pPr lvl="1" rtl="0">
              <a:spcBef>
                <a:spcPts val="0"/>
              </a:spcBef>
              <a:spcAft>
                <a:spcPts val="0"/>
              </a:spcAft>
              <a:buSzPts val="1900"/>
              <a:buNone/>
              <a:defRPr sz="2400"/>
            </a:lvl2pPr>
            <a:lvl3pPr lvl="2" rtl="0">
              <a:spcBef>
                <a:spcPts val="0"/>
              </a:spcBef>
              <a:spcAft>
                <a:spcPts val="0"/>
              </a:spcAft>
              <a:buSzPts val="1900"/>
              <a:buNone/>
              <a:defRPr sz="2400"/>
            </a:lvl3pPr>
            <a:lvl4pPr lvl="3" rtl="0">
              <a:spcBef>
                <a:spcPts val="0"/>
              </a:spcBef>
              <a:spcAft>
                <a:spcPts val="0"/>
              </a:spcAft>
              <a:buSzPts val="1900"/>
              <a:buNone/>
              <a:defRPr sz="2400"/>
            </a:lvl4pPr>
            <a:lvl5pPr lvl="4" rtl="0">
              <a:spcBef>
                <a:spcPts val="0"/>
              </a:spcBef>
              <a:spcAft>
                <a:spcPts val="0"/>
              </a:spcAft>
              <a:buSzPts val="1900"/>
              <a:buNone/>
              <a:defRPr sz="2400"/>
            </a:lvl5pPr>
            <a:lvl6pPr lvl="5" rtl="0">
              <a:spcBef>
                <a:spcPts val="0"/>
              </a:spcBef>
              <a:spcAft>
                <a:spcPts val="0"/>
              </a:spcAft>
              <a:buSzPts val="1900"/>
              <a:buNone/>
              <a:defRPr sz="2400"/>
            </a:lvl6pPr>
            <a:lvl7pPr lvl="6" rtl="0">
              <a:spcBef>
                <a:spcPts val="0"/>
              </a:spcBef>
              <a:spcAft>
                <a:spcPts val="0"/>
              </a:spcAft>
              <a:buSzPts val="1900"/>
              <a:buNone/>
              <a:defRPr sz="2400"/>
            </a:lvl7pPr>
            <a:lvl8pPr lvl="7" rtl="0">
              <a:spcBef>
                <a:spcPts val="0"/>
              </a:spcBef>
              <a:spcAft>
                <a:spcPts val="0"/>
              </a:spcAft>
              <a:buSzPts val="1900"/>
              <a:buNone/>
              <a:defRPr sz="2400"/>
            </a:lvl8pPr>
            <a:lvl9pPr lvl="8" rtl="0">
              <a:spcBef>
                <a:spcPts val="0"/>
              </a:spcBef>
              <a:spcAft>
                <a:spcPts val="0"/>
              </a:spcAft>
              <a:buSzPts val="1900"/>
              <a:buNone/>
              <a:defRPr sz="2400"/>
            </a:lvl9pPr>
          </a:lstStyle>
          <a:p>
            <a:endParaRPr/>
          </a:p>
        </p:txBody>
      </p:sp>
      <p:sp>
        <p:nvSpPr>
          <p:cNvPr id="244" name="Google Shape;244;gdf7f94ca7a_3_113"/>
          <p:cNvSpPr txBox="1">
            <a:spLocks noGrp="1"/>
          </p:cNvSpPr>
          <p:nvPr>
            <p:ph type="body" idx="1"/>
          </p:nvPr>
        </p:nvSpPr>
        <p:spPr>
          <a:xfrm>
            <a:off x="609600" y="1125739"/>
            <a:ext cx="5384700" cy="4526100"/>
          </a:xfrm>
          <a:prstGeom prst="rect">
            <a:avLst/>
          </a:prstGeom>
          <a:noFill/>
          <a:ln>
            <a:noFill/>
          </a:ln>
        </p:spPr>
        <p:txBody>
          <a:bodyPr spcFirstLastPara="1" wrap="square" lIns="130175" tIns="65075" rIns="130175" bIns="65075" anchor="t" anchorCtr="0">
            <a:noAutofit/>
          </a:bodyPr>
          <a:lstStyle>
            <a:lvl1pPr marL="457200" marR="0" lvl="0" indent="-381000" algn="l" rtl="0">
              <a:spcBef>
                <a:spcPts val="0"/>
              </a:spcBef>
              <a:spcAft>
                <a:spcPts val="0"/>
              </a:spcAft>
              <a:buClr>
                <a:srgbClr val="888888"/>
              </a:buClr>
              <a:buSzPts val="2400"/>
              <a:buFont typeface="Arial"/>
              <a:buChar char="•"/>
              <a:defRPr sz="2400" b="0" i="0" u="none" strike="noStrike" cap="none">
                <a:solidFill>
                  <a:srgbClr val="141313"/>
                </a:solidFill>
                <a:latin typeface="Helvetica Neue"/>
                <a:ea typeface="Helvetica Neue"/>
                <a:cs typeface="Helvetica Neue"/>
                <a:sym typeface="Helvetica Neue"/>
              </a:defRPr>
            </a:lvl1pPr>
            <a:lvl2pPr marL="914400" marR="0" lvl="1" indent="-355600" algn="l" rtl="0">
              <a:spcBef>
                <a:spcPts val="600"/>
              </a:spcBef>
              <a:spcAft>
                <a:spcPts val="0"/>
              </a:spcAft>
              <a:buClr>
                <a:srgbClr val="888888"/>
              </a:buClr>
              <a:buSzPts val="2000"/>
              <a:buFont typeface="Merriweather Sans"/>
              <a:buChar char="-"/>
              <a:defRPr sz="2000" b="0" i="0" u="none" strike="noStrike" cap="none">
                <a:solidFill>
                  <a:srgbClr val="141313"/>
                </a:solidFill>
                <a:latin typeface="Helvetica Neue"/>
                <a:ea typeface="Helvetica Neue"/>
                <a:cs typeface="Helvetica Neue"/>
                <a:sym typeface="Helvetica Neue"/>
              </a:defRPr>
            </a:lvl2pPr>
            <a:lvl3pPr marL="1371600" marR="0" lvl="2" indent="-330200" algn="l" rtl="0">
              <a:spcBef>
                <a:spcPts val="600"/>
              </a:spcBef>
              <a:spcAft>
                <a:spcPts val="0"/>
              </a:spcAft>
              <a:buClr>
                <a:srgbClr val="888888"/>
              </a:buClr>
              <a:buSzPts val="1600"/>
              <a:buFont typeface="Merriweather Sans"/>
              <a:buChar char="≫"/>
              <a:defRPr sz="1600" b="0" i="0" u="none" strike="noStrike" cap="none">
                <a:solidFill>
                  <a:srgbClr val="141313"/>
                </a:solidFill>
                <a:latin typeface="Helvetica Neue Light"/>
                <a:ea typeface="Helvetica Neue Light"/>
                <a:cs typeface="Helvetica Neue Light"/>
                <a:sym typeface="Helvetica Neue Light"/>
              </a:defRPr>
            </a:lvl3pPr>
            <a:lvl4pPr marL="1828800" marR="0" lvl="3" indent="-304800" algn="l" rtl="0">
              <a:spcBef>
                <a:spcPts val="600"/>
              </a:spcBef>
              <a:spcAft>
                <a:spcPts val="0"/>
              </a:spcAft>
              <a:buClr>
                <a:srgbClr val="888888"/>
              </a:buClr>
              <a:buSzPts val="1200"/>
              <a:buFont typeface="Arial"/>
              <a:buChar char="•"/>
              <a:defRPr sz="1200" b="0" i="0" u="none" strike="noStrike" cap="none">
                <a:solidFill>
                  <a:srgbClr val="141313"/>
                </a:solidFill>
                <a:latin typeface="Helvetica Neue Light"/>
                <a:ea typeface="Helvetica Neue Light"/>
                <a:cs typeface="Helvetica Neue Light"/>
                <a:sym typeface="Helvetica Neue Light"/>
              </a:defRPr>
            </a:lvl4pPr>
            <a:lvl5pPr marL="2286000" marR="0" lvl="4" indent="-304800" algn="l" rtl="0">
              <a:spcBef>
                <a:spcPts val="600"/>
              </a:spcBef>
              <a:spcAft>
                <a:spcPts val="0"/>
              </a:spcAft>
              <a:buClr>
                <a:srgbClr val="888888"/>
              </a:buClr>
              <a:buSzPts val="1200"/>
              <a:buFont typeface="Merriweather Sans"/>
              <a:buChar char="-"/>
              <a:defRPr sz="1200" b="0" i="0" u="none" strike="noStrike" cap="none">
                <a:solidFill>
                  <a:srgbClr val="141313"/>
                </a:solidFill>
                <a:latin typeface="Helvetica Neue Light"/>
                <a:ea typeface="Helvetica Neue Light"/>
                <a:cs typeface="Helvetica Neue Light"/>
                <a:sym typeface="Helvetica Neue Light"/>
              </a:defRPr>
            </a:lvl5pPr>
            <a:lvl6pPr marL="2743200" marR="0" lvl="5" indent="-387350" algn="l" rtl="0">
              <a:spcBef>
                <a:spcPts val="6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6pPr>
            <a:lvl7pPr marL="3200400" marR="0" lvl="6" indent="-387350" algn="l" rtl="0">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7pPr>
            <a:lvl8pPr marL="3657600" marR="0" lvl="7" indent="-387350" algn="l" rtl="0">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8pPr>
            <a:lvl9pPr marL="4114800" marR="0" lvl="8" indent="-387350" algn="l" rtl="0">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9pPr>
          </a:lstStyle>
          <a:p>
            <a:endParaRPr/>
          </a:p>
        </p:txBody>
      </p:sp>
      <p:sp>
        <p:nvSpPr>
          <p:cNvPr id="245" name="Google Shape;245;gdf7f94ca7a_3_113"/>
          <p:cNvSpPr txBox="1">
            <a:spLocks noGrp="1"/>
          </p:cNvSpPr>
          <p:nvPr>
            <p:ph type="sldNum" idx="12"/>
          </p:nvPr>
        </p:nvSpPr>
        <p:spPr>
          <a:xfrm>
            <a:off x="212712" y="6492873"/>
            <a:ext cx="1051500" cy="365100"/>
          </a:xfrm>
          <a:prstGeom prst="rect">
            <a:avLst/>
          </a:prstGeom>
          <a:noFill/>
          <a:ln>
            <a:noFill/>
          </a:ln>
        </p:spPr>
        <p:txBody>
          <a:bodyPr spcFirstLastPara="1" wrap="square" lIns="130175" tIns="65075" rIns="130175" bIns="65075" anchor="ctr" anchorCtr="0">
            <a:noAutofit/>
          </a:bodyPr>
          <a:lstStyle>
            <a:lvl1pPr marL="0" marR="0" lvl="0" indent="0" algn="l" rtl="0">
              <a:spcBef>
                <a:spcPts val="0"/>
              </a:spcBef>
              <a:spcAft>
                <a:spcPts val="0"/>
              </a:spcAft>
              <a:buClr>
                <a:schemeClr val="lt1"/>
              </a:buClr>
              <a:buSzPts val="1100"/>
              <a:buFont typeface="Helvetica Neue"/>
              <a:buNone/>
              <a:defRPr sz="1100" b="0" i="0" u="none" strike="noStrike" cap="none">
                <a:solidFill>
                  <a:schemeClr val="lt1"/>
                </a:solidFill>
                <a:latin typeface="Helvetica Neue"/>
                <a:ea typeface="Helvetica Neue"/>
                <a:cs typeface="Helvetica Neue"/>
                <a:sym typeface="Helvetica Neue"/>
              </a:defRPr>
            </a:lvl1pPr>
            <a:lvl2pPr marL="0" marR="0" lvl="1" indent="0" algn="l" rtl="0">
              <a:spcBef>
                <a:spcPts val="0"/>
              </a:spcBef>
              <a:spcAft>
                <a:spcPts val="0"/>
              </a:spcAft>
              <a:buClr>
                <a:schemeClr val="lt1"/>
              </a:buClr>
              <a:buSzPts val="1100"/>
              <a:buFont typeface="Helvetica Neue"/>
              <a:buNone/>
              <a:defRPr sz="1100" b="0" i="0" u="none" strike="noStrike" cap="none">
                <a:solidFill>
                  <a:schemeClr val="lt1"/>
                </a:solidFill>
                <a:latin typeface="Helvetica Neue"/>
                <a:ea typeface="Helvetica Neue"/>
                <a:cs typeface="Helvetica Neue"/>
                <a:sym typeface="Helvetica Neue"/>
              </a:defRPr>
            </a:lvl2pPr>
            <a:lvl3pPr marL="0" marR="0" lvl="2" indent="0" algn="l" rtl="0">
              <a:spcBef>
                <a:spcPts val="0"/>
              </a:spcBef>
              <a:spcAft>
                <a:spcPts val="0"/>
              </a:spcAft>
              <a:buClr>
                <a:schemeClr val="lt1"/>
              </a:buClr>
              <a:buSzPts val="1100"/>
              <a:buFont typeface="Helvetica Neue"/>
              <a:buNone/>
              <a:defRPr sz="1100" b="0" i="0" u="none" strike="noStrike" cap="none">
                <a:solidFill>
                  <a:schemeClr val="lt1"/>
                </a:solidFill>
                <a:latin typeface="Helvetica Neue"/>
                <a:ea typeface="Helvetica Neue"/>
                <a:cs typeface="Helvetica Neue"/>
                <a:sym typeface="Helvetica Neue"/>
              </a:defRPr>
            </a:lvl3pPr>
            <a:lvl4pPr marL="0" marR="0" lvl="3" indent="0" algn="l" rtl="0">
              <a:spcBef>
                <a:spcPts val="0"/>
              </a:spcBef>
              <a:spcAft>
                <a:spcPts val="0"/>
              </a:spcAft>
              <a:buClr>
                <a:schemeClr val="lt1"/>
              </a:buClr>
              <a:buSzPts val="1100"/>
              <a:buFont typeface="Helvetica Neue"/>
              <a:buNone/>
              <a:defRPr sz="1100" b="0" i="0" u="none" strike="noStrike" cap="none">
                <a:solidFill>
                  <a:schemeClr val="lt1"/>
                </a:solidFill>
                <a:latin typeface="Helvetica Neue"/>
                <a:ea typeface="Helvetica Neue"/>
                <a:cs typeface="Helvetica Neue"/>
                <a:sym typeface="Helvetica Neue"/>
              </a:defRPr>
            </a:lvl4pPr>
            <a:lvl5pPr marL="0" marR="0" lvl="4" indent="0" algn="l" rtl="0">
              <a:spcBef>
                <a:spcPts val="0"/>
              </a:spcBef>
              <a:spcAft>
                <a:spcPts val="0"/>
              </a:spcAft>
              <a:buClr>
                <a:schemeClr val="lt1"/>
              </a:buClr>
              <a:buSzPts val="1100"/>
              <a:buFont typeface="Helvetica Neue"/>
              <a:buNone/>
              <a:defRPr sz="1100" b="0" i="0" u="none" strike="noStrike" cap="none">
                <a:solidFill>
                  <a:schemeClr val="lt1"/>
                </a:solidFill>
                <a:latin typeface="Helvetica Neue"/>
                <a:ea typeface="Helvetica Neue"/>
                <a:cs typeface="Helvetica Neue"/>
                <a:sym typeface="Helvetica Neue"/>
              </a:defRPr>
            </a:lvl5pPr>
            <a:lvl6pPr marL="0" marR="0" lvl="5" indent="0" algn="l" rtl="0">
              <a:spcBef>
                <a:spcPts val="0"/>
              </a:spcBef>
              <a:spcAft>
                <a:spcPts val="0"/>
              </a:spcAft>
              <a:buClr>
                <a:schemeClr val="lt1"/>
              </a:buClr>
              <a:buSzPts val="1100"/>
              <a:buFont typeface="Helvetica Neue"/>
              <a:buNone/>
              <a:defRPr sz="1100" b="0" i="0" u="none" strike="noStrike" cap="none">
                <a:solidFill>
                  <a:schemeClr val="lt1"/>
                </a:solidFill>
                <a:latin typeface="Helvetica Neue"/>
                <a:ea typeface="Helvetica Neue"/>
                <a:cs typeface="Helvetica Neue"/>
                <a:sym typeface="Helvetica Neue"/>
              </a:defRPr>
            </a:lvl6pPr>
            <a:lvl7pPr marL="0" marR="0" lvl="6" indent="0" algn="l" rtl="0">
              <a:spcBef>
                <a:spcPts val="0"/>
              </a:spcBef>
              <a:spcAft>
                <a:spcPts val="0"/>
              </a:spcAft>
              <a:buClr>
                <a:schemeClr val="lt1"/>
              </a:buClr>
              <a:buSzPts val="1100"/>
              <a:buFont typeface="Helvetica Neue"/>
              <a:buNone/>
              <a:defRPr sz="1100" b="0" i="0" u="none" strike="noStrike" cap="none">
                <a:solidFill>
                  <a:schemeClr val="lt1"/>
                </a:solidFill>
                <a:latin typeface="Helvetica Neue"/>
                <a:ea typeface="Helvetica Neue"/>
                <a:cs typeface="Helvetica Neue"/>
                <a:sym typeface="Helvetica Neue"/>
              </a:defRPr>
            </a:lvl7pPr>
            <a:lvl8pPr marL="0" marR="0" lvl="7" indent="0" algn="l" rtl="0">
              <a:spcBef>
                <a:spcPts val="0"/>
              </a:spcBef>
              <a:spcAft>
                <a:spcPts val="0"/>
              </a:spcAft>
              <a:buClr>
                <a:schemeClr val="lt1"/>
              </a:buClr>
              <a:buSzPts val="1100"/>
              <a:buFont typeface="Helvetica Neue"/>
              <a:buNone/>
              <a:defRPr sz="1100" b="0" i="0" u="none" strike="noStrike" cap="none">
                <a:solidFill>
                  <a:schemeClr val="lt1"/>
                </a:solidFill>
                <a:latin typeface="Helvetica Neue"/>
                <a:ea typeface="Helvetica Neue"/>
                <a:cs typeface="Helvetica Neue"/>
                <a:sym typeface="Helvetica Neue"/>
              </a:defRPr>
            </a:lvl8pPr>
            <a:lvl9pPr marL="0" marR="0" lvl="8" indent="0" algn="l" rtl="0">
              <a:spcBef>
                <a:spcPts val="0"/>
              </a:spcBef>
              <a:spcAft>
                <a:spcPts val="0"/>
              </a:spcAft>
              <a:buClr>
                <a:schemeClr val="lt1"/>
              </a:buClr>
              <a:buSzPts val="1100"/>
              <a:buFont typeface="Helvetica Neue"/>
              <a:buNone/>
              <a:defRPr sz="11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
        <p:nvSpPr>
          <p:cNvPr id="246" name="Google Shape;246;gdf7f94ca7a_3_113"/>
          <p:cNvSpPr txBox="1">
            <a:spLocks noGrp="1"/>
          </p:cNvSpPr>
          <p:nvPr>
            <p:ph type="body" idx="2"/>
          </p:nvPr>
        </p:nvSpPr>
        <p:spPr>
          <a:xfrm>
            <a:off x="6197603" y="1125739"/>
            <a:ext cx="5384700" cy="4526100"/>
          </a:xfrm>
          <a:prstGeom prst="rect">
            <a:avLst/>
          </a:prstGeom>
          <a:noFill/>
          <a:ln>
            <a:noFill/>
          </a:ln>
        </p:spPr>
        <p:txBody>
          <a:bodyPr spcFirstLastPara="1" wrap="square" lIns="130175" tIns="65075" rIns="130175" bIns="65075" anchor="t" anchorCtr="0">
            <a:noAutofit/>
          </a:bodyPr>
          <a:lstStyle>
            <a:lvl1pPr marL="457200" marR="0" lvl="0" indent="-381000" algn="l" rtl="0">
              <a:spcBef>
                <a:spcPts val="0"/>
              </a:spcBef>
              <a:spcAft>
                <a:spcPts val="0"/>
              </a:spcAft>
              <a:buClr>
                <a:srgbClr val="888888"/>
              </a:buClr>
              <a:buSzPts val="2400"/>
              <a:buFont typeface="Arial"/>
              <a:buChar char="•"/>
              <a:defRPr sz="2400" b="0" i="0" u="none" strike="noStrike" cap="none">
                <a:solidFill>
                  <a:srgbClr val="141313"/>
                </a:solidFill>
                <a:latin typeface="Helvetica Neue"/>
                <a:ea typeface="Helvetica Neue"/>
                <a:cs typeface="Helvetica Neue"/>
                <a:sym typeface="Helvetica Neue"/>
              </a:defRPr>
            </a:lvl1pPr>
            <a:lvl2pPr marL="914400" marR="0" lvl="1" indent="-355600" algn="l" rtl="0">
              <a:spcBef>
                <a:spcPts val="600"/>
              </a:spcBef>
              <a:spcAft>
                <a:spcPts val="0"/>
              </a:spcAft>
              <a:buClr>
                <a:srgbClr val="888888"/>
              </a:buClr>
              <a:buSzPts val="2000"/>
              <a:buFont typeface="Merriweather Sans"/>
              <a:buChar char="-"/>
              <a:defRPr sz="2000" b="0" i="0" u="none" strike="noStrike" cap="none">
                <a:solidFill>
                  <a:srgbClr val="141313"/>
                </a:solidFill>
                <a:latin typeface="Helvetica Neue"/>
                <a:ea typeface="Helvetica Neue"/>
                <a:cs typeface="Helvetica Neue"/>
                <a:sym typeface="Helvetica Neue"/>
              </a:defRPr>
            </a:lvl2pPr>
            <a:lvl3pPr marL="1371600" marR="0" lvl="2" indent="-330200" algn="l" rtl="0">
              <a:spcBef>
                <a:spcPts val="600"/>
              </a:spcBef>
              <a:spcAft>
                <a:spcPts val="0"/>
              </a:spcAft>
              <a:buClr>
                <a:srgbClr val="888888"/>
              </a:buClr>
              <a:buSzPts val="1600"/>
              <a:buFont typeface="Merriweather Sans"/>
              <a:buChar char="≫"/>
              <a:defRPr sz="1600" b="0" i="0" u="none" strike="noStrike" cap="none">
                <a:solidFill>
                  <a:srgbClr val="141313"/>
                </a:solidFill>
                <a:latin typeface="Helvetica Neue Light"/>
                <a:ea typeface="Helvetica Neue Light"/>
                <a:cs typeface="Helvetica Neue Light"/>
                <a:sym typeface="Helvetica Neue Light"/>
              </a:defRPr>
            </a:lvl3pPr>
            <a:lvl4pPr marL="1828800" marR="0" lvl="3" indent="-304800" algn="l" rtl="0">
              <a:spcBef>
                <a:spcPts val="600"/>
              </a:spcBef>
              <a:spcAft>
                <a:spcPts val="0"/>
              </a:spcAft>
              <a:buClr>
                <a:srgbClr val="888888"/>
              </a:buClr>
              <a:buSzPts val="1200"/>
              <a:buFont typeface="Arial"/>
              <a:buChar char="•"/>
              <a:defRPr sz="1200" b="0" i="0" u="none" strike="noStrike" cap="none">
                <a:solidFill>
                  <a:srgbClr val="141313"/>
                </a:solidFill>
                <a:latin typeface="Helvetica Neue Light"/>
                <a:ea typeface="Helvetica Neue Light"/>
                <a:cs typeface="Helvetica Neue Light"/>
                <a:sym typeface="Helvetica Neue Light"/>
              </a:defRPr>
            </a:lvl4pPr>
            <a:lvl5pPr marL="2286000" marR="0" lvl="4" indent="-304800" algn="l" rtl="0">
              <a:spcBef>
                <a:spcPts val="600"/>
              </a:spcBef>
              <a:spcAft>
                <a:spcPts val="0"/>
              </a:spcAft>
              <a:buClr>
                <a:srgbClr val="888888"/>
              </a:buClr>
              <a:buSzPts val="1200"/>
              <a:buFont typeface="Merriweather Sans"/>
              <a:buChar char="-"/>
              <a:defRPr sz="1200" b="0" i="0" u="none" strike="noStrike" cap="none">
                <a:solidFill>
                  <a:srgbClr val="141313"/>
                </a:solidFill>
                <a:latin typeface="Helvetica Neue Light"/>
                <a:ea typeface="Helvetica Neue Light"/>
                <a:cs typeface="Helvetica Neue Light"/>
                <a:sym typeface="Helvetica Neue Light"/>
              </a:defRPr>
            </a:lvl5pPr>
            <a:lvl6pPr marL="2743200" marR="0" lvl="5" indent="-387350" algn="l" rtl="0">
              <a:spcBef>
                <a:spcPts val="6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6pPr>
            <a:lvl7pPr marL="3200400" marR="0" lvl="6" indent="-387350" algn="l" rtl="0">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7pPr>
            <a:lvl8pPr marL="3657600" marR="0" lvl="7" indent="-387350" algn="l" rtl="0">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8pPr>
            <a:lvl9pPr marL="4114800" marR="0" lvl="8" indent="-387350" algn="l" rtl="0">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7"/>
        <p:cNvGrpSpPr/>
        <p:nvPr/>
      </p:nvGrpSpPr>
      <p:grpSpPr>
        <a:xfrm>
          <a:off x="0" y="0"/>
          <a:ext cx="0" cy="0"/>
          <a:chOff x="0" y="0"/>
          <a:chExt cx="0" cy="0"/>
        </a:xfrm>
      </p:grpSpPr>
      <p:sp>
        <p:nvSpPr>
          <p:cNvPr id="248" name="Google Shape;248;gdf7f94ca7a_3_118"/>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lvl="0" algn="ctr" rtl="0">
              <a:lnSpc>
                <a:spcPct val="90000"/>
              </a:lnSpc>
              <a:spcBef>
                <a:spcPts val="0"/>
              </a:spcBef>
              <a:spcAft>
                <a:spcPts val="0"/>
              </a:spcAft>
              <a:buClr>
                <a:schemeClr val="dk1"/>
              </a:buClr>
              <a:buSzPts val="6000"/>
              <a:buFont typeface="Calibri"/>
              <a:buNone/>
              <a:defRPr sz="6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49" name="Google Shape;249;gdf7f94ca7a_3_118"/>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250" name="Google Shape;250;gdf7f94ca7a_3_11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51" name="Google Shape;251;gdf7f94ca7a_3_11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52" name="Google Shape;252;gdf7f94ca7a_3_11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pic>
        <p:nvPicPr>
          <p:cNvPr id="48" name="Google Shape;48;gd874be867b_0_490" descr="Arista-PP-DRK-v2.jpg"/>
          <p:cNvPicPr preferRelativeResize="0"/>
          <p:nvPr/>
        </p:nvPicPr>
        <p:blipFill rotWithShape="1">
          <a:blip r:embed="rId2">
            <a:alphaModFix/>
          </a:blip>
          <a:srcRect/>
          <a:stretch/>
        </p:blipFill>
        <p:spPr>
          <a:xfrm>
            <a:off x="0" y="1588"/>
            <a:ext cx="12191998" cy="6856413"/>
          </a:xfrm>
          <a:prstGeom prst="rect">
            <a:avLst/>
          </a:prstGeom>
          <a:noFill/>
          <a:ln>
            <a:noFill/>
          </a:ln>
        </p:spPr>
      </p:pic>
      <p:sp>
        <p:nvSpPr>
          <p:cNvPr id="49" name="Google Shape;49;gd874be867b_0_490"/>
          <p:cNvSpPr txBox="1">
            <a:spLocks noGrp="1"/>
          </p:cNvSpPr>
          <p:nvPr>
            <p:ph type="title"/>
          </p:nvPr>
        </p:nvSpPr>
        <p:spPr>
          <a:xfrm>
            <a:off x="963087" y="4406909"/>
            <a:ext cx="10363200" cy="1362000"/>
          </a:xfrm>
          <a:prstGeom prst="rect">
            <a:avLst/>
          </a:prstGeom>
          <a:noFill/>
          <a:ln>
            <a:noFill/>
          </a:ln>
        </p:spPr>
        <p:txBody>
          <a:bodyPr spcFirstLastPara="1" wrap="square" lIns="130125" tIns="65075" rIns="130125" bIns="65075" anchor="t" anchorCtr="0">
            <a:noAutofit/>
          </a:bodyPr>
          <a:lstStyle>
            <a:lvl1pPr lvl="0" algn="l">
              <a:lnSpc>
                <a:spcPct val="100000"/>
              </a:lnSpc>
              <a:spcBef>
                <a:spcPts val="0"/>
              </a:spcBef>
              <a:spcAft>
                <a:spcPts val="0"/>
              </a:spcAft>
              <a:buClr>
                <a:schemeClr val="lt1"/>
              </a:buClr>
              <a:buSzPts val="4500"/>
              <a:buFont typeface="Helvetica Neue"/>
              <a:buNone/>
              <a:defRPr sz="4500" b="0" i="0" cap="none">
                <a:solidFill>
                  <a:schemeClr val="lt1"/>
                </a:solidFill>
                <a:latin typeface="Helvetica Neue"/>
                <a:ea typeface="Helvetica Neue"/>
                <a:cs typeface="Helvetica Neue"/>
                <a:sym typeface="Helvetica Neue"/>
              </a:defRPr>
            </a:lvl1pPr>
            <a:lvl2pPr lvl="1" algn="l">
              <a:lnSpc>
                <a:spcPct val="100000"/>
              </a:lnSpc>
              <a:spcBef>
                <a:spcPts val="0"/>
              </a:spcBef>
              <a:spcAft>
                <a:spcPts val="0"/>
              </a:spcAft>
              <a:buSzPts val="1900"/>
              <a:buNone/>
              <a:defRPr/>
            </a:lvl2pPr>
            <a:lvl3pPr lvl="2" algn="l">
              <a:lnSpc>
                <a:spcPct val="100000"/>
              </a:lnSpc>
              <a:spcBef>
                <a:spcPts val="0"/>
              </a:spcBef>
              <a:spcAft>
                <a:spcPts val="0"/>
              </a:spcAft>
              <a:buSzPts val="1900"/>
              <a:buNone/>
              <a:defRPr/>
            </a:lvl3pPr>
            <a:lvl4pPr lvl="3" algn="l">
              <a:lnSpc>
                <a:spcPct val="100000"/>
              </a:lnSpc>
              <a:spcBef>
                <a:spcPts val="0"/>
              </a:spcBef>
              <a:spcAft>
                <a:spcPts val="0"/>
              </a:spcAft>
              <a:buSzPts val="1900"/>
              <a:buNone/>
              <a:defRPr/>
            </a:lvl4pPr>
            <a:lvl5pPr lvl="4" algn="l">
              <a:lnSpc>
                <a:spcPct val="100000"/>
              </a:lnSpc>
              <a:spcBef>
                <a:spcPts val="0"/>
              </a:spcBef>
              <a:spcAft>
                <a:spcPts val="0"/>
              </a:spcAft>
              <a:buSzPts val="1900"/>
              <a:buNone/>
              <a:defRPr/>
            </a:lvl5pPr>
            <a:lvl6pPr lvl="5" algn="l">
              <a:lnSpc>
                <a:spcPct val="100000"/>
              </a:lnSpc>
              <a:spcBef>
                <a:spcPts val="0"/>
              </a:spcBef>
              <a:spcAft>
                <a:spcPts val="0"/>
              </a:spcAft>
              <a:buSzPts val="1900"/>
              <a:buNone/>
              <a:defRPr/>
            </a:lvl6pPr>
            <a:lvl7pPr lvl="6" algn="l">
              <a:lnSpc>
                <a:spcPct val="100000"/>
              </a:lnSpc>
              <a:spcBef>
                <a:spcPts val="0"/>
              </a:spcBef>
              <a:spcAft>
                <a:spcPts val="0"/>
              </a:spcAft>
              <a:buSzPts val="1900"/>
              <a:buNone/>
              <a:defRPr/>
            </a:lvl7pPr>
            <a:lvl8pPr lvl="7" algn="l">
              <a:lnSpc>
                <a:spcPct val="100000"/>
              </a:lnSpc>
              <a:spcBef>
                <a:spcPts val="0"/>
              </a:spcBef>
              <a:spcAft>
                <a:spcPts val="0"/>
              </a:spcAft>
              <a:buSzPts val="1900"/>
              <a:buNone/>
              <a:defRPr/>
            </a:lvl8pPr>
            <a:lvl9pPr lvl="8" algn="l">
              <a:lnSpc>
                <a:spcPct val="100000"/>
              </a:lnSpc>
              <a:spcBef>
                <a:spcPts val="0"/>
              </a:spcBef>
              <a:spcAft>
                <a:spcPts val="0"/>
              </a:spcAft>
              <a:buSzPts val="1900"/>
              <a:buNone/>
              <a:defRPr/>
            </a:lvl9pPr>
          </a:lstStyle>
          <a:p>
            <a:endParaRPr/>
          </a:p>
        </p:txBody>
      </p:sp>
      <p:sp>
        <p:nvSpPr>
          <p:cNvPr id="50" name="Google Shape;50;gd874be867b_0_490"/>
          <p:cNvSpPr txBox="1">
            <a:spLocks noGrp="1"/>
          </p:cNvSpPr>
          <p:nvPr>
            <p:ph type="body" idx="1"/>
          </p:nvPr>
        </p:nvSpPr>
        <p:spPr>
          <a:xfrm>
            <a:off x="963087" y="2906721"/>
            <a:ext cx="10363200" cy="1500000"/>
          </a:xfrm>
          <a:prstGeom prst="rect">
            <a:avLst/>
          </a:prstGeom>
          <a:noFill/>
          <a:ln>
            <a:noFill/>
          </a:ln>
        </p:spPr>
        <p:txBody>
          <a:bodyPr spcFirstLastPara="1" wrap="square" lIns="130125" tIns="65075" rIns="130125" bIns="65075" anchor="b" anchorCtr="0">
            <a:noAutofit/>
          </a:bodyPr>
          <a:lstStyle>
            <a:lvl1pPr marL="457200" lvl="0" indent="-228600" algn="l">
              <a:lnSpc>
                <a:spcPct val="100000"/>
              </a:lnSpc>
              <a:spcBef>
                <a:spcPts val="0"/>
              </a:spcBef>
              <a:spcAft>
                <a:spcPts val="0"/>
              </a:spcAft>
              <a:buSzPts val="2800"/>
              <a:buNone/>
              <a:defRPr sz="2800">
                <a:solidFill>
                  <a:schemeClr val="lt1"/>
                </a:solidFill>
              </a:defRPr>
            </a:lvl1pPr>
            <a:lvl2pPr marL="914400" lvl="1" indent="-228600" algn="l">
              <a:lnSpc>
                <a:spcPct val="100000"/>
              </a:lnSpc>
              <a:spcBef>
                <a:spcPts val="300"/>
              </a:spcBef>
              <a:spcAft>
                <a:spcPts val="0"/>
              </a:spcAft>
              <a:buSzPts val="2500"/>
              <a:buNone/>
              <a:defRPr sz="2500">
                <a:solidFill>
                  <a:srgbClr val="888888"/>
                </a:solidFill>
              </a:defRPr>
            </a:lvl2pPr>
            <a:lvl3pPr marL="1371600" lvl="2" indent="-228600" algn="l">
              <a:lnSpc>
                <a:spcPct val="100000"/>
              </a:lnSpc>
              <a:spcBef>
                <a:spcPts val="500"/>
              </a:spcBef>
              <a:spcAft>
                <a:spcPts val="0"/>
              </a:spcAft>
              <a:buSzPts val="2300"/>
              <a:buNone/>
              <a:defRPr sz="2300">
                <a:solidFill>
                  <a:srgbClr val="888888"/>
                </a:solidFill>
              </a:defRPr>
            </a:lvl3pPr>
            <a:lvl4pPr marL="1828800" lvl="3" indent="-228600" algn="l">
              <a:lnSpc>
                <a:spcPct val="100000"/>
              </a:lnSpc>
              <a:spcBef>
                <a:spcPts val="400"/>
              </a:spcBef>
              <a:spcAft>
                <a:spcPts val="0"/>
              </a:spcAft>
              <a:buSzPts val="2000"/>
              <a:buNone/>
              <a:defRPr sz="2000">
                <a:solidFill>
                  <a:srgbClr val="888888"/>
                </a:solidFill>
              </a:defRPr>
            </a:lvl4pPr>
            <a:lvl5pPr marL="2286000" lvl="4" indent="-228600" algn="l">
              <a:lnSpc>
                <a:spcPct val="100000"/>
              </a:lnSpc>
              <a:spcBef>
                <a:spcPts val="400"/>
              </a:spcBef>
              <a:spcAft>
                <a:spcPts val="0"/>
              </a:spcAft>
              <a:buSzPts val="2000"/>
              <a:buNone/>
              <a:defRPr sz="2000">
                <a:solidFill>
                  <a:srgbClr val="888888"/>
                </a:solidFill>
              </a:defRPr>
            </a:lvl5pPr>
            <a:lvl6pPr marL="2743200" lvl="5" indent="-228600" algn="l">
              <a:lnSpc>
                <a:spcPct val="100000"/>
              </a:lnSpc>
              <a:spcBef>
                <a:spcPts val="400"/>
              </a:spcBef>
              <a:spcAft>
                <a:spcPts val="0"/>
              </a:spcAft>
              <a:buClr>
                <a:srgbClr val="888888"/>
              </a:buClr>
              <a:buSzPts val="2000"/>
              <a:buNone/>
              <a:defRPr sz="2000">
                <a:solidFill>
                  <a:srgbClr val="888888"/>
                </a:solidFill>
              </a:defRPr>
            </a:lvl6pPr>
            <a:lvl7pPr marL="3200400" lvl="6" indent="-228600" algn="l">
              <a:lnSpc>
                <a:spcPct val="100000"/>
              </a:lnSpc>
              <a:spcBef>
                <a:spcPts val="400"/>
              </a:spcBef>
              <a:spcAft>
                <a:spcPts val="0"/>
              </a:spcAft>
              <a:buClr>
                <a:srgbClr val="888888"/>
              </a:buClr>
              <a:buSzPts val="2000"/>
              <a:buNone/>
              <a:defRPr sz="2000">
                <a:solidFill>
                  <a:srgbClr val="888888"/>
                </a:solidFill>
              </a:defRPr>
            </a:lvl7pPr>
            <a:lvl8pPr marL="3657600" lvl="7" indent="-228600" algn="l">
              <a:lnSpc>
                <a:spcPct val="100000"/>
              </a:lnSpc>
              <a:spcBef>
                <a:spcPts val="400"/>
              </a:spcBef>
              <a:spcAft>
                <a:spcPts val="0"/>
              </a:spcAft>
              <a:buClr>
                <a:srgbClr val="888888"/>
              </a:buClr>
              <a:buSzPts val="2000"/>
              <a:buNone/>
              <a:defRPr sz="2000">
                <a:solidFill>
                  <a:srgbClr val="888888"/>
                </a:solidFill>
              </a:defRPr>
            </a:lvl8pPr>
            <a:lvl9pPr marL="4114800" lvl="8" indent="-228600" algn="l">
              <a:lnSpc>
                <a:spcPct val="100000"/>
              </a:lnSpc>
              <a:spcBef>
                <a:spcPts val="400"/>
              </a:spcBef>
              <a:spcAft>
                <a:spcPts val="0"/>
              </a:spcAft>
              <a:buClr>
                <a:srgbClr val="888888"/>
              </a:buClr>
              <a:buSzPts val="2000"/>
              <a:buNone/>
              <a:defRPr sz="2000">
                <a:solidFill>
                  <a:srgbClr val="888888"/>
                </a:solidFill>
              </a:defRPr>
            </a:lvl9pPr>
          </a:lstStyle>
          <a:p>
            <a:endParaRPr/>
          </a:p>
        </p:txBody>
      </p:sp>
      <p:sp>
        <p:nvSpPr>
          <p:cNvPr id="51" name="Google Shape;51;gd874be867b_0_490"/>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
        <p:nvSpPr>
          <p:cNvPr id="52" name="Google Shape;52;gd874be867b_0_490"/>
          <p:cNvSpPr txBox="1"/>
          <p:nvPr/>
        </p:nvSpPr>
        <p:spPr>
          <a:xfrm>
            <a:off x="1711309" y="6492881"/>
            <a:ext cx="3800400" cy="365100"/>
          </a:xfrm>
          <a:prstGeom prst="rect">
            <a:avLst/>
          </a:prstGeom>
          <a:noFill/>
          <a:ln>
            <a:noFill/>
          </a:ln>
        </p:spPr>
        <p:txBody>
          <a:bodyPr spcFirstLastPara="1" wrap="square" lIns="130125" tIns="65075" rIns="130125" bIns="65075" anchor="ctr" anchorCtr="0">
            <a:noAutofit/>
          </a:bodyPr>
          <a:lstStyle/>
          <a:p>
            <a:pPr marL="0" marR="0" lvl="0" indent="0" algn="l" rtl="0">
              <a:lnSpc>
                <a:spcPct val="100000"/>
              </a:lnSpc>
              <a:spcBef>
                <a:spcPts val="0"/>
              </a:spcBef>
              <a:spcAft>
                <a:spcPts val="0"/>
              </a:spcAft>
              <a:buClr>
                <a:schemeClr val="lt1"/>
              </a:buClr>
              <a:buSzPts val="1100"/>
              <a:buFont typeface="Helvetica Neue"/>
              <a:buNone/>
            </a:pPr>
            <a:r>
              <a:rPr lang="en-US" sz="1100" b="0" i="0" u="none" strike="noStrike" cap="none">
                <a:solidFill>
                  <a:schemeClr val="lt1"/>
                </a:solidFill>
                <a:latin typeface="Helvetica Neue"/>
                <a:ea typeface="Helvetica Neue"/>
                <a:cs typeface="Helvetica Neue"/>
                <a:sym typeface="Helvetica Neue"/>
              </a:rPr>
              <a:t>Confidential. Copyright © Arista 2021 All rights reserved.</a:t>
            </a:r>
            <a:endParaRPr sz="1100" b="0" i="0" u="none" strike="noStrike" cap="none">
              <a:solidFill>
                <a:schemeClr val="lt1"/>
              </a:solidFill>
              <a:latin typeface="Helvetica Neue"/>
              <a:ea typeface="Helvetica Neue"/>
              <a:cs typeface="Helvetica Neue"/>
              <a:sym typeface="Helvetica Neu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3"/>
        <p:cNvGrpSpPr/>
        <p:nvPr/>
      </p:nvGrpSpPr>
      <p:grpSpPr>
        <a:xfrm>
          <a:off x="0" y="0"/>
          <a:ext cx="0" cy="0"/>
          <a:chOff x="0" y="0"/>
          <a:chExt cx="0" cy="0"/>
        </a:xfrm>
      </p:grpSpPr>
      <p:sp>
        <p:nvSpPr>
          <p:cNvPr id="54" name="Google Shape;54;gd874be867b_0_496"/>
          <p:cNvSpPr txBox="1">
            <a:spLocks noGrp="1"/>
          </p:cNvSpPr>
          <p:nvPr>
            <p:ph type="title"/>
          </p:nvPr>
        </p:nvSpPr>
        <p:spPr>
          <a:xfrm>
            <a:off x="609603" y="170159"/>
            <a:ext cx="10972800" cy="866700"/>
          </a:xfrm>
          <a:prstGeom prst="rect">
            <a:avLst/>
          </a:prstGeom>
          <a:noFill/>
          <a:ln>
            <a:noFill/>
          </a:ln>
        </p:spPr>
        <p:txBody>
          <a:bodyPr spcFirstLastPara="1" wrap="square" lIns="130125" tIns="65075" rIns="130125" bIns="65075" anchor="t" anchorCtr="0">
            <a:noAutofit/>
          </a:bodyPr>
          <a:lstStyle>
            <a:lvl1pPr lvl="0" algn="l">
              <a:lnSpc>
                <a:spcPct val="100000"/>
              </a:lnSpc>
              <a:spcBef>
                <a:spcPts val="0"/>
              </a:spcBef>
              <a:spcAft>
                <a:spcPts val="0"/>
              </a:spcAft>
              <a:buClr>
                <a:srgbClr val="141313"/>
              </a:buClr>
              <a:buSzPts val="2400"/>
              <a:buNone/>
              <a:defRPr/>
            </a:lvl1pPr>
            <a:lvl2pPr lvl="1" algn="l">
              <a:lnSpc>
                <a:spcPct val="100000"/>
              </a:lnSpc>
              <a:spcBef>
                <a:spcPts val="0"/>
              </a:spcBef>
              <a:spcAft>
                <a:spcPts val="0"/>
              </a:spcAft>
              <a:buSzPts val="1900"/>
              <a:buNone/>
              <a:defRPr/>
            </a:lvl2pPr>
            <a:lvl3pPr lvl="2" algn="l">
              <a:lnSpc>
                <a:spcPct val="100000"/>
              </a:lnSpc>
              <a:spcBef>
                <a:spcPts val="0"/>
              </a:spcBef>
              <a:spcAft>
                <a:spcPts val="0"/>
              </a:spcAft>
              <a:buSzPts val="1900"/>
              <a:buNone/>
              <a:defRPr/>
            </a:lvl3pPr>
            <a:lvl4pPr lvl="3" algn="l">
              <a:lnSpc>
                <a:spcPct val="100000"/>
              </a:lnSpc>
              <a:spcBef>
                <a:spcPts val="0"/>
              </a:spcBef>
              <a:spcAft>
                <a:spcPts val="0"/>
              </a:spcAft>
              <a:buSzPts val="1900"/>
              <a:buNone/>
              <a:defRPr/>
            </a:lvl4pPr>
            <a:lvl5pPr lvl="4" algn="l">
              <a:lnSpc>
                <a:spcPct val="100000"/>
              </a:lnSpc>
              <a:spcBef>
                <a:spcPts val="0"/>
              </a:spcBef>
              <a:spcAft>
                <a:spcPts val="0"/>
              </a:spcAft>
              <a:buSzPts val="1900"/>
              <a:buNone/>
              <a:defRPr/>
            </a:lvl5pPr>
            <a:lvl6pPr lvl="5" algn="l">
              <a:lnSpc>
                <a:spcPct val="100000"/>
              </a:lnSpc>
              <a:spcBef>
                <a:spcPts val="0"/>
              </a:spcBef>
              <a:spcAft>
                <a:spcPts val="0"/>
              </a:spcAft>
              <a:buSzPts val="1900"/>
              <a:buNone/>
              <a:defRPr/>
            </a:lvl6pPr>
            <a:lvl7pPr lvl="6" algn="l">
              <a:lnSpc>
                <a:spcPct val="100000"/>
              </a:lnSpc>
              <a:spcBef>
                <a:spcPts val="0"/>
              </a:spcBef>
              <a:spcAft>
                <a:spcPts val="0"/>
              </a:spcAft>
              <a:buSzPts val="1900"/>
              <a:buNone/>
              <a:defRPr/>
            </a:lvl7pPr>
            <a:lvl8pPr lvl="7" algn="l">
              <a:lnSpc>
                <a:spcPct val="100000"/>
              </a:lnSpc>
              <a:spcBef>
                <a:spcPts val="0"/>
              </a:spcBef>
              <a:spcAft>
                <a:spcPts val="0"/>
              </a:spcAft>
              <a:buSzPts val="1900"/>
              <a:buNone/>
              <a:defRPr/>
            </a:lvl8pPr>
            <a:lvl9pPr lvl="8" algn="l">
              <a:lnSpc>
                <a:spcPct val="100000"/>
              </a:lnSpc>
              <a:spcBef>
                <a:spcPts val="0"/>
              </a:spcBef>
              <a:spcAft>
                <a:spcPts val="0"/>
              </a:spcAft>
              <a:buSzPts val="1900"/>
              <a:buNone/>
              <a:defRPr/>
            </a:lvl9pPr>
          </a:lstStyle>
          <a:p>
            <a:endParaRPr/>
          </a:p>
        </p:txBody>
      </p:sp>
      <p:sp>
        <p:nvSpPr>
          <p:cNvPr id="55" name="Google Shape;55;gd874be867b_0_496"/>
          <p:cNvSpPr txBox="1">
            <a:spLocks noGrp="1"/>
          </p:cNvSpPr>
          <p:nvPr>
            <p:ph type="body" idx="1"/>
          </p:nvPr>
        </p:nvSpPr>
        <p:spPr>
          <a:xfrm>
            <a:off x="609600" y="1125739"/>
            <a:ext cx="5384700" cy="4526100"/>
          </a:xfrm>
          <a:prstGeom prst="rect">
            <a:avLst/>
          </a:prstGeom>
          <a:noFill/>
          <a:ln>
            <a:noFill/>
          </a:ln>
        </p:spPr>
        <p:txBody>
          <a:bodyPr spcFirstLastPara="1" wrap="square" lIns="130125" tIns="65075" rIns="130125" bIns="65075" anchor="t" anchorCtr="0">
            <a:noAutofit/>
          </a:bodyPr>
          <a:lstStyle>
            <a:lvl1pPr marL="457200" lvl="0" indent="-381000" algn="l">
              <a:lnSpc>
                <a:spcPct val="100000"/>
              </a:lnSpc>
              <a:spcBef>
                <a:spcPts val="0"/>
              </a:spcBef>
              <a:spcAft>
                <a:spcPts val="0"/>
              </a:spcAft>
              <a:buSzPts val="2400"/>
              <a:buChar char="•"/>
              <a:defRPr sz="2400" b="0" i="0">
                <a:latin typeface="Helvetica Neue"/>
                <a:ea typeface="Helvetica Neue"/>
                <a:cs typeface="Helvetica Neue"/>
                <a:sym typeface="Helvetica Neue"/>
              </a:defRPr>
            </a:lvl1pPr>
            <a:lvl2pPr marL="914400" lvl="1" indent="-355600" algn="l">
              <a:lnSpc>
                <a:spcPct val="100000"/>
              </a:lnSpc>
              <a:spcBef>
                <a:spcPts val="600"/>
              </a:spcBef>
              <a:spcAft>
                <a:spcPts val="0"/>
              </a:spcAft>
              <a:buSzPts val="2000"/>
              <a:buChar char="-"/>
              <a:defRPr sz="2000" b="0" i="0">
                <a:latin typeface="Helvetica Neue"/>
                <a:ea typeface="Helvetica Neue"/>
                <a:cs typeface="Helvetica Neue"/>
                <a:sym typeface="Helvetica Neue"/>
              </a:defRPr>
            </a:lvl2pPr>
            <a:lvl3pPr marL="1371600" lvl="2" indent="-330200" algn="l">
              <a:lnSpc>
                <a:spcPct val="100000"/>
              </a:lnSpc>
              <a:spcBef>
                <a:spcPts val="600"/>
              </a:spcBef>
              <a:spcAft>
                <a:spcPts val="0"/>
              </a:spcAft>
              <a:buSzPts val="1600"/>
              <a:buChar char="≫"/>
              <a:defRPr sz="1600" b="0" i="0">
                <a:latin typeface="Helvetica Neue Light"/>
                <a:ea typeface="Helvetica Neue Light"/>
                <a:cs typeface="Helvetica Neue Light"/>
                <a:sym typeface="Helvetica Neue Light"/>
              </a:defRPr>
            </a:lvl3pPr>
            <a:lvl4pPr marL="1828800" lvl="3" indent="-304800" algn="l">
              <a:lnSpc>
                <a:spcPct val="100000"/>
              </a:lnSpc>
              <a:spcBef>
                <a:spcPts val="600"/>
              </a:spcBef>
              <a:spcAft>
                <a:spcPts val="0"/>
              </a:spcAft>
              <a:buSzPts val="1200"/>
              <a:buChar char="•"/>
              <a:defRPr sz="1200" b="0" i="0">
                <a:latin typeface="Helvetica Neue Light"/>
                <a:ea typeface="Helvetica Neue Light"/>
                <a:cs typeface="Helvetica Neue Light"/>
                <a:sym typeface="Helvetica Neue Light"/>
              </a:defRPr>
            </a:lvl4pPr>
            <a:lvl5pPr marL="2286000" lvl="4" indent="-304800" algn="l">
              <a:lnSpc>
                <a:spcPct val="100000"/>
              </a:lnSpc>
              <a:spcBef>
                <a:spcPts val="600"/>
              </a:spcBef>
              <a:spcAft>
                <a:spcPts val="0"/>
              </a:spcAft>
              <a:buSzPts val="1200"/>
              <a:buChar char="-"/>
              <a:defRPr sz="1200" b="0" i="0">
                <a:latin typeface="Helvetica Neue Light"/>
                <a:ea typeface="Helvetica Neue Light"/>
                <a:cs typeface="Helvetica Neue Light"/>
                <a:sym typeface="Helvetica Neue Light"/>
              </a:defRPr>
            </a:lvl5pPr>
            <a:lvl6pPr marL="2743200" lvl="5" indent="-387350" algn="l">
              <a:lnSpc>
                <a:spcPct val="100000"/>
              </a:lnSpc>
              <a:spcBef>
                <a:spcPts val="600"/>
              </a:spcBef>
              <a:spcAft>
                <a:spcPts val="0"/>
              </a:spcAft>
              <a:buClr>
                <a:schemeClr val="dk1"/>
              </a:buClr>
              <a:buSzPts val="2500"/>
              <a:buChar char="•"/>
              <a:defRPr sz="2500"/>
            </a:lvl6pPr>
            <a:lvl7pPr marL="3200400" lvl="6" indent="-387350" algn="l">
              <a:lnSpc>
                <a:spcPct val="100000"/>
              </a:lnSpc>
              <a:spcBef>
                <a:spcPts val="500"/>
              </a:spcBef>
              <a:spcAft>
                <a:spcPts val="0"/>
              </a:spcAft>
              <a:buClr>
                <a:schemeClr val="dk1"/>
              </a:buClr>
              <a:buSzPts val="2500"/>
              <a:buChar char="•"/>
              <a:defRPr sz="2500"/>
            </a:lvl7pPr>
            <a:lvl8pPr marL="3657600" lvl="7" indent="-387350" algn="l">
              <a:lnSpc>
                <a:spcPct val="100000"/>
              </a:lnSpc>
              <a:spcBef>
                <a:spcPts val="500"/>
              </a:spcBef>
              <a:spcAft>
                <a:spcPts val="0"/>
              </a:spcAft>
              <a:buClr>
                <a:schemeClr val="dk1"/>
              </a:buClr>
              <a:buSzPts val="2500"/>
              <a:buChar char="•"/>
              <a:defRPr sz="2500"/>
            </a:lvl8pPr>
            <a:lvl9pPr marL="4114800" lvl="8" indent="-387350" algn="l">
              <a:lnSpc>
                <a:spcPct val="100000"/>
              </a:lnSpc>
              <a:spcBef>
                <a:spcPts val="500"/>
              </a:spcBef>
              <a:spcAft>
                <a:spcPts val="0"/>
              </a:spcAft>
              <a:buClr>
                <a:schemeClr val="dk1"/>
              </a:buClr>
              <a:buSzPts val="2500"/>
              <a:buChar char="•"/>
              <a:defRPr sz="2500"/>
            </a:lvl9pPr>
          </a:lstStyle>
          <a:p>
            <a:endParaRPr/>
          </a:p>
        </p:txBody>
      </p:sp>
      <p:sp>
        <p:nvSpPr>
          <p:cNvPr id="56" name="Google Shape;56;gd874be867b_0_496"/>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
        <p:nvSpPr>
          <p:cNvPr id="57" name="Google Shape;57;gd874be867b_0_496"/>
          <p:cNvSpPr txBox="1">
            <a:spLocks noGrp="1"/>
          </p:cNvSpPr>
          <p:nvPr>
            <p:ph type="body" idx="2"/>
          </p:nvPr>
        </p:nvSpPr>
        <p:spPr>
          <a:xfrm>
            <a:off x="6197603" y="1125739"/>
            <a:ext cx="5384700" cy="4526100"/>
          </a:xfrm>
          <a:prstGeom prst="rect">
            <a:avLst/>
          </a:prstGeom>
          <a:noFill/>
          <a:ln>
            <a:noFill/>
          </a:ln>
        </p:spPr>
        <p:txBody>
          <a:bodyPr spcFirstLastPara="1" wrap="square" lIns="130125" tIns="65075" rIns="130125" bIns="65075" anchor="t" anchorCtr="0">
            <a:noAutofit/>
          </a:bodyPr>
          <a:lstStyle>
            <a:lvl1pPr marL="457200" lvl="0" indent="-381000" algn="l">
              <a:lnSpc>
                <a:spcPct val="100000"/>
              </a:lnSpc>
              <a:spcBef>
                <a:spcPts val="0"/>
              </a:spcBef>
              <a:spcAft>
                <a:spcPts val="0"/>
              </a:spcAft>
              <a:buSzPts val="2400"/>
              <a:buChar char="•"/>
              <a:defRPr sz="2400" b="0" i="0">
                <a:latin typeface="Helvetica Neue"/>
                <a:ea typeface="Helvetica Neue"/>
                <a:cs typeface="Helvetica Neue"/>
                <a:sym typeface="Helvetica Neue"/>
              </a:defRPr>
            </a:lvl1pPr>
            <a:lvl2pPr marL="914400" lvl="1" indent="-355600" algn="l">
              <a:lnSpc>
                <a:spcPct val="100000"/>
              </a:lnSpc>
              <a:spcBef>
                <a:spcPts val="600"/>
              </a:spcBef>
              <a:spcAft>
                <a:spcPts val="0"/>
              </a:spcAft>
              <a:buSzPts val="2000"/>
              <a:buChar char="-"/>
              <a:defRPr sz="2000" b="0" i="0">
                <a:latin typeface="Helvetica Neue"/>
                <a:ea typeface="Helvetica Neue"/>
                <a:cs typeface="Helvetica Neue"/>
                <a:sym typeface="Helvetica Neue"/>
              </a:defRPr>
            </a:lvl2pPr>
            <a:lvl3pPr marL="1371600" lvl="2" indent="-330200" algn="l">
              <a:lnSpc>
                <a:spcPct val="100000"/>
              </a:lnSpc>
              <a:spcBef>
                <a:spcPts val="600"/>
              </a:spcBef>
              <a:spcAft>
                <a:spcPts val="0"/>
              </a:spcAft>
              <a:buSzPts val="1600"/>
              <a:buChar char="≫"/>
              <a:defRPr sz="1600" b="0" i="0">
                <a:latin typeface="Helvetica Neue Light"/>
                <a:ea typeface="Helvetica Neue Light"/>
                <a:cs typeface="Helvetica Neue Light"/>
                <a:sym typeface="Helvetica Neue Light"/>
              </a:defRPr>
            </a:lvl3pPr>
            <a:lvl4pPr marL="1828800" lvl="3" indent="-304800" algn="l">
              <a:lnSpc>
                <a:spcPct val="100000"/>
              </a:lnSpc>
              <a:spcBef>
                <a:spcPts val="600"/>
              </a:spcBef>
              <a:spcAft>
                <a:spcPts val="0"/>
              </a:spcAft>
              <a:buSzPts val="1200"/>
              <a:buChar char="•"/>
              <a:defRPr sz="1200" b="0" i="0">
                <a:latin typeface="Helvetica Neue Light"/>
                <a:ea typeface="Helvetica Neue Light"/>
                <a:cs typeface="Helvetica Neue Light"/>
                <a:sym typeface="Helvetica Neue Light"/>
              </a:defRPr>
            </a:lvl4pPr>
            <a:lvl5pPr marL="2286000" lvl="4" indent="-304800" algn="l">
              <a:lnSpc>
                <a:spcPct val="100000"/>
              </a:lnSpc>
              <a:spcBef>
                <a:spcPts val="600"/>
              </a:spcBef>
              <a:spcAft>
                <a:spcPts val="0"/>
              </a:spcAft>
              <a:buSzPts val="1200"/>
              <a:buChar char="-"/>
              <a:defRPr sz="1200" b="0" i="0">
                <a:latin typeface="Helvetica Neue Light"/>
                <a:ea typeface="Helvetica Neue Light"/>
                <a:cs typeface="Helvetica Neue Light"/>
                <a:sym typeface="Helvetica Neue Light"/>
              </a:defRPr>
            </a:lvl5pPr>
            <a:lvl6pPr marL="2743200" lvl="5" indent="-387350" algn="l">
              <a:lnSpc>
                <a:spcPct val="100000"/>
              </a:lnSpc>
              <a:spcBef>
                <a:spcPts val="600"/>
              </a:spcBef>
              <a:spcAft>
                <a:spcPts val="0"/>
              </a:spcAft>
              <a:buClr>
                <a:schemeClr val="dk1"/>
              </a:buClr>
              <a:buSzPts val="2500"/>
              <a:buChar char="•"/>
              <a:defRPr sz="2500"/>
            </a:lvl6pPr>
            <a:lvl7pPr marL="3200400" lvl="6" indent="-387350" algn="l">
              <a:lnSpc>
                <a:spcPct val="100000"/>
              </a:lnSpc>
              <a:spcBef>
                <a:spcPts val="500"/>
              </a:spcBef>
              <a:spcAft>
                <a:spcPts val="0"/>
              </a:spcAft>
              <a:buClr>
                <a:schemeClr val="dk1"/>
              </a:buClr>
              <a:buSzPts val="2500"/>
              <a:buChar char="•"/>
              <a:defRPr sz="2500"/>
            </a:lvl7pPr>
            <a:lvl8pPr marL="3657600" lvl="7" indent="-387350" algn="l">
              <a:lnSpc>
                <a:spcPct val="100000"/>
              </a:lnSpc>
              <a:spcBef>
                <a:spcPts val="500"/>
              </a:spcBef>
              <a:spcAft>
                <a:spcPts val="0"/>
              </a:spcAft>
              <a:buClr>
                <a:schemeClr val="dk1"/>
              </a:buClr>
              <a:buSzPts val="2500"/>
              <a:buChar char="•"/>
              <a:defRPr sz="2500"/>
            </a:lvl8pPr>
            <a:lvl9pPr marL="4114800" lvl="8" indent="-387350" algn="l">
              <a:lnSpc>
                <a:spcPct val="100000"/>
              </a:lnSpc>
              <a:spcBef>
                <a:spcPts val="500"/>
              </a:spcBef>
              <a:spcAft>
                <a:spcPts val="0"/>
              </a:spcAft>
              <a:buClr>
                <a:schemeClr val="dk1"/>
              </a:buClr>
              <a:buSzPts val="2500"/>
              <a:buChar char="•"/>
              <a:defRPr sz="2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_Title Only" type="titleOnly">
  <p:cSld name="TITLE_ONLY">
    <p:spTree>
      <p:nvGrpSpPr>
        <p:cNvPr id="1" name="Shape 58"/>
        <p:cNvGrpSpPr/>
        <p:nvPr/>
      </p:nvGrpSpPr>
      <p:grpSpPr>
        <a:xfrm>
          <a:off x="0" y="0"/>
          <a:ext cx="0" cy="0"/>
          <a:chOff x="0" y="0"/>
          <a:chExt cx="0" cy="0"/>
        </a:xfrm>
      </p:grpSpPr>
      <p:sp>
        <p:nvSpPr>
          <p:cNvPr id="59" name="Google Shape;59;gd874be867b_0_501"/>
          <p:cNvSpPr txBox="1">
            <a:spLocks noGrp="1"/>
          </p:cNvSpPr>
          <p:nvPr>
            <p:ph type="title"/>
          </p:nvPr>
        </p:nvSpPr>
        <p:spPr>
          <a:xfrm>
            <a:off x="609603" y="170159"/>
            <a:ext cx="10972800" cy="866700"/>
          </a:xfrm>
          <a:prstGeom prst="rect">
            <a:avLst/>
          </a:prstGeom>
          <a:noFill/>
          <a:ln>
            <a:noFill/>
          </a:ln>
        </p:spPr>
        <p:txBody>
          <a:bodyPr spcFirstLastPara="1" wrap="square" lIns="130125" tIns="65075" rIns="130125" bIns="65075" anchor="t" anchorCtr="0">
            <a:noAutofit/>
          </a:bodyPr>
          <a:lstStyle>
            <a:lvl1pPr lvl="0" algn="l">
              <a:lnSpc>
                <a:spcPct val="100000"/>
              </a:lnSpc>
              <a:spcBef>
                <a:spcPts val="0"/>
              </a:spcBef>
              <a:spcAft>
                <a:spcPts val="0"/>
              </a:spcAft>
              <a:buClr>
                <a:srgbClr val="141313"/>
              </a:buClr>
              <a:buSzPts val="2400"/>
              <a:buNone/>
              <a:defRPr/>
            </a:lvl1pPr>
            <a:lvl2pPr lvl="1" algn="l">
              <a:lnSpc>
                <a:spcPct val="100000"/>
              </a:lnSpc>
              <a:spcBef>
                <a:spcPts val="0"/>
              </a:spcBef>
              <a:spcAft>
                <a:spcPts val="0"/>
              </a:spcAft>
              <a:buSzPts val="1900"/>
              <a:buNone/>
              <a:defRPr/>
            </a:lvl2pPr>
            <a:lvl3pPr lvl="2" algn="l">
              <a:lnSpc>
                <a:spcPct val="100000"/>
              </a:lnSpc>
              <a:spcBef>
                <a:spcPts val="0"/>
              </a:spcBef>
              <a:spcAft>
                <a:spcPts val="0"/>
              </a:spcAft>
              <a:buSzPts val="1900"/>
              <a:buNone/>
              <a:defRPr/>
            </a:lvl3pPr>
            <a:lvl4pPr lvl="3" algn="l">
              <a:lnSpc>
                <a:spcPct val="100000"/>
              </a:lnSpc>
              <a:spcBef>
                <a:spcPts val="0"/>
              </a:spcBef>
              <a:spcAft>
                <a:spcPts val="0"/>
              </a:spcAft>
              <a:buSzPts val="1900"/>
              <a:buNone/>
              <a:defRPr/>
            </a:lvl4pPr>
            <a:lvl5pPr lvl="4" algn="l">
              <a:lnSpc>
                <a:spcPct val="100000"/>
              </a:lnSpc>
              <a:spcBef>
                <a:spcPts val="0"/>
              </a:spcBef>
              <a:spcAft>
                <a:spcPts val="0"/>
              </a:spcAft>
              <a:buSzPts val="1900"/>
              <a:buNone/>
              <a:defRPr/>
            </a:lvl5pPr>
            <a:lvl6pPr lvl="5" algn="l">
              <a:lnSpc>
                <a:spcPct val="100000"/>
              </a:lnSpc>
              <a:spcBef>
                <a:spcPts val="0"/>
              </a:spcBef>
              <a:spcAft>
                <a:spcPts val="0"/>
              </a:spcAft>
              <a:buSzPts val="1900"/>
              <a:buNone/>
              <a:defRPr/>
            </a:lvl6pPr>
            <a:lvl7pPr lvl="6" algn="l">
              <a:lnSpc>
                <a:spcPct val="100000"/>
              </a:lnSpc>
              <a:spcBef>
                <a:spcPts val="0"/>
              </a:spcBef>
              <a:spcAft>
                <a:spcPts val="0"/>
              </a:spcAft>
              <a:buSzPts val="1900"/>
              <a:buNone/>
              <a:defRPr/>
            </a:lvl7pPr>
            <a:lvl8pPr lvl="7" algn="l">
              <a:lnSpc>
                <a:spcPct val="100000"/>
              </a:lnSpc>
              <a:spcBef>
                <a:spcPts val="0"/>
              </a:spcBef>
              <a:spcAft>
                <a:spcPts val="0"/>
              </a:spcAft>
              <a:buSzPts val="1900"/>
              <a:buNone/>
              <a:defRPr/>
            </a:lvl8pPr>
            <a:lvl9pPr lvl="8" algn="l">
              <a:lnSpc>
                <a:spcPct val="100000"/>
              </a:lnSpc>
              <a:spcBef>
                <a:spcPts val="0"/>
              </a:spcBef>
              <a:spcAft>
                <a:spcPts val="0"/>
              </a:spcAft>
              <a:buSzPts val="1900"/>
              <a:buNone/>
              <a:defRPr/>
            </a:lvl9pPr>
          </a:lstStyle>
          <a:p>
            <a:endParaRPr/>
          </a:p>
        </p:txBody>
      </p:sp>
      <p:sp>
        <p:nvSpPr>
          <p:cNvPr id="60" name="Google Shape;60;gd874be867b_0_501"/>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_Title only">
  <p:cSld name="3_Title only">
    <p:spTree>
      <p:nvGrpSpPr>
        <p:cNvPr id="1" name="Shape 61"/>
        <p:cNvGrpSpPr/>
        <p:nvPr/>
      </p:nvGrpSpPr>
      <p:grpSpPr>
        <a:xfrm>
          <a:off x="0" y="0"/>
          <a:ext cx="0" cy="0"/>
          <a:chOff x="0" y="0"/>
          <a:chExt cx="0" cy="0"/>
        </a:xfrm>
      </p:grpSpPr>
      <p:sp>
        <p:nvSpPr>
          <p:cNvPr id="62" name="Google Shape;62;gd874be867b_0_509"/>
          <p:cNvSpPr txBox="1">
            <a:spLocks noGrp="1"/>
          </p:cNvSpPr>
          <p:nvPr>
            <p:ph type="ctrTitle"/>
          </p:nvPr>
        </p:nvSpPr>
        <p:spPr>
          <a:xfrm>
            <a:off x="505883" y="304801"/>
            <a:ext cx="11277600" cy="609600"/>
          </a:xfrm>
          <a:prstGeom prst="rect">
            <a:avLst/>
          </a:prstGeom>
          <a:noFill/>
          <a:ln>
            <a:noFill/>
          </a:ln>
        </p:spPr>
        <p:txBody>
          <a:bodyPr spcFirstLastPara="1" wrap="square" lIns="121900" tIns="121900" rIns="121900" bIns="121900" anchor="t" anchorCtr="0">
            <a:noAutofit/>
          </a:bodyPr>
          <a:lstStyle>
            <a:lvl1pPr marR="0" lvl="0" algn="l">
              <a:lnSpc>
                <a:spcPct val="90000"/>
              </a:lnSpc>
              <a:spcBef>
                <a:spcPts val="0"/>
              </a:spcBef>
              <a:spcAft>
                <a:spcPts val="0"/>
              </a:spcAft>
              <a:buClr>
                <a:srgbClr val="141313"/>
              </a:buClr>
              <a:buSzPts val="3700"/>
              <a:buFont typeface="Helvetica Neue"/>
              <a:buNone/>
              <a:defRPr sz="3700" b="0" i="0" u="none" strike="noStrike" cap="none">
                <a:solidFill>
                  <a:srgbClr val="141313"/>
                </a:solidFill>
                <a:latin typeface="Helvetica Neue"/>
                <a:ea typeface="Helvetica Neue"/>
                <a:cs typeface="Helvetica Neue"/>
                <a:sym typeface="Helvetica Neue"/>
              </a:defRPr>
            </a:lvl1pPr>
            <a:lvl2pPr marR="0" lvl="1" algn="l">
              <a:lnSpc>
                <a:spcPct val="100000"/>
              </a:lnSpc>
              <a:spcBef>
                <a:spcPts val="0"/>
              </a:spcBef>
              <a:spcAft>
                <a:spcPts val="0"/>
              </a:spcAft>
              <a:buClr>
                <a:srgbClr val="000000"/>
              </a:buClr>
              <a:buSzPts val="3700"/>
              <a:buFont typeface="Arial"/>
              <a:buNone/>
              <a:defRPr sz="37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3700"/>
              <a:buFont typeface="Arial"/>
              <a:buNone/>
              <a:defRPr sz="37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3700"/>
              <a:buFont typeface="Arial"/>
              <a:buNone/>
              <a:defRPr sz="37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3700"/>
              <a:buFont typeface="Arial"/>
              <a:buNone/>
              <a:defRPr sz="37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63" name="Google Shape;63;gd874be867b_0_509"/>
          <p:cNvSpPr txBox="1">
            <a:spLocks noGrp="1"/>
          </p:cNvSpPr>
          <p:nvPr>
            <p:ph type="sldNum" idx="12"/>
          </p:nvPr>
        </p:nvSpPr>
        <p:spPr>
          <a:xfrm>
            <a:off x="212732" y="6482336"/>
            <a:ext cx="482400" cy="365100"/>
          </a:xfrm>
          <a:prstGeom prst="rect">
            <a:avLst/>
          </a:prstGeom>
          <a:noFill/>
          <a:ln>
            <a:noFill/>
          </a:ln>
        </p:spPr>
        <p:txBody>
          <a:bodyPr spcFirstLastPara="1" wrap="square" lIns="130125" tIns="65075" rIns="130125" bIns="65075" anchor="ctr" anchorCtr="0">
            <a:noAutofit/>
          </a:bodyPr>
          <a:lstStyle>
            <a:lvl1pPr marL="0" marR="0" lvl="0" indent="0" algn="l">
              <a:lnSpc>
                <a:spcPct val="100000"/>
              </a:lnSpc>
              <a:spcBef>
                <a:spcPts val="0"/>
              </a:spcBef>
              <a:spcAft>
                <a:spcPts val="0"/>
              </a:spcAft>
              <a:buClr>
                <a:srgbClr val="FFFFFF"/>
              </a:buClr>
              <a:buSzPts val="1100"/>
              <a:buFont typeface="Helvetica Neue"/>
              <a:buNone/>
              <a:defRPr sz="1100" b="0" i="0" u="none" strike="noStrike" cap="none">
                <a:solidFill>
                  <a:srgbClr val="FFFFFF"/>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rgbClr val="FFFFFF"/>
              </a:buClr>
              <a:buSzPts val="1100"/>
              <a:buFont typeface="Helvetica Neue"/>
              <a:buNone/>
              <a:defRPr sz="1100" b="0" i="0" u="none" strike="noStrike" cap="none">
                <a:solidFill>
                  <a:srgbClr val="FFFFFF"/>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rgbClr val="FFFFFF"/>
              </a:buClr>
              <a:buSzPts val="1100"/>
              <a:buFont typeface="Helvetica Neue"/>
              <a:buNone/>
              <a:defRPr sz="1100" b="0" i="0" u="none" strike="noStrike" cap="none">
                <a:solidFill>
                  <a:srgbClr val="FFFFFF"/>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rgbClr val="FFFFFF"/>
              </a:buClr>
              <a:buSzPts val="1100"/>
              <a:buFont typeface="Helvetica Neue"/>
              <a:buNone/>
              <a:defRPr sz="1100" b="0" i="0" u="none" strike="noStrike" cap="none">
                <a:solidFill>
                  <a:srgbClr val="FFFFFF"/>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rgbClr val="FFFFFF"/>
              </a:buClr>
              <a:buSzPts val="1100"/>
              <a:buFont typeface="Helvetica Neue"/>
              <a:buNone/>
              <a:defRPr sz="1100" b="0" i="0" u="none" strike="noStrike" cap="none">
                <a:solidFill>
                  <a:srgbClr val="FFFFFF"/>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rgbClr val="FFFFFF"/>
              </a:buClr>
              <a:buSzPts val="1100"/>
              <a:buFont typeface="Helvetica Neue"/>
              <a:buNone/>
              <a:defRPr sz="1100" b="0" i="0" u="none" strike="noStrike" cap="none">
                <a:solidFill>
                  <a:srgbClr val="FFFFFF"/>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rgbClr val="FFFFFF"/>
              </a:buClr>
              <a:buSzPts val="1100"/>
              <a:buFont typeface="Helvetica Neue"/>
              <a:buNone/>
              <a:defRPr sz="1100" b="0" i="0" u="none" strike="noStrike" cap="none">
                <a:solidFill>
                  <a:srgbClr val="FFFFFF"/>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rgbClr val="FFFFFF"/>
              </a:buClr>
              <a:buSzPts val="1100"/>
              <a:buFont typeface="Helvetica Neue"/>
              <a:buNone/>
              <a:defRPr sz="1100" b="0" i="0" u="none" strike="noStrike" cap="none">
                <a:solidFill>
                  <a:srgbClr val="FFFFFF"/>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rgbClr val="FFFFFF"/>
              </a:buClr>
              <a:buSzPts val="1100"/>
              <a:buFont typeface="Helvetica Neue"/>
              <a:buNone/>
              <a:defRPr sz="1100" b="0" i="0" u="none" strike="noStrike" cap="none">
                <a:solidFill>
                  <a:srgbClr val="FFFFFF"/>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nd Title">
  <p:cSld name="End Title">
    <p:spTree>
      <p:nvGrpSpPr>
        <p:cNvPr id="1" name="Shape 64"/>
        <p:cNvGrpSpPr/>
        <p:nvPr/>
      </p:nvGrpSpPr>
      <p:grpSpPr>
        <a:xfrm>
          <a:off x="0" y="0"/>
          <a:ext cx="0" cy="0"/>
          <a:chOff x="0" y="0"/>
          <a:chExt cx="0" cy="0"/>
        </a:xfrm>
      </p:grpSpPr>
      <p:pic>
        <p:nvPicPr>
          <p:cNvPr id="65" name="Google Shape;65;gd874be867b_0_512" descr="Arista-PP-DRK-v2.jpg"/>
          <p:cNvPicPr preferRelativeResize="0"/>
          <p:nvPr/>
        </p:nvPicPr>
        <p:blipFill rotWithShape="1">
          <a:blip r:embed="rId2">
            <a:alphaModFix/>
          </a:blip>
          <a:srcRect/>
          <a:stretch/>
        </p:blipFill>
        <p:spPr>
          <a:xfrm>
            <a:off x="0" y="1588"/>
            <a:ext cx="12191998" cy="6856413"/>
          </a:xfrm>
          <a:prstGeom prst="rect">
            <a:avLst/>
          </a:prstGeom>
          <a:noFill/>
          <a:ln>
            <a:noFill/>
          </a:ln>
        </p:spPr>
      </p:pic>
      <p:sp>
        <p:nvSpPr>
          <p:cNvPr id="66" name="Google Shape;66;gd874be867b_0_512"/>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
        <p:nvSpPr>
          <p:cNvPr id="67" name="Google Shape;67;gd874be867b_0_512"/>
          <p:cNvSpPr txBox="1"/>
          <p:nvPr/>
        </p:nvSpPr>
        <p:spPr>
          <a:xfrm>
            <a:off x="1711309" y="6492881"/>
            <a:ext cx="3800400" cy="365100"/>
          </a:xfrm>
          <a:prstGeom prst="rect">
            <a:avLst/>
          </a:prstGeom>
          <a:noFill/>
          <a:ln>
            <a:noFill/>
          </a:ln>
        </p:spPr>
        <p:txBody>
          <a:bodyPr spcFirstLastPara="1" wrap="square" lIns="130125" tIns="65075" rIns="130125" bIns="65075" anchor="ctr" anchorCtr="0">
            <a:noAutofit/>
          </a:bodyPr>
          <a:lstStyle/>
          <a:p>
            <a:pPr marL="0" marR="0" lvl="0" indent="0" algn="l" rtl="0">
              <a:lnSpc>
                <a:spcPct val="100000"/>
              </a:lnSpc>
              <a:spcBef>
                <a:spcPts val="0"/>
              </a:spcBef>
              <a:spcAft>
                <a:spcPts val="0"/>
              </a:spcAft>
              <a:buClr>
                <a:schemeClr val="lt1"/>
              </a:buClr>
              <a:buSzPts val="1100"/>
              <a:buFont typeface="Helvetica Neue"/>
              <a:buNone/>
            </a:pPr>
            <a:r>
              <a:rPr lang="en-US" sz="1100" b="0" i="0" u="none" strike="noStrike" cap="none">
                <a:solidFill>
                  <a:schemeClr val="lt1"/>
                </a:solidFill>
                <a:latin typeface="Helvetica Neue"/>
                <a:ea typeface="Helvetica Neue"/>
                <a:cs typeface="Helvetica Neue"/>
                <a:sym typeface="Helvetica Neue"/>
              </a:rPr>
              <a:t>Confidential. Copyright © Arista 2016. All rights reserved.</a:t>
            </a:r>
            <a:endParaRPr sz="1100" b="0" i="0" u="none" strike="noStrike" cap="none">
              <a:solidFill>
                <a:schemeClr val="lt1"/>
              </a:solidFill>
              <a:latin typeface="Helvetica Neue"/>
              <a:ea typeface="Helvetica Neue"/>
              <a:cs typeface="Helvetica Neue"/>
              <a:sym typeface="Helvetica Neue"/>
            </a:endParaRPr>
          </a:p>
        </p:txBody>
      </p:sp>
      <p:sp>
        <p:nvSpPr>
          <p:cNvPr id="68" name="Google Shape;68;gd874be867b_0_512"/>
          <p:cNvSpPr txBox="1"/>
          <p:nvPr/>
        </p:nvSpPr>
        <p:spPr>
          <a:xfrm>
            <a:off x="963087" y="4754284"/>
            <a:ext cx="10363200" cy="879900"/>
          </a:xfrm>
          <a:prstGeom prst="rect">
            <a:avLst/>
          </a:prstGeom>
          <a:noFill/>
          <a:ln>
            <a:noFill/>
          </a:ln>
        </p:spPr>
        <p:txBody>
          <a:bodyPr spcFirstLastPara="1" wrap="square" lIns="130125" tIns="65075" rIns="130125" bIns="65075" anchor="t" anchorCtr="0">
            <a:noAutofit/>
          </a:bodyPr>
          <a:lstStyle/>
          <a:p>
            <a:pPr marL="0" marR="0" lvl="0" indent="0" algn="ctr" rtl="0">
              <a:lnSpc>
                <a:spcPct val="100000"/>
              </a:lnSpc>
              <a:spcBef>
                <a:spcPts val="0"/>
              </a:spcBef>
              <a:spcAft>
                <a:spcPts val="0"/>
              </a:spcAft>
              <a:buClr>
                <a:schemeClr val="lt1"/>
              </a:buClr>
              <a:buSzPts val="5700"/>
              <a:buFont typeface="Helvetica Neue Light"/>
              <a:buNone/>
            </a:pPr>
            <a:r>
              <a:rPr lang="en-US" sz="5700" b="0" i="0" u="none" strike="noStrike" cap="none">
                <a:solidFill>
                  <a:schemeClr val="lt1"/>
                </a:solidFill>
                <a:latin typeface="Helvetica Neue Light"/>
                <a:ea typeface="Helvetica Neue Light"/>
                <a:cs typeface="Helvetica Neue Light"/>
                <a:sym typeface="Helvetica Neue Light"/>
              </a:rPr>
              <a:t>www.arista.com</a:t>
            </a:r>
            <a:endParaRPr sz="5700" b="0" i="0" u="none" strike="noStrike" cap="none">
              <a:solidFill>
                <a:schemeClr val="lt1"/>
              </a:solidFill>
              <a:latin typeface="Helvetica Neue Light"/>
              <a:ea typeface="Helvetica Neue Light"/>
              <a:cs typeface="Helvetica Neue Light"/>
              <a:sym typeface="Helvetica Neue Light"/>
            </a:endParaRPr>
          </a:p>
        </p:txBody>
      </p:sp>
      <p:sp>
        <p:nvSpPr>
          <p:cNvPr id="69" name="Google Shape;69;gd874be867b_0_512"/>
          <p:cNvSpPr txBox="1"/>
          <p:nvPr/>
        </p:nvSpPr>
        <p:spPr>
          <a:xfrm>
            <a:off x="3582049" y="1847283"/>
            <a:ext cx="5028000" cy="1323600"/>
          </a:xfrm>
          <a:prstGeom prst="rect">
            <a:avLst/>
          </a:prstGeom>
          <a:noFill/>
          <a:ln>
            <a:noFill/>
          </a:ln>
        </p:spPr>
        <p:txBody>
          <a:bodyPr spcFirstLastPara="1" wrap="square" lIns="45700" tIns="22825" rIns="45700" bIns="22825" anchor="t" anchorCtr="0">
            <a:noAutofit/>
          </a:bodyPr>
          <a:lstStyle/>
          <a:p>
            <a:pPr marL="0" marR="0" lvl="0" indent="0" algn="l" rtl="0">
              <a:lnSpc>
                <a:spcPct val="100000"/>
              </a:lnSpc>
              <a:spcBef>
                <a:spcPts val="0"/>
              </a:spcBef>
              <a:spcAft>
                <a:spcPts val="0"/>
              </a:spcAft>
              <a:buClr>
                <a:srgbClr val="000000"/>
              </a:buClr>
              <a:buSzPts val="8300"/>
              <a:buFont typeface="Arial"/>
              <a:buNone/>
            </a:pPr>
            <a:r>
              <a:rPr lang="en-US" sz="8300" b="0" i="0" u="none" strike="noStrike" cap="none">
                <a:solidFill>
                  <a:schemeClr val="lt1"/>
                </a:solidFill>
                <a:latin typeface="Helvetica Neue Light"/>
                <a:ea typeface="Helvetica Neue Light"/>
                <a:cs typeface="Helvetica Neue Light"/>
                <a:sym typeface="Helvetica Neue Light"/>
              </a:rPr>
              <a:t>Thank You</a:t>
            </a:r>
            <a:endParaRPr sz="19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70"/>
        <p:cNvGrpSpPr/>
        <p:nvPr/>
      </p:nvGrpSpPr>
      <p:grpSpPr>
        <a:xfrm>
          <a:off x="0" y="0"/>
          <a:ext cx="0" cy="0"/>
          <a:chOff x="0" y="0"/>
          <a:chExt cx="0" cy="0"/>
        </a:xfrm>
      </p:grpSpPr>
      <p:pic>
        <p:nvPicPr>
          <p:cNvPr id="71" name="Google Shape;71;gd874be867b_0_518" descr="Arista-PP-DRK-v2.jpg"/>
          <p:cNvPicPr preferRelativeResize="0"/>
          <p:nvPr/>
        </p:nvPicPr>
        <p:blipFill rotWithShape="1">
          <a:blip r:embed="rId2">
            <a:alphaModFix/>
          </a:blip>
          <a:srcRect/>
          <a:stretch/>
        </p:blipFill>
        <p:spPr>
          <a:xfrm>
            <a:off x="0" y="0"/>
            <a:ext cx="12191998" cy="6856413"/>
          </a:xfrm>
          <a:prstGeom prst="rect">
            <a:avLst/>
          </a:prstGeom>
          <a:noFill/>
          <a:ln>
            <a:noFill/>
          </a:ln>
        </p:spPr>
      </p:pic>
      <p:sp>
        <p:nvSpPr>
          <p:cNvPr id="72" name="Google Shape;72;gd874be867b_0_518"/>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
        <p:nvSpPr>
          <p:cNvPr id="73" name="Google Shape;73;gd874be867b_0_518"/>
          <p:cNvSpPr txBox="1">
            <a:spLocks noGrp="1"/>
          </p:cNvSpPr>
          <p:nvPr>
            <p:ph type="title"/>
          </p:nvPr>
        </p:nvSpPr>
        <p:spPr>
          <a:xfrm>
            <a:off x="1264481" y="3831332"/>
            <a:ext cx="9405300" cy="566700"/>
          </a:xfrm>
          <a:prstGeom prst="rect">
            <a:avLst/>
          </a:prstGeom>
          <a:noFill/>
          <a:ln>
            <a:noFill/>
          </a:ln>
        </p:spPr>
        <p:txBody>
          <a:bodyPr spcFirstLastPara="1" wrap="square" lIns="130125" tIns="65075" rIns="130125" bIns="65075" anchor="b" anchorCtr="0">
            <a:noAutofit/>
          </a:bodyPr>
          <a:lstStyle>
            <a:lvl1pPr lvl="0" algn="l">
              <a:lnSpc>
                <a:spcPct val="100000"/>
              </a:lnSpc>
              <a:spcBef>
                <a:spcPts val="0"/>
              </a:spcBef>
              <a:spcAft>
                <a:spcPts val="0"/>
              </a:spcAft>
              <a:buClr>
                <a:schemeClr val="lt1"/>
              </a:buClr>
              <a:buSzPts val="4400"/>
              <a:buFont typeface="Arial"/>
              <a:buNone/>
              <a:defRPr sz="4400" b="0">
                <a:solidFill>
                  <a:schemeClr val="lt1"/>
                </a:solidFill>
                <a:latin typeface="Arial"/>
                <a:ea typeface="Arial"/>
                <a:cs typeface="Arial"/>
                <a:sym typeface="Arial"/>
              </a:defRPr>
            </a:lvl1pPr>
            <a:lvl2pPr lvl="1" algn="l">
              <a:lnSpc>
                <a:spcPct val="100000"/>
              </a:lnSpc>
              <a:spcBef>
                <a:spcPts val="0"/>
              </a:spcBef>
              <a:spcAft>
                <a:spcPts val="0"/>
              </a:spcAft>
              <a:buSzPts val="1900"/>
              <a:buNone/>
              <a:defRPr/>
            </a:lvl2pPr>
            <a:lvl3pPr lvl="2" algn="l">
              <a:lnSpc>
                <a:spcPct val="100000"/>
              </a:lnSpc>
              <a:spcBef>
                <a:spcPts val="0"/>
              </a:spcBef>
              <a:spcAft>
                <a:spcPts val="0"/>
              </a:spcAft>
              <a:buSzPts val="1900"/>
              <a:buNone/>
              <a:defRPr/>
            </a:lvl3pPr>
            <a:lvl4pPr lvl="3" algn="l">
              <a:lnSpc>
                <a:spcPct val="100000"/>
              </a:lnSpc>
              <a:spcBef>
                <a:spcPts val="0"/>
              </a:spcBef>
              <a:spcAft>
                <a:spcPts val="0"/>
              </a:spcAft>
              <a:buSzPts val="1900"/>
              <a:buNone/>
              <a:defRPr/>
            </a:lvl4pPr>
            <a:lvl5pPr lvl="4" algn="l">
              <a:lnSpc>
                <a:spcPct val="100000"/>
              </a:lnSpc>
              <a:spcBef>
                <a:spcPts val="0"/>
              </a:spcBef>
              <a:spcAft>
                <a:spcPts val="0"/>
              </a:spcAft>
              <a:buSzPts val="1900"/>
              <a:buNone/>
              <a:defRPr/>
            </a:lvl5pPr>
            <a:lvl6pPr lvl="5" algn="l">
              <a:lnSpc>
                <a:spcPct val="100000"/>
              </a:lnSpc>
              <a:spcBef>
                <a:spcPts val="0"/>
              </a:spcBef>
              <a:spcAft>
                <a:spcPts val="0"/>
              </a:spcAft>
              <a:buSzPts val="1900"/>
              <a:buNone/>
              <a:defRPr/>
            </a:lvl6pPr>
            <a:lvl7pPr lvl="6" algn="l">
              <a:lnSpc>
                <a:spcPct val="100000"/>
              </a:lnSpc>
              <a:spcBef>
                <a:spcPts val="0"/>
              </a:spcBef>
              <a:spcAft>
                <a:spcPts val="0"/>
              </a:spcAft>
              <a:buSzPts val="1900"/>
              <a:buNone/>
              <a:defRPr/>
            </a:lvl7pPr>
            <a:lvl8pPr lvl="7" algn="l">
              <a:lnSpc>
                <a:spcPct val="100000"/>
              </a:lnSpc>
              <a:spcBef>
                <a:spcPts val="0"/>
              </a:spcBef>
              <a:spcAft>
                <a:spcPts val="0"/>
              </a:spcAft>
              <a:buSzPts val="1900"/>
              <a:buNone/>
              <a:defRPr/>
            </a:lvl8pPr>
            <a:lvl9pPr lvl="8" algn="l">
              <a:lnSpc>
                <a:spcPct val="100000"/>
              </a:lnSpc>
              <a:spcBef>
                <a:spcPts val="0"/>
              </a:spcBef>
              <a:spcAft>
                <a:spcPts val="0"/>
              </a:spcAft>
              <a:buSzPts val="1900"/>
              <a:buNone/>
              <a:defRPr/>
            </a:lvl9pPr>
          </a:lstStyle>
          <a:p>
            <a:endParaRPr/>
          </a:p>
        </p:txBody>
      </p:sp>
      <p:sp>
        <p:nvSpPr>
          <p:cNvPr id="74" name="Google Shape;74;gd874be867b_0_518"/>
          <p:cNvSpPr txBox="1">
            <a:spLocks noGrp="1"/>
          </p:cNvSpPr>
          <p:nvPr>
            <p:ph type="body" idx="1"/>
          </p:nvPr>
        </p:nvSpPr>
        <p:spPr>
          <a:xfrm>
            <a:off x="1264473" y="4525079"/>
            <a:ext cx="7315200" cy="804900"/>
          </a:xfrm>
          <a:prstGeom prst="rect">
            <a:avLst/>
          </a:prstGeom>
          <a:noFill/>
          <a:ln>
            <a:noFill/>
          </a:ln>
        </p:spPr>
        <p:txBody>
          <a:bodyPr spcFirstLastPara="1" wrap="square" lIns="130125" tIns="65075" rIns="130125" bIns="65075" anchor="t" anchorCtr="0">
            <a:noAutofit/>
          </a:bodyPr>
          <a:lstStyle>
            <a:lvl1pPr marL="457200" lvl="0" indent="-228600" algn="l">
              <a:lnSpc>
                <a:spcPct val="100000"/>
              </a:lnSpc>
              <a:spcBef>
                <a:spcPts val="0"/>
              </a:spcBef>
              <a:spcAft>
                <a:spcPts val="0"/>
              </a:spcAft>
              <a:buSzPts val="2000"/>
              <a:buNone/>
              <a:defRPr sz="2000">
                <a:solidFill>
                  <a:srgbClr val="FFFFFE"/>
                </a:solidFill>
              </a:defRPr>
            </a:lvl1pPr>
            <a:lvl2pPr marL="914400" lvl="1" indent="-228600" algn="l">
              <a:lnSpc>
                <a:spcPct val="100000"/>
              </a:lnSpc>
              <a:spcBef>
                <a:spcPts val="300"/>
              </a:spcBef>
              <a:spcAft>
                <a:spcPts val="0"/>
              </a:spcAft>
              <a:buSzPts val="1700"/>
              <a:buNone/>
              <a:defRPr sz="1700"/>
            </a:lvl2pPr>
            <a:lvl3pPr marL="1371600" lvl="2" indent="-228600" algn="l">
              <a:lnSpc>
                <a:spcPct val="100000"/>
              </a:lnSpc>
              <a:spcBef>
                <a:spcPts val="300"/>
              </a:spcBef>
              <a:spcAft>
                <a:spcPts val="0"/>
              </a:spcAft>
              <a:buSzPts val="1500"/>
              <a:buNone/>
              <a:defRPr sz="1500"/>
            </a:lvl3pPr>
            <a:lvl4pPr marL="1828800" lvl="3" indent="-228600" algn="l">
              <a:lnSpc>
                <a:spcPct val="100000"/>
              </a:lnSpc>
              <a:spcBef>
                <a:spcPts val="300"/>
              </a:spcBef>
              <a:spcAft>
                <a:spcPts val="0"/>
              </a:spcAft>
              <a:buSzPts val="1300"/>
              <a:buNone/>
              <a:defRPr sz="1300"/>
            </a:lvl4pPr>
            <a:lvl5pPr marL="2286000" lvl="4" indent="-228600" algn="l">
              <a:lnSpc>
                <a:spcPct val="100000"/>
              </a:lnSpc>
              <a:spcBef>
                <a:spcPts val="300"/>
              </a:spcBef>
              <a:spcAft>
                <a:spcPts val="0"/>
              </a:spcAft>
              <a:buSzPts val="1300"/>
              <a:buNone/>
              <a:defRPr sz="1300"/>
            </a:lvl5pPr>
            <a:lvl6pPr marL="2743200" lvl="5" indent="-228600" algn="l">
              <a:lnSpc>
                <a:spcPct val="100000"/>
              </a:lnSpc>
              <a:spcBef>
                <a:spcPts val="300"/>
              </a:spcBef>
              <a:spcAft>
                <a:spcPts val="0"/>
              </a:spcAft>
              <a:buClr>
                <a:schemeClr val="dk1"/>
              </a:buClr>
              <a:buSzPts val="1300"/>
              <a:buNone/>
              <a:defRPr sz="1300"/>
            </a:lvl6pPr>
            <a:lvl7pPr marL="3200400" lvl="6" indent="-228600" algn="l">
              <a:lnSpc>
                <a:spcPct val="100000"/>
              </a:lnSpc>
              <a:spcBef>
                <a:spcPts val="300"/>
              </a:spcBef>
              <a:spcAft>
                <a:spcPts val="0"/>
              </a:spcAft>
              <a:buClr>
                <a:schemeClr val="dk1"/>
              </a:buClr>
              <a:buSzPts val="1300"/>
              <a:buNone/>
              <a:defRPr sz="1300"/>
            </a:lvl7pPr>
            <a:lvl8pPr marL="3657600" lvl="7" indent="-228600" algn="l">
              <a:lnSpc>
                <a:spcPct val="100000"/>
              </a:lnSpc>
              <a:spcBef>
                <a:spcPts val="300"/>
              </a:spcBef>
              <a:spcAft>
                <a:spcPts val="0"/>
              </a:spcAft>
              <a:buClr>
                <a:schemeClr val="dk1"/>
              </a:buClr>
              <a:buSzPts val="1300"/>
              <a:buNone/>
              <a:defRPr sz="1300"/>
            </a:lvl8pPr>
            <a:lvl9pPr marL="4114800" lvl="8" indent="-228600" algn="l">
              <a:lnSpc>
                <a:spcPct val="100000"/>
              </a:lnSpc>
              <a:spcBef>
                <a:spcPts val="300"/>
              </a:spcBef>
              <a:spcAft>
                <a:spcPts val="0"/>
              </a:spcAft>
              <a:buClr>
                <a:schemeClr val="dk1"/>
              </a:buClr>
              <a:buSzPts val="1300"/>
              <a:buNone/>
              <a:defRPr sz="1300"/>
            </a:lvl9pPr>
          </a:lstStyle>
          <a:p>
            <a:endParaRPr/>
          </a:p>
        </p:txBody>
      </p:sp>
      <p:sp>
        <p:nvSpPr>
          <p:cNvPr id="75" name="Google Shape;75;gd874be867b_0_518"/>
          <p:cNvSpPr txBox="1"/>
          <p:nvPr/>
        </p:nvSpPr>
        <p:spPr>
          <a:xfrm>
            <a:off x="1711309" y="6492881"/>
            <a:ext cx="3800400" cy="365100"/>
          </a:xfrm>
          <a:prstGeom prst="rect">
            <a:avLst/>
          </a:prstGeom>
          <a:noFill/>
          <a:ln>
            <a:noFill/>
          </a:ln>
        </p:spPr>
        <p:txBody>
          <a:bodyPr spcFirstLastPara="1" wrap="square" lIns="130125" tIns="65075" rIns="130125" bIns="65075" anchor="ctr" anchorCtr="0">
            <a:noAutofit/>
          </a:bodyPr>
          <a:lstStyle/>
          <a:p>
            <a:pPr marL="0" marR="0" lvl="0" indent="0" algn="l" rtl="0">
              <a:lnSpc>
                <a:spcPct val="100000"/>
              </a:lnSpc>
              <a:spcBef>
                <a:spcPts val="0"/>
              </a:spcBef>
              <a:spcAft>
                <a:spcPts val="0"/>
              </a:spcAft>
              <a:buClr>
                <a:schemeClr val="lt1"/>
              </a:buClr>
              <a:buSzPts val="1100"/>
              <a:buFont typeface="Helvetica Neue"/>
              <a:buNone/>
            </a:pPr>
            <a:r>
              <a:rPr lang="en-US" sz="1100" b="0" i="0" u="none" strike="noStrike" cap="none">
                <a:solidFill>
                  <a:schemeClr val="lt1"/>
                </a:solidFill>
                <a:latin typeface="Helvetica Neue"/>
                <a:ea typeface="Helvetica Neue"/>
                <a:cs typeface="Helvetica Neue"/>
                <a:sym typeface="Helvetica Neue"/>
              </a:rPr>
              <a:t>Confidential. Copyright © Arista 2016. All rights reserved.</a:t>
            </a:r>
            <a:endParaRPr sz="1100" b="0" i="0" u="none" strike="noStrike" cap="none">
              <a:solidFill>
                <a:schemeClr val="lt1"/>
              </a:solidFill>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1.jp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gd874be867b_0_459" descr="Arista-PP-bar.jpg"/>
          <p:cNvPicPr preferRelativeResize="0"/>
          <p:nvPr/>
        </p:nvPicPr>
        <p:blipFill rotWithShape="1">
          <a:blip r:embed="rId21">
            <a:alphaModFix/>
          </a:blip>
          <a:srcRect/>
          <a:stretch/>
        </p:blipFill>
        <p:spPr>
          <a:xfrm>
            <a:off x="0" y="6437312"/>
            <a:ext cx="12192004" cy="420688"/>
          </a:xfrm>
          <a:prstGeom prst="rect">
            <a:avLst/>
          </a:prstGeom>
          <a:noFill/>
          <a:ln>
            <a:noFill/>
          </a:ln>
        </p:spPr>
      </p:pic>
      <p:sp>
        <p:nvSpPr>
          <p:cNvPr id="7" name="Google Shape;7;gd874be867b_0_459"/>
          <p:cNvSpPr txBox="1">
            <a:spLocks noGrp="1"/>
          </p:cNvSpPr>
          <p:nvPr>
            <p:ph type="title"/>
          </p:nvPr>
        </p:nvSpPr>
        <p:spPr>
          <a:xfrm>
            <a:off x="609603" y="170159"/>
            <a:ext cx="10972800" cy="866700"/>
          </a:xfrm>
          <a:prstGeom prst="rect">
            <a:avLst/>
          </a:prstGeom>
          <a:noFill/>
          <a:ln>
            <a:noFill/>
          </a:ln>
        </p:spPr>
        <p:txBody>
          <a:bodyPr spcFirstLastPara="1" wrap="square" lIns="130125" tIns="65075" rIns="130125" bIns="65075" anchor="t" anchorCtr="0">
            <a:noAutofit/>
          </a:bodyPr>
          <a:lstStyle>
            <a:lvl1pPr marR="0" lvl="0" algn="l" rtl="0">
              <a:lnSpc>
                <a:spcPct val="100000"/>
              </a:lnSpc>
              <a:spcBef>
                <a:spcPts val="0"/>
              </a:spcBef>
              <a:spcAft>
                <a:spcPts val="0"/>
              </a:spcAft>
              <a:buClr>
                <a:srgbClr val="141313"/>
              </a:buClr>
              <a:buSzPts val="3300"/>
              <a:buFont typeface="Helvetica Neue"/>
              <a:buNone/>
              <a:defRPr sz="3300" b="0" i="0" u="none" strike="noStrike" cap="none">
                <a:solidFill>
                  <a:srgbClr val="141313"/>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000000"/>
              </a:buClr>
              <a:buSzPts val="19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2400" b="0" i="0" u="none" strike="noStrike" cap="none">
                <a:solidFill>
                  <a:srgbClr val="000000"/>
                </a:solidFill>
                <a:latin typeface="Arial"/>
                <a:ea typeface="Arial"/>
                <a:cs typeface="Arial"/>
                <a:sym typeface="Arial"/>
              </a:defRPr>
            </a:lvl9pPr>
          </a:lstStyle>
          <a:p>
            <a:endParaRPr/>
          </a:p>
        </p:txBody>
      </p:sp>
      <p:sp>
        <p:nvSpPr>
          <p:cNvPr id="8" name="Google Shape;8;gd874be867b_0_459"/>
          <p:cNvSpPr txBox="1">
            <a:spLocks noGrp="1"/>
          </p:cNvSpPr>
          <p:nvPr>
            <p:ph type="body" idx="1"/>
          </p:nvPr>
        </p:nvSpPr>
        <p:spPr>
          <a:xfrm>
            <a:off x="609603" y="1173476"/>
            <a:ext cx="10972800" cy="4952700"/>
          </a:xfrm>
          <a:prstGeom prst="rect">
            <a:avLst/>
          </a:prstGeom>
          <a:noFill/>
          <a:ln>
            <a:noFill/>
          </a:ln>
        </p:spPr>
        <p:txBody>
          <a:bodyPr spcFirstLastPara="1" wrap="square" lIns="130125" tIns="65075" rIns="130125" bIns="65075" anchor="t" anchorCtr="0">
            <a:noAutofit/>
          </a:bodyPr>
          <a:lstStyle>
            <a:lvl1pPr marL="457200" marR="0" lvl="0" indent="-381000" algn="l" rtl="0">
              <a:lnSpc>
                <a:spcPct val="100000"/>
              </a:lnSpc>
              <a:spcBef>
                <a:spcPts val="0"/>
              </a:spcBef>
              <a:spcAft>
                <a:spcPts val="0"/>
              </a:spcAft>
              <a:buClr>
                <a:srgbClr val="888888"/>
              </a:buClr>
              <a:buSzPts val="2400"/>
              <a:buFont typeface="Arial"/>
              <a:buChar char="•"/>
              <a:defRPr sz="2400" b="0" i="0" u="none" strike="noStrike" cap="none">
                <a:solidFill>
                  <a:srgbClr val="141313"/>
                </a:solidFill>
                <a:latin typeface="Helvetica Neue"/>
                <a:ea typeface="Helvetica Neue"/>
                <a:cs typeface="Helvetica Neue"/>
                <a:sym typeface="Helvetica Neue"/>
              </a:defRPr>
            </a:lvl1pPr>
            <a:lvl2pPr marL="914400" marR="0" lvl="1" indent="-355600" algn="l" rtl="0">
              <a:lnSpc>
                <a:spcPct val="100000"/>
              </a:lnSpc>
              <a:spcBef>
                <a:spcPts val="300"/>
              </a:spcBef>
              <a:spcAft>
                <a:spcPts val="0"/>
              </a:spcAft>
              <a:buClr>
                <a:srgbClr val="888888"/>
              </a:buClr>
              <a:buSzPts val="2000"/>
              <a:buFont typeface="Merriweather Sans"/>
              <a:buChar char="-"/>
              <a:defRPr sz="2000" b="0" i="0" u="none" strike="noStrike" cap="none">
                <a:solidFill>
                  <a:srgbClr val="141313"/>
                </a:solidFill>
                <a:latin typeface="Helvetica Neue"/>
                <a:ea typeface="Helvetica Neue"/>
                <a:cs typeface="Helvetica Neue"/>
                <a:sym typeface="Helvetica Neue"/>
              </a:defRPr>
            </a:lvl2pPr>
            <a:lvl3pPr marL="1371600" marR="0" lvl="2" indent="-330200" algn="l" rtl="0">
              <a:lnSpc>
                <a:spcPct val="100000"/>
              </a:lnSpc>
              <a:spcBef>
                <a:spcPts val="300"/>
              </a:spcBef>
              <a:spcAft>
                <a:spcPts val="0"/>
              </a:spcAft>
              <a:buClr>
                <a:srgbClr val="888888"/>
              </a:buClr>
              <a:buSzPts val="1600"/>
              <a:buFont typeface="Merriweather Sans"/>
              <a:buChar char="≫"/>
              <a:defRPr sz="1600" b="0" i="0" u="none" strike="noStrike" cap="none">
                <a:solidFill>
                  <a:srgbClr val="141313"/>
                </a:solidFill>
                <a:latin typeface="Helvetica Neue"/>
                <a:ea typeface="Helvetica Neue"/>
                <a:cs typeface="Helvetica Neue"/>
                <a:sym typeface="Helvetica Neue"/>
              </a:defRPr>
            </a:lvl3pPr>
            <a:lvl4pPr marL="1828800" marR="0" lvl="3" indent="-304800" algn="l" rtl="0">
              <a:lnSpc>
                <a:spcPct val="100000"/>
              </a:lnSpc>
              <a:spcBef>
                <a:spcPts val="300"/>
              </a:spcBef>
              <a:spcAft>
                <a:spcPts val="0"/>
              </a:spcAft>
              <a:buClr>
                <a:srgbClr val="888888"/>
              </a:buClr>
              <a:buSzPts val="1200"/>
              <a:buFont typeface="Arial"/>
              <a:buChar char="•"/>
              <a:defRPr sz="1200" b="0" i="0" u="none" strike="noStrike" cap="none">
                <a:solidFill>
                  <a:srgbClr val="141313"/>
                </a:solidFill>
                <a:latin typeface="Helvetica Neue"/>
                <a:ea typeface="Helvetica Neue"/>
                <a:cs typeface="Helvetica Neue"/>
                <a:sym typeface="Helvetica Neue"/>
              </a:defRPr>
            </a:lvl4pPr>
            <a:lvl5pPr marL="2286000" marR="0" lvl="4" indent="-304800" algn="l" rtl="0">
              <a:lnSpc>
                <a:spcPct val="100000"/>
              </a:lnSpc>
              <a:spcBef>
                <a:spcPts val="300"/>
              </a:spcBef>
              <a:spcAft>
                <a:spcPts val="0"/>
              </a:spcAft>
              <a:buClr>
                <a:srgbClr val="888888"/>
              </a:buClr>
              <a:buSzPts val="1200"/>
              <a:buFont typeface="Merriweather Sans"/>
              <a:buChar char="-"/>
              <a:defRPr sz="1200" b="0" i="1" u="none" strike="noStrike" cap="none">
                <a:solidFill>
                  <a:srgbClr val="141313"/>
                </a:solidFill>
                <a:latin typeface="Helvetica Neue"/>
                <a:ea typeface="Helvetica Neue"/>
                <a:cs typeface="Helvetica Neue"/>
                <a:sym typeface="Helvetica Neue"/>
              </a:defRPr>
            </a:lvl5pPr>
            <a:lvl6pPr marL="2743200" marR="0" lvl="5" indent="-406400" algn="l" rtl="0">
              <a:lnSpc>
                <a:spcPct val="100000"/>
              </a:lnSpc>
              <a:spcBef>
                <a:spcPts val="6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lnSpc>
                <a:spcPct val="100000"/>
              </a:lnSpc>
              <a:spcBef>
                <a:spcPts val="6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lnSpc>
                <a:spcPct val="100000"/>
              </a:lnSpc>
              <a:spcBef>
                <a:spcPts val="6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lnSpc>
                <a:spcPct val="100000"/>
              </a:lnSpc>
              <a:spcBef>
                <a:spcPts val="6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9" name="Google Shape;9;gd874be867b_0_459"/>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marR="0" lvl="0" indent="0" algn="l"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1pPr>
            <a:lvl2pPr marL="0" marR="0" lvl="1" indent="0" algn="l"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2pPr>
            <a:lvl3pPr marL="0" marR="0" lvl="2" indent="0" algn="l"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3pPr>
            <a:lvl4pPr marL="0" marR="0" lvl="3" indent="0" algn="l"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4pPr>
            <a:lvl5pPr marL="0" marR="0" lvl="4" indent="0" algn="l"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5pPr>
            <a:lvl6pPr marL="0" marR="0" lvl="5" indent="0" algn="l"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6pPr>
            <a:lvl7pPr marL="0" marR="0" lvl="6" indent="0" algn="l"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7pPr>
            <a:lvl8pPr marL="0" marR="0" lvl="7" indent="0" algn="l"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8pPr>
            <a:lvl9pPr marL="0" marR="0" lvl="8" indent="0" algn="l"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
        <p:nvSpPr>
          <p:cNvPr id="10" name="Google Shape;10;gd874be867b_0_459"/>
          <p:cNvSpPr txBox="1"/>
          <p:nvPr/>
        </p:nvSpPr>
        <p:spPr>
          <a:xfrm>
            <a:off x="720698" y="6492875"/>
            <a:ext cx="4569900" cy="365100"/>
          </a:xfrm>
          <a:prstGeom prst="rect">
            <a:avLst/>
          </a:prstGeom>
          <a:noFill/>
          <a:ln>
            <a:noFill/>
          </a:ln>
        </p:spPr>
        <p:txBody>
          <a:bodyPr spcFirstLastPara="1" wrap="square" lIns="130125" tIns="65075" rIns="130125" bIns="65075" anchor="ctr" anchorCtr="0">
            <a:noAutofit/>
          </a:bodyPr>
          <a:lstStyle/>
          <a:p>
            <a:pPr marL="0" marR="0" lvl="0" indent="0" algn="l" rtl="0">
              <a:lnSpc>
                <a:spcPct val="100000"/>
              </a:lnSpc>
              <a:spcBef>
                <a:spcPts val="0"/>
              </a:spcBef>
              <a:spcAft>
                <a:spcPts val="0"/>
              </a:spcAft>
              <a:buClr>
                <a:schemeClr val="lt1"/>
              </a:buClr>
              <a:buSzPts val="1100"/>
              <a:buFont typeface="Helvetica Neue"/>
              <a:buNone/>
            </a:pPr>
            <a:r>
              <a:rPr lang="en-US" sz="1100" b="0" i="0" u="none" strike="noStrike" cap="none">
                <a:solidFill>
                  <a:schemeClr val="lt1"/>
                </a:solidFill>
                <a:latin typeface="Helvetica Neue"/>
                <a:ea typeface="Helvetica Neue"/>
                <a:cs typeface="Helvetica Neue"/>
                <a:sym typeface="Helvetica Neue"/>
              </a:rPr>
              <a:t>Confidential. Copyright © Arista 2021. All rights reserved.</a:t>
            </a:r>
            <a:endParaRPr sz="1100" b="0" i="0" u="none" strike="noStrike" cap="none">
              <a:solidFill>
                <a:schemeClr val="lt1"/>
              </a:solidFill>
              <a:latin typeface="Helvetica Neue"/>
              <a:ea typeface="Helvetica Neue"/>
              <a:cs typeface="Helvetica Neue"/>
              <a:sym typeface="Helvetica Neue"/>
            </a:endParaRPr>
          </a:p>
        </p:txBody>
      </p:sp>
      <p:grpSp>
        <p:nvGrpSpPr>
          <p:cNvPr id="11" name="Google Shape;11;gd874be867b_0_459"/>
          <p:cNvGrpSpPr/>
          <p:nvPr/>
        </p:nvGrpSpPr>
        <p:grpSpPr>
          <a:xfrm>
            <a:off x="-3282471" y="198737"/>
            <a:ext cx="2635067" cy="4862253"/>
            <a:chOff x="-6564942" y="397473"/>
            <a:chExt cx="5270134" cy="9724507"/>
          </a:xfrm>
        </p:grpSpPr>
        <p:sp>
          <p:nvSpPr>
            <p:cNvPr id="12" name="Google Shape;12;gd874be867b_0_459"/>
            <p:cNvSpPr txBox="1"/>
            <p:nvPr/>
          </p:nvSpPr>
          <p:spPr>
            <a:xfrm>
              <a:off x="-6564942" y="8972980"/>
              <a:ext cx="3787200" cy="1149000"/>
            </a:xfrm>
            <a:prstGeom prst="rect">
              <a:avLst/>
            </a:prstGeom>
            <a:no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163058"/>
                </a:buClr>
                <a:buSzPts val="1500"/>
                <a:buFont typeface="Helvetica Neue"/>
                <a:buNone/>
              </a:pPr>
              <a:r>
                <a:rPr lang="en-US" sz="1500" b="0" i="0" u="none" strike="noStrike" cap="none">
                  <a:solidFill>
                    <a:srgbClr val="163058"/>
                  </a:solidFill>
                  <a:latin typeface="Helvetica Neue"/>
                  <a:ea typeface="Helvetica Neue"/>
                  <a:cs typeface="Helvetica Neue"/>
                  <a:sym typeface="Helvetica Neue"/>
                </a:rPr>
                <a:t>Alternate text color:</a:t>
              </a:r>
              <a:endParaRPr sz="19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163058"/>
                </a:buClr>
                <a:buSzPts val="1500"/>
                <a:buFont typeface="Helvetica Neue"/>
                <a:buNone/>
              </a:pPr>
              <a:r>
                <a:rPr lang="en-US" sz="1500" b="0" i="0" u="none" strike="noStrike" cap="none">
                  <a:solidFill>
                    <a:srgbClr val="163058"/>
                  </a:solidFill>
                  <a:latin typeface="Helvetica Neue"/>
                  <a:ea typeface="Helvetica Neue"/>
                  <a:cs typeface="Helvetica Neue"/>
                  <a:sym typeface="Helvetica Neue"/>
                </a:rPr>
                <a:t>Hex color# 112346</a:t>
              </a:r>
              <a:endParaRPr sz="1900" b="0" i="0" u="none" strike="noStrike" cap="none">
                <a:solidFill>
                  <a:srgbClr val="000000"/>
                </a:solidFill>
                <a:latin typeface="Arial"/>
                <a:ea typeface="Arial"/>
                <a:cs typeface="Arial"/>
                <a:sym typeface="Arial"/>
              </a:endParaRPr>
            </a:p>
          </p:txBody>
        </p:sp>
        <p:sp>
          <p:nvSpPr>
            <p:cNvPr id="13" name="Google Shape;13;gd874be867b_0_459"/>
            <p:cNvSpPr txBox="1"/>
            <p:nvPr/>
          </p:nvSpPr>
          <p:spPr>
            <a:xfrm>
              <a:off x="-6564942" y="397473"/>
              <a:ext cx="4016700" cy="697500"/>
            </a:xfrm>
            <a:prstGeom prst="rect">
              <a:avLst/>
            </a:prstGeom>
            <a:no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163058"/>
                </a:buClr>
                <a:buSzPts val="1500"/>
                <a:buFont typeface="Helvetica Neue"/>
                <a:buNone/>
              </a:pPr>
              <a:r>
                <a:rPr lang="en-US" sz="1500" b="0" i="0" u="none" strike="noStrike" cap="none">
                  <a:solidFill>
                    <a:srgbClr val="163058"/>
                  </a:solidFill>
                  <a:latin typeface="Helvetica Neue"/>
                  <a:ea typeface="Helvetica Neue"/>
                  <a:cs typeface="Helvetica Neue"/>
                  <a:sym typeface="Helvetica Neue"/>
                </a:rPr>
                <a:t>ARISTA color Palette</a:t>
              </a:r>
              <a:endParaRPr sz="1500" b="0" i="0" u="none" strike="noStrike" cap="none">
                <a:solidFill>
                  <a:srgbClr val="163058"/>
                </a:solidFill>
                <a:latin typeface="Helvetica Neue"/>
                <a:ea typeface="Helvetica Neue"/>
                <a:cs typeface="Helvetica Neue"/>
                <a:sym typeface="Helvetica Neue"/>
              </a:endParaRPr>
            </a:p>
          </p:txBody>
        </p:sp>
        <p:sp>
          <p:nvSpPr>
            <p:cNvPr id="14" name="Google Shape;14;gd874be867b_0_459"/>
            <p:cNvSpPr/>
            <p:nvPr/>
          </p:nvSpPr>
          <p:spPr>
            <a:xfrm>
              <a:off x="-6514142" y="1016913"/>
              <a:ext cx="1329900" cy="1329900"/>
            </a:xfrm>
            <a:prstGeom prst="rect">
              <a:avLst/>
            </a:prstGeom>
            <a:solidFill>
              <a:srgbClr val="16325B"/>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15" name="Google Shape;15;gd874be867b_0_459"/>
            <p:cNvSpPr/>
            <p:nvPr/>
          </p:nvSpPr>
          <p:spPr>
            <a:xfrm>
              <a:off x="-4705425" y="1016913"/>
              <a:ext cx="1329900" cy="1329900"/>
            </a:xfrm>
            <a:prstGeom prst="rect">
              <a:avLst/>
            </a:prstGeom>
            <a:solidFill>
              <a:srgbClr val="58595A"/>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16" name="Google Shape;16;gd874be867b_0_459"/>
            <p:cNvSpPr/>
            <p:nvPr/>
          </p:nvSpPr>
          <p:spPr>
            <a:xfrm>
              <a:off x="-6514142" y="2825828"/>
              <a:ext cx="869100" cy="869100"/>
            </a:xfrm>
            <a:prstGeom prst="rect">
              <a:avLst/>
            </a:prstGeom>
            <a:solidFill>
              <a:srgbClr val="25678D"/>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17" name="Google Shape;17;gd874be867b_0_459"/>
            <p:cNvSpPr/>
            <p:nvPr/>
          </p:nvSpPr>
          <p:spPr>
            <a:xfrm>
              <a:off x="-5415008" y="2825828"/>
              <a:ext cx="869100" cy="869100"/>
            </a:xfrm>
            <a:prstGeom prst="rect">
              <a:avLst/>
            </a:prstGeom>
            <a:solidFill>
              <a:srgbClr val="5588B7"/>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18" name="Google Shape;18;gd874be867b_0_459"/>
            <p:cNvSpPr/>
            <p:nvPr/>
          </p:nvSpPr>
          <p:spPr>
            <a:xfrm>
              <a:off x="-4340574" y="2825828"/>
              <a:ext cx="869100" cy="869100"/>
            </a:xfrm>
            <a:prstGeom prst="rect">
              <a:avLst/>
            </a:prstGeom>
            <a:solidFill>
              <a:srgbClr val="221F20"/>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19" name="Google Shape;19;gd874be867b_0_459"/>
            <p:cNvSpPr/>
            <p:nvPr/>
          </p:nvSpPr>
          <p:spPr>
            <a:xfrm>
              <a:off x="-3241440" y="2825828"/>
              <a:ext cx="869100" cy="869100"/>
            </a:xfrm>
            <a:prstGeom prst="rect">
              <a:avLst/>
            </a:prstGeom>
            <a:solidFill>
              <a:srgbClr val="929598"/>
            </a:solidFill>
            <a:ln w="9525" cap="flat" cmpd="sng">
              <a:solidFill>
                <a:srgbClr val="929598"/>
              </a:solidFill>
              <a:prstDash val="solid"/>
              <a:round/>
              <a:headEnd type="none" w="sm" len="sm"/>
              <a:tailEnd type="none" w="sm" len="sm"/>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20" name="Google Shape;20;gd874be867b_0_459"/>
            <p:cNvSpPr/>
            <p:nvPr/>
          </p:nvSpPr>
          <p:spPr>
            <a:xfrm>
              <a:off x="-2163908" y="2825828"/>
              <a:ext cx="869100" cy="869100"/>
            </a:xfrm>
            <a:prstGeom prst="rect">
              <a:avLst/>
            </a:prstGeom>
            <a:solidFill>
              <a:srgbClr val="BBBDBE"/>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21" name="Google Shape;21;gd874be867b_0_459"/>
            <p:cNvSpPr/>
            <p:nvPr/>
          </p:nvSpPr>
          <p:spPr>
            <a:xfrm>
              <a:off x="-6514141" y="5366003"/>
              <a:ext cx="781800" cy="781800"/>
            </a:xfrm>
            <a:prstGeom prst="rect">
              <a:avLst/>
            </a:prstGeom>
            <a:solidFill>
              <a:srgbClr val="E8D754"/>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22" name="Google Shape;22;gd874be867b_0_459"/>
            <p:cNvSpPr/>
            <p:nvPr/>
          </p:nvSpPr>
          <p:spPr>
            <a:xfrm>
              <a:off x="-5471661" y="5366003"/>
              <a:ext cx="781800" cy="781800"/>
            </a:xfrm>
            <a:prstGeom prst="rect">
              <a:avLst/>
            </a:prstGeom>
            <a:solidFill>
              <a:srgbClr val="B39E2E"/>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23" name="Google Shape;23;gd874be867b_0_459"/>
            <p:cNvSpPr/>
            <p:nvPr/>
          </p:nvSpPr>
          <p:spPr>
            <a:xfrm>
              <a:off x="-4461394" y="5366003"/>
              <a:ext cx="781800" cy="781800"/>
            </a:xfrm>
            <a:prstGeom prst="rect">
              <a:avLst/>
            </a:prstGeom>
            <a:solidFill>
              <a:srgbClr val="ACC37B"/>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24" name="Google Shape;24;gd874be867b_0_459"/>
            <p:cNvSpPr/>
            <p:nvPr/>
          </p:nvSpPr>
          <p:spPr>
            <a:xfrm>
              <a:off x="-3428492" y="5366003"/>
              <a:ext cx="781800" cy="781800"/>
            </a:xfrm>
            <a:prstGeom prst="rect">
              <a:avLst/>
            </a:prstGeom>
            <a:solidFill>
              <a:srgbClr val="6A8236"/>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25" name="Google Shape;25;gd874be867b_0_459"/>
            <p:cNvSpPr/>
            <p:nvPr/>
          </p:nvSpPr>
          <p:spPr>
            <a:xfrm>
              <a:off x="-6514141" y="6462898"/>
              <a:ext cx="781800" cy="781800"/>
            </a:xfrm>
            <a:prstGeom prst="rect">
              <a:avLst/>
            </a:prstGeom>
            <a:solidFill>
              <a:srgbClr val="ACD13B"/>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26" name="Google Shape;26;gd874be867b_0_459"/>
            <p:cNvSpPr/>
            <p:nvPr/>
          </p:nvSpPr>
          <p:spPr>
            <a:xfrm>
              <a:off x="-5471661" y="6462898"/>
              <a:ext cx="781800" cy="781800"/>
            </a:xfrm>
            <a:prstGeom prst="rect">
              <a:avLst/>
            </a:prstGeom>
            <a:solidFill>
              <a:srgbClr val="FD661B"/>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27" name="Google Shape;27;gd874be867b_0_459"/>
            <p:cNvSpPr/>
            <p:nvPr/>
          </p:nvSpPr>
          <p:spPr>
            <a:xfrm>
              <a:off x="-4461394" y="6462898"/>
              <a:ext cx="781800" cy="781800"/>
            </a:xfrm>
            <a:prstGeom prst="rect">
              <a:avLst/>
            </a:prstGeom>
            <a:solidFill>
              <a:srgbClr val="FAAF4B"/>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28" name="Google Shape;28;gd874be867b_0_459"/>
            <p:cNvSpPr/>
            <p:nvPr/>
          </p:nvSpPr>
          <p:spPr>
            <a:xfrm>
              <a:off x="-6514142" y="8002403"/>
              <a:ext cx="869100" cy="869100"/>
            </a:xfrm>
            <a:prstGeom prst="rect">
              <a:avLst/>
            </a:prstGeom>
            <a:solidFill>
              <a:srgbClr val="16325B"/>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29" name="Google Shape;29;gd874be867b_0_459"/>
            <p:cNvSpPr/>
            <p:nvPr/>
          </p:nvSpPr>
          <p:spPr>
            <a:xfrm>
              <a:off x="-6514142" y="4057429"/>
              <a:ext cx="869100" cy="869100"/>
            </a:xfrm>
            <a:prstGeom prst="rect">
              <a:avLst/>
            </a:prstGeom>
            <a:solidFill>
              <a:srgbClr val="E0872D"/>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9"/>
        <p:cNvGrpSpPr/>
        <p:nvPr/>
      </p:nvGrpSpPr>
      <p:grpSpPr>
        <a:xfrm>
          <a:off x="0" y="0"/>
          <a:ext cx="0" cy="0"/>
          <a:chOff x="0" y="0"/>
          <a:chExt cx="0" cy="0"/>
        </a:xfrm>
      </p:grpSpPr>
      <p:pic>
        <p:nvPicPr>
          <p:cNvPr id="130" name="Google Shape;130;gdf7f94ca7a_3_0" descr="Arista-PP-bar.jpg"/>
          <p:cNvPicPr preferRelativeResize="0"/>
          <p:nvPr/>
        </p:nvPicPr>
        <p:blipFill rotWithShape="1">
          <a:blip r:embed="rId21">
            <a:alphaModFix/>
          </a:blip>
          <a:srcRect/>
          <a:stretch/>
        </p:blipFill>
        <p:spPr>
          <a:xfrm>
            <a:off x="0" y="6437312"/>
            <a:ext cx="12192004" cy="420688"/>
          </a:xfrm>
          <a:prstGeom prst="rect">
            <a:avLst/>
          </a:prstGeom>
          <a:noFill/>
          <a:ln>
            <a:noFill/>
          </a:ln>
        </p:spPr>
      </p:pic>
      <p:sp>
        <p:nvSpPr>
          <p:cNvPr id="131" name="Google Shape;131;gdf7f94ca7a_3_0"/>
          <p:cNvSpPr txBox="1">
            <a:spLocks noGrp="1"/>
          </p:cNvSpPr>
          <p:nvPr>
            <p:ph type="title"/>
          </p:nvPr>
        </p:nvSpPr>
        <p:spPr>
          <a:xfrm>
            <a:off x="609603" y="170159"/>
            <a:ext cx="10972800" cy="866700"/>
          </a:xfrm>
          <a:prstGeom prst="rect">
            <a:avLst/>
          </a:prstGeom>
          <a:noFill/>
          <a:ln>
            <a:noFill/>
          </a:ln>
        </p:spPr>
        <p:txBody>
          <a:bodyPr spcFirstLastPara="1" wrap="square" lIns="130125" tIns="65075" rIns="130125" bIns="65075" anchor="t" anchorCtr="0">
            <a:noAutofit/>
          </a:bodyPr>
          <a:lstStyle>
            <a:lvl1pPr marR="0" lvl="0" algn="l" rtl="0">
              <a:spcBef>
                <a:spcPts val="0"/>
              </a:spcBef>
              <a:spcAft>
                <a:spcPts val="0"/>
              </a:spcAft>
              <a:buClr>
                <a:srgbClr val="141313"/>
              </a:buClr>
              <a:buSzPts val="3300"/>
              <a:buFont typeface="Helvetica Neue"/>
              <a:buNone/>
              <a:defRPr sz="3300" b="0" i="0" u="none" strike="noStrike" cap="none">
                <a:solidFill>
                  <a:srgbClr val="141313"/>
                </a:solidFill>
                <a:latin typeface="Helvetica Neue"/>
                <a:ea typeface="Helvetica Neue"/>
                <a:cs typeface="Helvetica Neue"/>
                <a:sym typeface="Helvetica Neue"/>
              </a:defRPr>
            </a:lvl1pPr>
            <a:lvl2pPr lvl="1" rtl="0">
              <a:spcBef>
                <a:spcPts val="0"/>
              </a:spcBef>
              <a:spcAft>
                <a:spcPts val="0"/>
              </a:spcAft>
              <a:buSzPts val="1900"/>
              <a:buNone/>
              <a:defRPr sz="2400"/>
            </a:lvl2pPr>
            <a:lvl3pPr lvl="2" rtl="0">
              <a:spcBef>
                <a:spcPts val="0"/>
              </a:spcBef>
              <a:spcAft>
                <a:spcPts val="0"/>
              </a:spcAft>
              <a:buSzPts val="1900"/>
              <a:buNone/>
              <a:defRPr sz="2400"/>
            </a:lvl3pPr>
            <a:lvl4pPr lvl="3" rtl="0">
              <a:spcBef>
                <a:spcPts val="0"/>
              </a:spcBef>
              <a:spcAft>
                <a:spcPts val="0"/>
              </a:spcAft>
              <a:buSzPts val="1900"/>
              <a:buNone/>
              <a:defRPr sz="2400"/>
            </a:lvl4pPr>
            <a:lvl5pPr lvl="4" rtl="0">
              <a:spcBef>
                <a:spcPts val="0"/>
              </a:spcBef>
              <a:spcAft>
                <a:spcPts val="0"/>
              </a:spcAft>
              <a:buSzPts val="1900"/>
              <a:buNone/>
              <a:defRPr sz="2400"/>
            </a:lvl5pPr>
            <a:lvl6pPr lvl="5" rtl="0">
              <a:spcBef>
                <a:spcPts val="0"/>
              </a:spcBef>
              <a:spcAft>
                <a:spcPts val="0"/>
              </a:spcAft>
              <a:buSzPts val="1900"/>
              <a:buNone/>
              <a:defRPr sz="2400"/>
            </a:lvl6pPr>
            <a:lvl7pPr lvl="6" rtl="0">
              <a:spcBef>
                <a:spcPts val="0"/>
              </a:spcBef>
              <a:spcAft>
                <a:spcPts val="0"/>
              </a:spcAft>
              <a:buSzPts val="1900"/>
              <a:buNone/>
              <a:defRPr sz="2400"/>
            </a:lvl7pPr>
            <a:lvl8pPr lvl="7" rtl="0">
              <a:spcBef>
                <a:spcPts val="0"/>
              </a:spcBef>
              <a:spcAft>
                <a:spcPts val="0"/>
              </a:spcAft>
              <a:buSzPts val="1900"/>
              <a:buNone/>
              <a:defRPr sz="2400"/>
            </a:lvl8pPr>
            <a:lvl9pPr lvl="8" rtl="0">
              <a:spcBef>
                <a:spcPts val="0"/>
              </a:spcBef>
              <a:spcAft>
                <a:spcPts val="0"/>
              </a:spcAft>
              <a:buSzPts val="1900"/>
              <a:buNone/>
              <a:defRPr sz="2400"/>
            </a:lvl9pPr>
          </a:lstStyle>
          <a:p>
            <a:endParaRPr/>
          </a:p>
        </p:txBody>
      </p:sp>
      <p:sp>
        <p:nvSpPr>
          <p:cNvPr id="132" name="Google Shape;132;gdf7f94ca7a_3_0"/>
          <p:cNvSpPr txBox="1">
            <a:spLocks noGrp="1"/>
          </p:cNvSpPr>
          <p:nvPr>
            <p:ph type="body" idx="1"/>
          </p:nvPr>
        </p:nvSpPr>
        <p:spPr>
          <a:xfrm>
            <a:off x="609603" y="1173476"/>
            <a:ext cx="10972800" cy="4952700"/>
          </a:xfrm>
          <a:prstGeom prst="rect">
            <a:avLst/>
          </a:prstGeom>
          <a:noFill/>
          <a:ln>
            <a:noFill/>
          </a:ln>
        </p:spPr>
        <p:txBody>
          <a:bodyPr spcFirstLastPara="1" wrap="square" lIns="130125" tIns="65075" rIns="130125" bIns="65075" anchor="t" anchorCtr="0">
            <a:noAutofit/>
          </a:bodyPr>
          <a:lstStyle>
            <a:lvl1pPr marL="457200" marR="0" lvl="0" indent="-381000" algn="l" rtl="0">
              <a:spcBef>
                <a:spcPts val="0"/>
              </a:spcBef>
              <a:spcAft>
                <a:spcPts val="0"/>
              </a:spcAft>
              <a:buClr>
                <a:srgbClr val="888888"/>
              </a:buClr>
              <a:buSzPts val="2400"/>
              <a:buFont typeface="Arial"/>
              <a:buChar char="•"/>
              <a:defRPr sz="2400" b="0" i="0" u="none" strike="noStrike" cap="none">
                <a:solidFill>
                  <a:srgbClr val="141313"/>
                </a:solidFill>
                <a:latin typeface="Helvetica Neue"/>
                <a:ea typeface="Helvetica Neue"/>
                <a:cs typeface="Helvetica Neue"/>
                <a:sym typeface="Helvetica Neue"/>
              </a:defRPr>
            </a:lvl1pPr>
            <a:lvl2pPr marL="914400" marR="0" lvl="1" indent="-355600" algn="l" rtl="0">
              <a:spcBef>
                <a:spcPts val="300"/>
              </a:spcBef>
              <a:spcAft>
                <a:spcPts val="0"/>
              </a:spcAft>
              <a:buClr>
                <a:srgbClr val="888888"/>
              </a:buClr>
              <a:buSzPts val="2000"/>
              <a:buFont typeface="Merriweather Sans"/>
              <a:buChar char="-"/>
              <a:defRPr sz="2000" b="0" i="0" u="none" strike="noStrike" cap="none">
                <a:solidFill>
                  <a:srgbClr val="141313"/>
                </a:solidFill>
                <a:latin typeface="Helvetica Neue"/>
                <a:ea typeface="Helvetica Neue"/>
                <a:cs typeface="Helvetica Neue"/>
                <a:sym typeface="Helvetica Neue"/>
              </a:defRPr>
            </a:lvl2pPr>
            <a:lvl3pPr marL="1371600" marR="0" lvl="2" indent="-330200" algn="l" rtl="0">
              <a:spcBef>
                <a:spcPts val="300"/>
              </a:spcBef>
              <a:spcAft>
                <a:spcPts val="0"/>
              </a:spcAft>
              <a:buClr>
                <a:srgbClr val="888888"/>
              </a:buClr>
              <a:buSzPts val="1600"/>
              <a:buFont typeface="Merriweather Sans"/>
              <a:buChar char="≫"/>
              <a:defRPr sz="1600" b="0" i="0" u="none" strike="noStrike" cap="none">
                <a:solidFill>
                  <a:srgbClr val="141313"/>
                </a:solidFill>
                <a:latin typeface="Helvetica Neue"/>
                <a:ea typeface="Helvetica Neue"/>
                <a:cs typeface="Helvetica Neue"/>
                <a:sym typeface="Helvetica Neue"/>
              </a:defRPr>
            </a:lvl3pPr>
            <a:lvl4pPr marL="1828800" marR="0" lvl="3" indent="-304800" algn="l" rtl="0">
              <a:spcBef>
                <a:spcPts val="300"/>
              </a:spcBef>
              <a:spcAft>
                <a:spcPts val="0"/>
              </a:spcAft>
              <a:buClr>
                <a:srgbClr val="888888"/>
              </a:buClr>
              <a:buSzPts val="1200"/>
              <a:buFont typeface="Arial"/>
              <a:buChar char="•"/>
              <a:defRPr sz="1200" b="0" i="0" u="none" strike="noStrike" cap="none">
                <a:solidFill>
                  <a:srgbClr val="141313"/>
                </a:solidFill>
                <a:latin typeface="Helvetica Neue"/>
                <a:ea typeface="Helvetica Neue"/>
                <a:cs typeface="Helvetica Neue"/>
                <a:sym typeface="Helvetica Neue"/>
              </a:defRPr>
            </a:lvl4pPr>
            <a:lvl5pPr marL="2286000" marR="0" lvl="4" indent="-304800" algn="l" rtl="0">
              <a:spcBef>
                <a:spcPts val="300"/>
              </a:spcBef>
              <a:spcAft>
                <a:spcPts val="0"/>
              </a:spcAft>
              <a:buClr>
                <a:srgbClr val="888888"/>
              </a:buClr>
              <a:buSzPts val="1200"/>
              <a:buFont typeface="Merriweather Sans"/>
              <a:buChar char="-"/>
              <a:defRPr sz="1200" b="0" i="1" u="none" strike="noStrike" cap="none">
                <a:solidFill>
                  <a:srgbClr val="141313"/>
                </a:solidFill>
                <a:latin typeface="Helvetica Neue"/>
                <a:ea typeface="Helvetica Neue"/>
                <a:cs typeface="Helvetica Neue"/>
                <a:sym typeface="Helvetica Neue"/>
              </a:defRPr>
            </a:lvl5pPr>
            <a:lvl6pPr marL="2743200" marR="0" lvl="5" indent="-406400" algn="l" rtl="0">
              <a:spcBef>
                <a:spcPts val="6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6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6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6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33" name="Google Shape;133;gdf7f94ca7a_3_0"/>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marR="0" lvl="0" indent="0" algn="l" rtl="0">
              <a:spcBef>
                <a:spcPts val="0"/>
              </a:spcBef>
              <a:spcAft>
                <a:spcPts val="0"/>
              </a:spcAft>
              <a:buNone/>
              <a:defRPr sz="1100" b="0" i="0" u="none" strike="noStrike" cap="none">
                <a:solidFill>
                  <a:schemeClr val="lt1"/>
                </a:solidFill>
                <a:latin typeface="Helvetica Neue"/>
                <a:ea typeface="Helvetica Neue"/>
                <a:cs typeface="Helvetica Neue"/>
                <a:sym typeface="Helvetica Neue"/>
              </a:defRPr>
            </a:lvl1pPr>
            <a:lvl2pPr marL="0" marR="0" lvl="1" indent="0" algn="l" rtl="0">
              <a:spcBef>
                <a:spcPts val="0"/>
              </a:spcBef>
              <a:spcAft>
                <a:spcPts val="0"/>
              </a:spcAft>
              <a:buNone/>
              <a:defRPr sz="1100" b="0" i="0" u="none" strike="noStrike" cap="none">
                <a:solidFill>
                  <a:schemeClr val="lt1"/>
                </a:solidFill>
                <a:latin typeface="Helvetica Neue"/>
                <a:ea typeface="Helvetica Neue"/>
                <a:cs typeface="Helvetica Neue"/>
                <a:sym typeface="Helvetica Neue"/>
              </a:defRPr>
            </a:lvl2pPr>
            <a:lvl3pPr marL="0" marR="0" lvl="2" indent="0" algn="l" rtl="0">
              <a:spcBef>
                <a:spcPts val="0"/>
              </a:spcBef>
              <a:spcAft>
                <a:spcPts val="0"/>
              </a:spcAft>
              <a:buNone/>
              <a:defRPr sz="1100" b="0" i="0" u="none" strike="noStrike" cap="none">
                <a:solidFill>
                  <a:schemeClr val="lt1"/>
                </a:solidFill>
                <a:latin typeface="Helvetica Neue"/>
                <a:ea typeface="Helvetica Neue"/>
                <a:cs typeface="Helvetica Neue"/>
                <a:sym typeface="Helvetica Neue"/>
              </a:defRPr>
            </a:lvl3pPr>
            <a:lvl4pPr marL="0" marR="0" lvl="3" indent="0" algn="l" rtl="0">
              <a:spcBef>
                <a:spcPts val="0"/>
              </a:spcBef>
              <a:spcAft>
                <a:spcPts val="0"/>
              </a:spcAft>
              <a:buNone/>
              <a:defRPr sz="1100" b="0" i="0" u="none" strike="noStrike" cap="none">
                <a:solidFill>
                  <a:schemeClr val="lt1"/>
                </a:solidFill>
                <a:latin typeface="Helvetica Neue"/>
                <a:ea typeface="Helvetica Neue"/>
                <a:cs typeface="Helvetica Neue"/>
                <a:sym typeface="Helvetica Neue"/>
              </a:defRPr>
            </a:lvl4pPr>
            <a:lvl5pPr marL="0" marR="0" lvl="4" indent="0" algn="l" rtl="0">
              <a:spcBef>
                <a:spcPts val="0"/>
              </a:spcBef>
              <a:spcAft>
                <a:spcPts val="0"/>
              </a:spcAft>
              <a:buNone/>
              <a:defRPr sz="1100" b="0" i="0" u="none" strike="noStrike" cap="none">
                <a:solidFill>
                  <a:schemeClr val="lt1"/>
                </a:solidFill>
                <a:latin typeface="Helvetica Neue"/>
                <a:ea typeface="Helvetica Neue"/>
                <a:cs typeface="Helvetica Neue"/>
                <a:sym typeface="Helvetica Neue"/>
              </a:defRPr>
            </a:lvl5pPr>
            <a:lvl6pPr marL="0" marR="0" lvl="5" indent="0" algn="l" rtl="0">
              <a:spcBef>
                <a:spcPts val="0"/>
              </a:spcBef>
              <a:spcAft>
                <a:spcPts val="0"/>
              </a:spcAft>
              <a:buNone/>
              <a:defRPr sz="1100" b="0" i="0" u="none" strike="noStrike" cap="none">
                <a:solidFill>
                  <a:schemeClr val="lt1"/>
                </a:solidFill>
                <a:latin typeface="Helvetica Neue"/>
                <a:ea typeface="Helvetica Neue"/>
                <a:cs typeface="Helvetica Neue"/>
                <a:sym typeface="Helvetica Neue"/>
              </a:defRPr>
            </a:lvl6pPr>
            <a:lvl7pPr marL="0" marR="0" lvl="6" indent="0" algn="l" rtl="0">
              <a:spcBef>
                <a:spcPts val="0"/>
              </a:spcBef>
              <a:spcAft>
                <a:spcPts val="0"/>
              </a:spcAft>
              <a:buNone/>
              <a:defRPr sz="1100" b="0" i="0" u="none" strike="noStrike" cap="none">
                <a:solidFill>
                  <a:schemeClr val="lt1"/>
                </a:solidFill>
                <a:latin typeface="Helvetica Neue"/>
                <a:ea typeface="Helvetica Neue"/>
                <a:cs typeface="Helvetica Neue"/>
                <a:sym typeface="Helvetica Neue"/>
              </a:defRPr>
            </a:lvl7pPr>
            <a:lvl8pPr marL="0" marR="0" lvl="7" indent="0" algn="l" rtl="0">
              <a:spcBef>
                <a:spcPts val="0"/>
              </a:spcBef>
              <a:spcAft>
                <a:spcPts val="0"/>
              </a:spcAft>
              <a:buNone/>
              <a:defRPr sz="1100" b="0" i="0" u="none" strike="noStrike" cap="none">
                <a:solidFill>
                  <a:schemeClr val="lt1"/>
                </a:solidFill>
                <a:latin typeface="Helvetica Neue"/>
                <a:ea typeface="Helvetica Neue"/>
                <a:cs typeface="Helvetica Neue"/>
                <a:sym typeface="Helvetica Neue"/>
              </a:defRPr>
            </a:lvl8pPr>
            <a:lvl9pPr marL="0" marR="0" lvl="8" indent="0" algn="l" rtl="0">
              <a:spcBef>
                <a:spcPts val="0"/>
              </a:spcBef>
              <a:spcAft>
                <a:spcPts val="0"/>
              </a:spcAft>
              <a:buNone/>
              <a:defRPr sz="11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
        <p:nvSpPr>
          <p:cNvPr id="134" name="Google Shape;134;gdf7f94ca7a_3_0"/>
          <p:cNvSpPr txBox="1"/>
          <p:nvPr/>
        </p:nvSpPr>
        <p:spPr>
          <a:xfrm>
            <a:off x="720698" y="6492875"/>
            <a:ext cx="4569900" cy="365100"/>
          </a:xfrm>
          <a:prstGeom prst="rect">
            <a:avLst/>
          </a:prstGeom>
          <a:noFill/>
          <a:ln>
            <a:noFill/>
          </a:ln>
        </p:spPr>
        <p:txBody>
          <a:bodyPr spcFirstLastPara="1" wrap="square" lIns="130125" tIns="65075" rIns="130125" bIns="65075" anchor="ctr" anchorCtr="0">
            <a:noAutofit/>
          </a:bodyPr>
          <a:lstStyle/>
          <a:p>
            <a:pPr marL="0" marR="0" lvl="0" indent="0" algn="l" rtl="0">
              <a:lnSpc>
                <a:spcPct val="100000"/>
              </a:lnSpc>
              <a:spcBef>
                <a:spcPts val="0"/>
              </a:spcBef>
              <a:spcAft>
                <a:spcPts val="0"/>
              </a:spcAft>
              <a:buClr>
                <a:schemeClr val="lt1"/>
              </a:buClr>
              <a:buSzPts val="1100"/>
              <a:buFont typeface="Helvetica Neue"/>
              <a:buNone/>
            </a:pPr>
            <a:r>
              <a:rPr lang="en-US" sz="1100" b="0" i="0" u="none" strike="noStrike" cap="none">
                <a:solidFill>
                  <a:schemeClr val="lt1"/>
                </a:solidFill>
                <a:latin typeface="Helvetica Neue"/>
                <a:ea typeface="Helvetica Neue"/>
                <a:cs typeface="Helvetica Neue"/>
                <a:sym typeface="Helvetica Neue"/>
              </a:rPr>
              <a:t>Confidential. Copyright © Arista 20</a:t>
            </a:r>
            <a:r>
              <a:rPr lang="en-US" sz="1100">
                <a:solidFill>
                  <a:schemeClr val="lt1"/>
                </a:solidFill>
                <a:latin typeface="Helvetica Neue"/>
                <a:ea typeface="Helvetica Neue"/>
                <a:cs typeface="Helvetica Neue"/>
                <a:sym typeface="Helvetica Neue"/>
              </a:rPr>
              <a:t>21</a:t>
            </a:r>
            <a:r>
              <a:rPr lang="en-US" sz="1100" b="0" i="0" u="none" strike="noStrike" cap="none">
                <a:solidFill>
                  <a:schemeClr val="lt1"/>
                </a:solidFill>
                <a:latin typeface="Helvetica Neue"/>
                <a:ea typeface="Helvetica Neue"/>
                <a:cs typeface="Helvetica Neue"/>
                <a:sym typeface="Helvetica Neue"/>
              </a:rPr>
              <a:t>. All rights reserved.</a:t>
            </a:r>
            <a:endParaRPr sz="1100" b="0" i="0" u="none" strike="noStrike" cap="none">
              <a:solidFill>
                <a:schemeClr val="lt1"/>
              </a:solidFill>
              <a:latin typeface="Helvetica Neue"/>
              <a:ea typeface="Helvetica Neue"/>
              <a:cs typeface="Helvetica Neue"/>
              <a:sym typeface="Helvetica Neue"/>
            </a:endParaRPr>
          </a:p>
        </p:txBody>
      </p:sp>
      <p:grpSp>
        <p:nvGrpSpPr>
          <p:cNvPr id="135" name="Google Shape;135;gdf7f94ca7a_3_0"/>
          <p:cNvGrpSpPr/>
          <p:nvPr/>
        </p:nvGrpSpPr>
        <p:grpSpPr>
          <a:xfrm>
            <a:off x="-3282471" y="198737"/>
            <a:ext cx="2635067" cy="4862253"/>
            <a:chOff x="-6564942" y="397473"/>
            <a:chExt cx="5270134" cy="9724507"/>
          </a:xfrm>
        </p:grpSpPr>
        <p:sp>
          <p:nvSpPr>
            <p:cNvPr id="136" name="Google Shape;136;gdf7f94ca7a_3_0"/>
            <p:cNvSpPr txBox="1"/>
            <p:nvPr/>
          </p:nvSpPr>
          <p:spPr>
            <a:xfrm>
              <a:off x="-6564942" y="8972980"/>
              <a:ext cx="3787200" cy="1149000"/>
            </a:xfrm>
            <a:prstGeom prst="rect">
              <a:avLst/>
            </a:prstGeom>
            <a:no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163058"/>
                </a:buClr>
                <a:buSzPts val="1500"/>
                <a:buFont typeface="Helvetica Neue"/>
                <a:buNone/>
              </a:pPr>
              <a:r>
                <a:rPr lang="en-US" sz="1500" b="0" i="0" u="none" strike="noStrike" cap="none">
                  <a:solidFill>
                    <a:srgbClr val="163058"/>
                  </a:solidFill>
                  <a:latin typeface="Helvetica Neue"/>
                  <a:ea typeface="Helvetica Neue"/>
                  <a:cs typeface="Helvetica Neue"/>
                  <a:sym typeface="Helvetica Neue"/>
                </a:rPr>
                <a:t>Alternate text color:</a:t>
              </a:r>
              <a:endParaRPr sz="1900"/>
            </a:p>
            <a:p>
              <a:pPr marL="0" marR="0" lvl="0" indent="0" algn="l" rtl="0">
                <a:lnSpc>
                  <a:spcPct val="100000"/>
                </a:lnSpc>
                <a:spcBef>
                  <a:spcPts val="0"/>
                </a:spcBef>
                <a:spcAft>
                  <a:spcPts val="0"/>
                </a:spcAft>
                <a:buClr>
                  <a:srgbClr val="163058"/>
                </a:buClr>
                <a:buSzPts val="1500"/>
                <a:buFont typeface="Helvetica Neue"/>
                <a:buNone/>
              </a:pPr>
              <a:r>
                <a:rPr lang="en-US" sz="1500" b="0" i="0" u="none" strike="noStrike" cap="none">
                  <a:solidFill>
                    <a:srgbClr val="163058"/>
                  </a:solidFill>
                  <a:latin typeface="Helvetica Neue"/>
                  <a:ea typeface="Helvetica Neue"/>
                  <a:cs typeface="Helvetica Neue"/>
                  <a:sym typeface="Helvetica Neue"/>
                </a:rPr>
                <a:t>Hex color# 112346</a:t>
              </a:r>
              <a:endParaRPr sz="1900"/>
            </a:p>
          </p:txBody>
        </p:sp>
        <p:sp>
          <p:nvSpPr>
            <p:cNvPr id="137" name="Google Shape;137;gdf7f94ca7a_3_0"/>
            <p:cNvSpPr txBox="1"/>
            <p:nvPr/>
          </p:nvSpPr>
          <p:spPr>
            <a:xfrm>
              <a:off x="-6564942" y="397473"/>
              <a:ext cx="4016700" cy="697500"/>
            </a:xfrm>
            <a:prstGeom prst="rect">
              <a:avLst/>
            </a:prstGeom>
            <a:no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163058"/>
                </a:buClr>
                <a:buSzPts val="1500"/>
                <a:buFont typeface="Helvetica Neue"/>
                <a:buNone/>
              </a:pPr>
              <a:r>
                <a:rPr lang="en-US" sz="1500" b="0" i="0" u="none" strike="noStrike" cap="none">
                  <a:solidFill>
                    <a:srgbClr val="163058"/>
                  </a:solidFill>
                  <a:latin typeface="Helvetica Neue"/>
                  <a:ea typeface="Helvetica Neue"/>
                  <a:cs typeface="Helvetica Neue"/>
                  <a:sym typeface="Helvetica Neue"/>
                </a:rPr>
                <a:t>ARISTA color Palette</a:t>
              </a:r>
              <a:endParaRPr sz="1500" b="0" i="0" u="none" strike="noStrike" cap="none">
                <a:solidFill>
                  <a:srgbClr val="163058"/>
                </a:solidFill>
                <a:latin typeface="Helvetica Neue"/>
                <a:ea typeface="Helvetica Neue"/>
                <a:cs typeface="Helvetica Neue"/>
                <a:sym typeface="Helvetica Neue"/>
              </a:endParaRPr>
            </a:p>
          </p:txBody>
        </p:sp>
        <p:sp>
          <p:nvSpPr>
            <p:cNvPr id="138" name="Google Shape;138;gdf7f94ca7a_3_0"/>
            <p:cNvSpPr/>
            <p:nvPr/>
          </p:nvSpPr>
          <p:spPr>
            <a:xfrm>
              <a:off x="-6514142" y="1016913"/>
              <a:ext cx="1329900" cy="1329900"/>
            </a:xfrm>
            <a:prstGeom prst="rect">
              <a:avLst/>
            </a:prstGeom>
            <a:solidFill>
              <a:srgbClr val="16325B"/>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139" name="Google Shape;139;gdf7f94ca7a_3_0"/>
            <p:cNvSpPr/>
            <p:nvPr/>
          </p:nvSpPr>
          <p:spPr>
            <a:xfrm>
              <a:off x="-4705425" y="1016913"/>
              <a:ext cx="1329900" cy="1329900"/>
            </a:xfrm>
            <a:prstGeom prst="rect">
              <a:avLst/>
            </a:prstGeom>
            <a:solidFill>
              <a:srgbClr val="58595A"/>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140" name="Google Shape;140;gdf7f94ca7a_3_0"/>
            <p:cNvSpPr/>
            <p:nvPr/>
          </p:nvSpPr>
          <p:spPr>
            <a:xfrm>
              <a:off x="-6514142" y="2825828"/>
              <a:ext cx="869100" cy="869100"/>
            </a:xfrm>
            <a:prstGeom prst="rect">
              <a:avLst/>
            </a:prstGeom>
            <a:solidFill>
              <a:srgbClr val="25678D"/>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141" name="Google Shape;141;gdf7f94ca7a_3_0"/>
            <p:cNvSpPr/>
            <p:nvPr/>
          </p:nvSpPr>
          <p:spPr>
            <a:xfrm>
              <a:off x="-5415008" y="2825828"/>
              <a:ext cx="869100" cy="869100"/>
            </a:xfrm>
            <a:prstGeom prst="rect">
              <a:avLst/>
            </a:prstGeom>
            <a:solidFill>
              <a:srgbClr val="5588B7"/>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142" name="Google Shape;142;gdf7f94ca7a_3_0"/>
            <p:cNvSpPr/>
            <p:nvPr/>
          </p:nvSpPr>
          <p:spPr>
            <a:xfrm>
              <a:off x="-4340574" y="2825828"/>
              <a:ext cx="869100" cy="869100"/>
            </a:xfrm>
            <a:prstGeom prst="rect">
              <a:avLst/>
            </a:prstGeom>
            <a:solidFill>
              <a:srgbClr val="221F20"/>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143" name="Google Shape;143;gdf7f94ca7a_3_0"/>
            <p:cNvSpPr/>
            <p:nvPr/>
          </p:nvSpPr>
          <p:spPr>
            <a:xfrm>
              <a:off x="-3241440" y="2825828"/>
              <a:ext cx="869100" cy="869100"/>
            </a:xfrm>
            <a:prstGeom prst="rect">
              <a:avLst/>
            </a:prstGeom>
            <a:solidFill>
              <a:srgbClr val="929598"/>
            </a:solidFill>
            <a:ln w="9525" cap="flat" cmpd="sng">
              <a:solidFill>
                <a:srgbClr val="929598"/>
              </a:solidFill>
              <a:prstDash val="solid"/>
              <a:round/>
              <a:headEnd type="none" w="sm" len="sm"/>
              <a:tailEnd type="none" w="sm" len="sm"/>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144" name="Google Shape;144;gdf7f94ca7a_3_0"/>
            <p:cNvSpPr/>
            <p:nvPr/>
          </p:nvSpPr>
          <p:spPr>
            <a:xfrm>
              <a:off x="-2163908" y="2825828"/>
              <a:ext cx="869100" cy="869100"/>
            </a:xfrm>
            <a:prstGeom prst="rect">
              <a:avLst/>
            </a:prstGeom>
            <a:solidFill>
              <a:srgbClr val="BBBDBE"/>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145" name="Google Shape;145;gdf7f94ca7a_3_0"/>
            <p:cNvSpPr/>
            <p:nvPr/>
          </p:nvSpPr>
          <p:spPr>
            <a:xfrm>
              <a:off x="-6514141" y="5366003"/>
              <a:ext cx="781800" cy="781800"/>
            </a:xfrm>
            <a:prstGeom prst="rect">
              <a:avLst/>
            </a:prstGeom>
            <a:solidFill>
              <a:srgbClr val="E8D754"/>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146" name="Google Shape;146;gdf7f94ca7a_3_0"/>
            <p:cNvSpPr/>
            <p:nvPr/>
          </p:nvSpPr>
          <p:spPr>
            <a:xfrm>
              <a:off x="-5471661" y="5366003"/>
              <a:ext cx="781800" cy="781800"/>
            </a:xfrm>
            <a:prstGeom prst="rect">
              <a:avLst/>
            </a:prstGeom>
            <a:solidFill>
              <a:srgbClr val="B39E2E"/>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147" name="Google Shape;147;gdf7f94ca7a_3_0"/>
            <p:cNvSpPr/>
            <p:nvPr/>
          </p:nvSpPr>
          <p:spPr>
            <a:xfrm>
              <a:off x="-4461394" y="5366003"/>
              <a:ext cx="781800" cy="781800"/>
            </a:xfrm>
            <a:prstGeom prst="rect">
              <a:avLst/>
            </a:prstGeom>
            <a:solidFill>
              <a:srgbClr val="ACC37B"/>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148" name="Google Shape;148;gdf7f94ca7a_3_0"/>
            <p:cNvSpPr/>
            <p:nvPr/>
          </p:nvSpPr>
          <p:spPr>
            <a:xfrm>
              <a:off x="-3428492" y="5366003"/>
              <a:ext cx="781800" cy="781800"/>
            </a:xfrm>
            <a:prstGeom prst="rect">
              <a:avLst/>
            </a:prstGeom>
            <a:solidFill>
              <a:srgbClr val="6A8236"/>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149" name="Google Shape;149;gdf7f94ca7a_3_0"/>
            <p:cNvSpPr/>
            <p:nvPr/>
          </p:nvSpPr>
          <p:spPr>
            <a:xfrm>
              <a:off x="-6514141" y="6462898"/>
              <a:ext cx="781800" cy="781800"/>
            </a:xfrm>
            <a:prstGeom prst="rect">
              <a:avLst/>
            </a:prstGeom>
            <a:solidFill>
              <a:srgbClr val="ACD13B"/>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150" name="Google Shape;150;gdf7f94ca7a_3_0"/>
            <p:cNvSpPr/>
            <p:nvPr/>
          </p:nvSpPr>
          <p:spPr>
            <a:xfrm>
              <a:off x="-5471661" y="6462898"/>
              <a:ext cx="781800" cy="781800"/>
            </a:xfrm>
            <a:prstGeom prst="rect">
              <a:avLst/>
            </a:prstGeom>
            <a:solidFill>
              <a:srgbClr val="FD661B"/>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151" name="Google Shape;151;gdf7f94ca7a_3_0"/>
            <p:cNvSpPr/>
            <p:nvPr/>
          </p:nvSpPr>
          <p:spPr>
            <a:xfrm>
              <a:off x="-4461394" y="6462898"/>
              <a:ext cx="781800" cy="781800"/>
            </a:xfrm>
            <a:prstGeom prst="rect">
              <a:avLst/>
            </a:prstGeom>
            <a:solidFill>
              <a:srgbClr val="FAAF4B"/>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152" name="Google Shape;152;gdf7f94ca7a_3_0"/>
            <p:cNvSpPr/>
            <p:nvPr/>
          </p:nvSpPr>
          <p:spPr>
            <a:xfrm>
              <a:off x="-6514142" y="8002403"/>
              <a:ext cx="869100" cy="869100"/>
            </a:xfrm>
            <a:prstGeom prst="rect">
              <a:avLst/>
            </a:prstGeom>
            <a:solidFill>
              <a:srgbClr val="16325B"/>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153" name="Google Shape;153;gdf7f94ca7a_3_0"/>
            <p:cNvSpPr/>
            <p:nvPr/>
          </p:nvSpPr>
          <p:spPr>
            <a:xfrm>
              <a:off x="-6514142" y="4057429"/>
              <a:ext cx="869100" cy="869100"/>
            </a:xfrm>
            <a:prstGeom prst="rect">
              <a:avLst/>
            </a:prstGeom>
            <a:solidFill>
              <a:srgbClr val="E0872D"/>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hyperlink" Target="https://gitlab.aristanetworks.com/emea-se-team/pvlan_evpn_vxlan"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eos.arista.com/eos-4-25-0f/support-for-private-vlan/"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hyperlink" Target="http://aid.aristanetworks.com/8351/cached.html"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d8d5ce3b13_0_0"/>
          <p:cNvSpPr txBox="1">
            <a:spLocks noGrp="1"/>
          </p:cNvSpPr>
          <p:nvPr>
            <p:ph type="sldNum" idx="12"/>
          </p:nvPr>
        </p:nvSpPr>
        <p:spPr>
          <a:xfrm>
            <a:off x="212720" y="6492881"/>
            <a:ext cx="1051500" cy="365100"/>
          </a:xfrm>
          <a:prstGeom prst="rect">
            <a:avLst/>
          </a:prstGeom>
          <a:noFill/>
          <a:ln>
            <a:noFill/>
          </a:ln>
        </p:spPr>
        <p:txBody>
          <a:bodyPr spcFirstLastPara="1" wrap="square" lIns="130175" tIns="65075" rIns="130175" bIns="65075" anchor="ctr" anchorCtr="0">
            <a:noAutofit/>
          </a:bodyPr>
          <a:lstStyle/>
          <a:p>
            <a:pPr marL="0" lvl="0" indent="0" algn="l" rtl="0">
              <a:spcBef>
                <a:spcPts val="0"/>
              </a:spcBef>
              <a:spcAft>
                <a:spcPts val="0"/>
              </a:spcAft>
              <a:buNone/>
            </a:pPr>
            <a:fld id="{00000000-1234-1234-1234-123412341234}" type="slidenum">
              <a:rPr lang="en-US"/>
              <a:t>1</a:t>
            </a:fld>
            <a:endParaRPr/>
          </a:p>
        </p:txBody>
      </p:sp>
      <p:sp>
        <p:nvSpPr>
          <p:cNvPr id="258" name="Google Shape;258;gd8d5ce3b13_0_0"/>
          <p:cNvSpPr txBox="1">
            <a:spLocks noGrp="1"/>
          </p:cNvSpPr>
          <p:nvPr>
            <p:ph type="title"/>
          </p:nvPr>
        </p:nvSpPr>
        <p:spPr>
          <a:xfrm>
            <a:off x="1264481" y="3297932"/>
            <a:ext cx="9405300" cy="566700"/>
          </a:xfrm>
          <a:prstGeom prst="rect">
            <a:avLst/>
          </a:prstGeom>
          <a:noFill/>
          <a:ln>
            <a:noFill/>
          </a:ln>
        </p:spPr>
        <p:txBody>
          <a:bodyPr spcFirstLastPara="1" wrap="square" lIns="130175" tIns="65075" rIns="130175" bIns="65075" anchor="b" anchorCtr="0">
            <a:noAutofit/>
          </a:bodyPr>
          <a:lstStyle/>
          <a:p>
            <a:pPr marL="0" lvl="0" indent="0" algn="ctr" rtl="0">
              <a:spcBef>
                <a:spcPts val="0"/>
              </a:spcBef>
              <a:spcAft>
                <a:spcPts val="0"/>
              </a:spcAft>
              <a:buClr>
                <a:srgbClr val="000000"/>
              </a:buClr>
              <a:buSzPts val="2000"/>
              <a:buFont typeface="Arial"/>
              <a:buNone/>
            </a:pPr>
            <a:r>
              <a:rPr lang="en-US" sz="3600">
                <a:latin typeface="Helvetica Neue"/>
                <a:ea typeface="Helvetica Neue"/>
                <a:cs typeface="Helvetica Neue"/>
                <a:sym typeface="Helvetica Neue"/>
              </a:rPr>
              <a:t>PVLAN &amp;</a:t>
            </a:r>
            <a:endParaRPr sz="3600">
              <a:latin typeface="Helvetica Neue"/>
              <a:ea typeface="Helvetica Neue"/>
              <a:cs typeface="Helvetica Neue"/>
              <a:sym typeface="Helvetica Neue"/>
            </a:endParaRPr>
          </a:p>
          <a:p>
            <a:pPr marL="0" lvl="0" indent="0" algn="ctr" rtl="0">
              <a:spcBef>
                <a:spcPts val="0"/>
              </a:spcBef>
              <a:spcAft>
                <a:spcPts val="0"/>
              </a:spcAft>
              <a:buClr>
                <a:srgbClr val="000000"/>
              </a:buClr>
              <a:buSzPts val="2000"/>
              <a:buFont typeface="Arial"/>
              <a:buNone/>
            </a:pPr>
            <a:r>
              <a:rPr lang="en-US" sz="3600">
                <a:latin typeface="Helvetica Neue"/>
                <a:ea typeface="Helvetica Neue"/>
                <a:cs typeface="Helvetica Neue"/>
                <a:sym typeface="Helvetica Neue"/>
              </a:rPr>
              <a:t>PVLAN over EVPN VXLAN</a:t>
            </a:r>
            <a:endParaRPr sz="6000"/>
          </a:p>
        </p:txBody>
      </p:sp>
      <p:sp>
        <p:nvSpPr>
          <p:cNvPr id="259" name="Google Shape;259;gd8d5ce3b13_0_0"/>
          <p:cNvSpPr txBox="1">
            <a:spLocks noGrp="1"/>
          </p:cNvSpPr>
          <p:nvPr>
            <p:ph type="body" idx="1"/>
          </p:nvPr>
        </p:nvSpPr>
        <p:spPr>
          <a:xfrm>
            <a:off x="694923" y="4748879"/>
            <a:ext cx="7315200" cy="804900"/>
          </a:xfrm>
          <a:prstGeom prst="rect">
            <a:avLst/>
          </a:prstGeom>
          <a:noFill/>
          <a:ln>
            <a:noFill/>
          </a:ln>
        </p:spPr>
        <p:txBody>
          <a:bodyPr spcFirstLastPara="1" wrap="square" lIns="130175" tIns="65075" rIns="130175" bIns="65075" anchor="t" anchorCtr="0">
            <a:noAutofit/>
          </a:bodyPr>
          <a:lstStyle/>
          <a:p>
            <a:pPr marL="0" lvl="0" indent="0" algn="l" rtl="0">
              <a:lnSpc>
                <a:spcPct val="100000"/>
              </a:lnSpc>
              <a:spcBef>
                <a:spcPts val="0"/>
              </a:spcBef>
              <a:spcAft>
                <a:spcPts val="0"/>
              </a:spcAft>
              <a:buSzPts val="2000"/>
              <a:buNone/>
            </a:pPr>
            <a:r>
              <a:rPr lang="en-US" sz="2300"/>
              <a:t>EMEA SE Call</a:t>
            </a:r>
            <a:endParaRPr sz="2300"/>
          </a:p>
          <a:p>
            <a:pPr marL="0" lvl="0" indent="0" algn="l" rtl="0">
              <a:lnSpc>
                <a:spcPct val="100000"/>
              </a:lnSpc>
              <a:spcBef>
                <a:spcPts val="300"/>
              </a:spcBef>
              <a:spcAft>
                <a:spcPts val="0"/>
              </a:spcAft>
              <a:buSzPts val="2000"/>
              <a:buNone/>
            </a:pPr>
            <a:r>
              <a:rPr lang="en-US" sz="2300"/>
              <a:t>2021 06 14</a:t>
            </a:r>
            <a:endParaRPr sz="2300"/>
          </a:p>
        </p:txBody>
      </p:sp>
      <p:sp>
        <p:nvSpPr>
          <p:cNvPr id="260" name="Google Shape;260;gd8d5ce3b13_0_0"/>
          <p:cNvSpPr txBox="1">
            <a:spLocks noGrp="1"/>
          </p:cNvSpPr>
          <p:nvPr>
            <p:ph type="body" idx="1"/>
          </p:nvPr>
        </p:nvSpPr>
        <p:spPr>
          <a:xfrm>
            <a:off x="9184200" y="4748875"/>
            <a:ext cx="2754000" cy="1095300"/>
          </a:xfrm>
          <a:prstGeom prst="rect">
            <a:avLst/>
          </a:prstGeom>
          <a:noFill/>
          <a:ln>
            <a:noFill/>
          </a:ln>
        </p:spPr>
        <p:txBody>
          <a:bodyPr spcFirstLastPara="1" wrap="square" lIns="130175" tIns="65075" rIns="130175" bIns="65075" anchor="t" anchorCtr="0">
            <a:noAutofit/>
          </a:bodyPr>
          <a:lstStyle/>
          <a:p>
            <a:pPr marL="0" lvl="0" indent="0" algn="l" rtl="0">
              <a:lnSpc>
                <a:spcPct val="100000"/>
              </a:lnSpc>
              <a:spcBef>
                <a:spcPts val="300"/>
              </a:spcBef>
              <a:spcAft>
                <a:spcPts val="0"/>
              </a:spcAft>
              <a:buSzPts val="2000"/>
              <a:buNone/>
            </a:pPr>
            <a:r>
              <a:rPr lang="en-US" sz="2300"/>
              <a:t>Angelique Phillipps</a:t>
            </a:r>
            <a:endParaRPr sz="2300"/>
          </a:p>
          <a:p>
            <a:pPr marL="0" lvl="0" indent="0" algn="l" rtl="0">
              <a:lnSpc>
                <a:spcPct val="100000"/>
              </a:lnSpc>
              <a:spcBef>
                <a:spcPts val="300"/>
              </a:spcBef>
              <a:spcAft>
                <a:spcPts val="0"/>
              </a:spcAft>
              <a:buSzPts val="2000"/>
              <a:buNone/>
            </a:pPr>
            <a:r>
              <a:rPr lang="en-US" sz="2300"/>
              <a:t>Khelil Sator</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gdf7f94ca7a_0_246"/>
          <p:cNvSpPr txBox="1">
            <a:spLocks noGrp="1"/>
          </p:cNvSpPr>
          <p:nvPr>
            <p:ph type="title"/>
          </p:nvPr>
        </p:nvSpPr>
        <p:spPr>
          <a:xfrm>
            <a:off x="838200" y="212725"/>
            <a:ext cx="10515600" cy="1325700"/>
          </a:xfrm>
          <a:prstGeom prst="rect">
            <a:avLst/>
          </a:prstGeom>
          <a:noFill/>
          <a:ln>
            <a:noFill/>
          </a:ln>
        </p:spPr>
        <p:txBody>
          <a:bodyPr spcFirstLastPara="1" wrap="square" lIns="130125" tIns="65075" rIns="130125" bIns="65075" anchor="t" anchorCtr="0">
            <a:noAutofit/>
          </a:bodyPr>
          <a:lstStyle/>
          <a:p>
            <a:pPr marL="0" lvl="0" indent="0" algn="l" rtl="0">
              <a:lnSpc>
                <a:spcPct val="90000"/>
              </a:lnSpc>
              <a:spcBef>
                <a:spcPts val="1000"/>
              </a:spcBef>
              <a:spcAft>
                <a:spcPts val="0"/>
              </a:spcAft>
              <a:buClr>
                <a:srgbClr val="000000"/>
              </a:buClr>
              <a:buSzPts val="6000"/>
              <a:buFont typeface="Arial"/>
              <a:buNone/>
            </a:pPr>
            <a:r>
              <a:rPr lang="en-US">
                <a:solidFill>
                  <a:schemeClr val="dk1"/>
                </a:solidFill>
              </a:rPr>
              <a:t>PVLAN and Trunk Mode</a:t>
            </a:r>
            <a:endParaRPr/>
          </a:p>
        </p:txBody>
      </p:sp>
      <p:sp>
        <p:nvSpPr>
          <p:cNvPr id="337" name="Google Shape;337;gdf7f94ca7a_0_246"/>
          <p:cNvSpPr txBox="1">
            <a:spLocks noGrp="1"/>
          </p:cNvSpPr>
          <p:nvPr>
            <p:ph type="body" idx="1"/>
          </p:nvPr>
        </p:nvSpPr>
        <p:spPr>
          <a:xfrm>
            <a:off x="838200" y="987425"/>
            <a:ext cx="10515600" cy="3173100"/>
          </a:xfrm>
          <a:prstGeom prst="rect">
            <a:avLst/>
          </a:prstGeom>
          <a:noFill/>
          <a:ln>
            <a:noFill/>
          </a:ln>
        </p:spPr>
        <p:txBody>
          <a:bodyPr spcFirstLastPara="1" wrap="square" lIns="130125" tIns="65075" rIns="130125" bIns="65075" anchor="t" anchorCtr="0">
            <a:noAutofit/>
          </a:bodyPr>
          <a:lstStyle/>
          <a:p>
            <a:pPr marL="457200" marR="0" lvl="0" indent="-361950" algn="l" rtl="0">
              <a:lnSpc>
                <a:spcPct val="90000"/>
              </a:lnSpc>
              <a:spcBef>
                <a:spcPts val="1000"/>
              </a:spcBef>
              <a:spcAft>
                <a:spcPts val="0"/>
              </a:spcAft>
              <a:buSzPts val="2100"/>
              <a:buChar char="●"/>
            </a:pPr>
            <a:r>
              <a:rPr lang="en-US" sz="2100" b="1"/>
              <a:t>Regular trunk mode </a:t>
            </a:r>
            <a:endParaRPr sz="2100" b="1"/>
          </a:p>
          <a:p>
            <a:pPr marL="914400" marR="0" lvl="1" indent="-342900" algn="l" rtl="0">
              <a:lnSpc>
                <a:spcPct val="90000"/>
              </a:lnSpc>
              <a:spcBef>
                <a:spcPts val="1000"/>
              </a:spcBef>
              <a:spcAft>
                <a:spcPts val="0"/>
              </a:spcAft>
              <a:buSzPts val="1800"/>
              <a:buChar char="○"/>
            </a:pPr>
            <a:r>
              <a:rPr lang="en-US" sz="1800"/>
              <a:t>PVLAN (primary and secondary VLANs) are supported on the trunk as long as they are allowed</a:t>
            </a:r>
            <a:endParaRPr sz="1800"/>
          </a:p>
          <a:p>
            <a:pPr marL="914400" marR="0" lvl="1" indent="-342900" algn="l" rtl="0">
              <a:lnSpc>
                <a:spcPct val="90000"/>
              </a:lnSpc>
              <a:spcBef>
                <a:spcPts val="1000"/>
              </a:spcBef>
              <a:spcAft>
                <a:spcPts val="0"/>
              </a:spcAft>
              <a:buSzPts val="1800"/>
              <a:buChar char="○"/>
            </a:pPr>
            <a:r>
              <a:rPr lang="en-US" sz="1800"/>
              <a:t>No Private VLAN specific behaviour on this trunk</a:t>
            </a:r>
            <a:endParaRPr sz="1800"/>
          </a:p>
          <a:p>
            <a:pPr marL="914400" marR="0" lvl="1" indent="-342900" algn="l" rtl="0">
              <a:lnSpc>
                <a:spcPct val="90000"/>
              </a:lnSpc>
              <a:spcBef>
                <a:spcPts val="1000"/>
              </a:spcBef>
              <a:spcAft>
                <a:spcPts val="0"/>
              </a:spcAft>
              <a:buSzPts val="1800"/>
              <a:buChar char="○"/>
            </a:pPr>
            <a:r>
              <a:rPr lang="en-US" sz="1800"/>
              <a:t>Frames are forwarded towards the trunk the way they have been received by the switch in terms on VLAN tag (for primary and secondary VLANs)</a:t>
            </a:r>
            <a:endParaRPr sz="1800"/>
          </a:p>
          <a:p>
            <a:pPr marL="914400" marR="0" lvl="1" indent="-342900" algn="l" rtl="0">
              <a:lnSpc>
                <a:spcPct val="90000"/>
              </a:lnSpc>
              <a:spcBef>
                <a:spcPts val="1000"/>
              </a:spcBef>
              <a:spcAft>
                <a:spcPts val="0"/>
              </a:spcAft>
              <a:buSzPts val="1800"/>
              <a:buChar char="○"/>
            </a:pPr>
            <a:r>
              <a:rPr lang="en-US" sz="1800"/>
              <a:t>The device connected to the trunk must be PVLAN aware for the frame to be handled accordingly on the destination device</a:t>
            </a:r>
            <a:endParaRPr sz="1800"/>
          </a:p>
          <a:p>
            <a:pPr marL="914400" marR="0" lvl="1" indent="-342900" algn="l" rtl="0">
              <a:lnSpc>
                <a:spcPct val="90000"/>
              </a:lnSpc>
              <a:spcBef>
                <a:spcPts val="1000"/>
              </a:spcBef>
              <a:spcAft>
                <a:spcPts val="0"/>
              </a:spcAft>
              <a:buSzPts val="1800"/>
              <a:buChar char="○"/>
            </a:pPr>
            <a:r>
              <a:rPr lang="en-US" sz="1800"/>
              <a:t>Use case: </a:t>
            </a:r>
            <a:endParaRPr sz="1800"/>
          </a:p>
          <a:p>
            <a:pPr marL="1371600" marR="0" lvl="2" indent="-342900" algn="l" rtl="0">
              <a:lnSpc>
                <a:spcPct val="90000"/>
              </a:lnSpc>
              <a:spcBef>
                <a:spcPts val="1000"/>
              </a:spcBef>
              <a:spcAft>
                <a:spcPts val="0"/>
              </a:spcAft>
              <a:buSzPts val="1800"/>
              <a:buChar char="≫"/>
            </a:pPr>
            <a:r>
              <a:rPr lang="en-US" sz="1800"/>
              <a:t>Interconnecting 2 PVLAN-aware devices</a:t>
            </a:r>
            <a:endParaRPr sz="1800"/>
          </a:p>
          <a:p>
            <a:pPr marL="0" marR="0" lvl="0" indent="0" algn="l" rtl="0">
              <a:lnSpc>
                <a:spcPct val="90000"/>
              </a:lnSpc>
              <a:spcBef>
                <a:spcPts val="1000"/>
              </a:spcBef>
              <a:spcAft>
                <a:spcPts val="0"/>
              </a:spcAft>
              <a:buSzPts val="2400"/>
              <a:buNone/>
            </a:pPr>
            <a:endParaRPr sz="1100">
              <a:solidFill>
                <a:srgbClr val="000000"/>
              </a:solidFill>
              <a:highlight>
                <a:srgbClr val="FFFFFF"/>
              </a:highlight>
              <a:latin typeface="Arial"/>
              <a:ea typeface="Arial"/>
              <a:cs typeface="Arial"/>
              <a:sym typeface="Arial"/>
            </a:endParaRPr>
          </a:p>
          <a:p>
            <a:pPr marL="914400" marR="0" lvl="0" indent="0" algn="l" rtl="0">
              <a:lnSpc>
                <a:spcPct val="90000"/>
              </a:lnSpc>
              <a:spcBef>
                <a:spcPts val="1000"/>
              </a:spcBef>
              <a:spcAft>
                <a:spcPts val="0"/>
              </a:spcAft>
              <a:buSzPts val="2400"/>
              <a:buNone/>
            </a:pPr>
            <a:endParaRPr sz="2050"/>
          </a:p>
          <a:p>
            <a:pPr marL="0" marR="0" lvl="0" indent="0" algn="l" rtl="0">
              <a:lnSpc>
                <a:spcPct val="90000"/>
              </a:lnSpc>
              <a:spcBef>
                <a:spcPts val="1000"/>
              </a:spcBef>
              <a:spcAft>
                <a:spcPts val="0"/>
              </a:spcAft>
              <a:buSzPts val="2400"/>
              <a:buNone/>
            </a:pPr>
            <a:endParaRPr/>
          </a:p>
        </p:txBody>
      </p:sp>
      <p:pic>
        <p:nvPicPr>
          <p:cNvPr id="338" name="Google Shape;338;gdf7f94ca7a_0_246"/>
          <p:cNvPicPr preferRelativeResize="0"/>
          <p:nvPr/>
        </p:nvPicPr>
        <p:blipFill rotWithShape="1">
          <a:blip r:embed="rId3">
            <a:alphaModFix/>
          </a:blip>
          <a:srcRect/>
          <a:stretch/>
        </p:blipFill>
        <p:spPr>
          <a:xfrm>
            <a:off x="4508766" y="5067788"/>
            <a:ext cx="573307" cy="571284"/>
          </a:xfrm>
          <a:prstGeom prst="rect">
            <a:avLst/>
          </a:prstGeom>
          <a:noFill/>
          <a:ln>
            <a:noFill/>
          </a:ln>
        </p:spPr>
      </p:pic>
      <p:pic>
        <p:nvPicPr>
          <p:cNvPr id="339" name="Google Shape;339;gdf7f94ca7a_0_246"/>
          <p:cNvPicPr preferRelativeResize="0"/>
          <p:nvPr/>
        </p:nvPicPr>
        <p:blipFill rotWithShape="1">
          <a:blip r:embed="rId3">
            <a:alphaModFix/>
          </a:blip>
          <a:srcRect/>
          <a:stretch/>
        </p:blipFill>
        <p:spPr>
          <a:xfrm>
            <a:off x="6842946" y="5067788"/>
            <a:ext cx="573307" cy="571284"/>
          </a:xfrm>
          <a:prstGeom prst="rect">
            <a:avLst/>
          </a:prstGeom>
          <a:noFill/>
          <a:ln>
            <a:noFill/>
          </a:ln>
        </p:spPr>
      </p:pic>
      <p:cxnSp>
        <p:nvCxnSpPr>
          <p:cNvPr id="340" name="Google Shape;340;gdf7f94ca7a_0_246"/>
          <p:cNvCxnSpPr/>
          <p:nvPr/>
        </p:nvCxnSpPr>
        <p:spPr>
          <a:xfrm>
            <a:off x="5082073" y="5277230"/>
            <a:ext cx="1761000" cy="0"/>
          </a:xfrm>
          <a:prstGeom prst="straightConnector1">
            <a:avLst/>
          </a:prstGeom>
          <a:noFill/>
          <a:ln w="38100" cap="flat" cmpd="sng">
            <a:solidFill>
              <a:srgbClr val="D5A6BD"/>
            </a:solidFill>
            <a:prstDash val="solid"/>
            <a:round/>
            <a:headEnd type="none" w="med" len="med"/>
            <a:tailEnd type="none" w="med" len="med"/>
          </a:ln>
        </p:spPr>
      </p:cxnSp>
      <p:cxnSp>
        <p:nvCxnSpPr>
          <p:cNvPr id="341" name="Google Shape;341;gdf7f94ca7a_0_246"/>
          <p:cNvCxnSpPr/>
          <p:nvPr/>
        </p:nvCxnSpPr>
        <p:spPr>
          <a:xfrm>
            <a:off x="5082073" y="5151605"/>
            <a:ext cx="1761000" cy="0"/>
          </a:xfrm>
          <a:prstGeom prst="straightConnector1">
            <a:avLst/>
          </a:prstGeom>
          <a:noFill/>
          <a:ln w="38100" cap="flat" cmpd="sng">
            <a:solidFill>
              <a:schemeClr val="accent2"/>
            </a:solidFill>
            <a:prstDash val="solid"/>
            <a:round/>
            <a:headEnd type="none" w="med" len="med"/>
            <a:tailEnd type="none" w="med" len="med"/>
          </a:ln>
        </p:spPr>
      </p:cxnSp>
      <p:cxnSp>
        <p:nvCxnSpPr>
          <p:cNvPr id="342" name="Google Shape;342;gdf7f94ca7a_0_246"/>
          <p:cNvCxnSpPr/>
          <p:nvPr/>
        </p:nvCxnSpPr>
        <p:spPr>
          <a:xfrm>
            <a:off x="5082073" y="5389905"/>
            <a:ext cx="1761000" cy="0"/>
          </a:xfrm>
          <a:prstGeom prst="straightConnector1">
            <a:avLst/>
          </a:prstGeom>
          <a:noFill/>
          <a:ln w="38100" cap="flat" cmpd="sng">
            <a:solidFill>
              <a:srgbClr val="9900FF"/>
            </a:solidFill>
            <a:prstDash val="solid"/>
            <a:round/>
            <a:headEnd type="none" w="med" len="med"/>
            <a:tailEnd type="none" w="med" len="med"/>
          </a:ln>
        </p:spPr>
      </p:cxnSp>
      <p:cxnSp>
        <p:nvCxnSpPr>
          <p:cNvPr id="343" name="Google Shape;343;gdf7f94ca7a_0_246"/>
          <p:cNvCxnSpPr/>
          <p:nvPr/>
        </p:nvCxnSpPr>
        <p:spPr>
          <a:xfrm>
            <a:off x="5065573" y="5502580"/>
            <a:ext cx="1761000" cy="0"/>
          </a:xfrm>
          <a:prstGeom prst="straightConnector1">
            <a:avLst/>
          </a:prstGeom>
          <a:noFill/>
          <a:ln w="38100" cap="flat" cmpd="sng">
            <a:solidFill>
              <a:srgbClr val="93C47D"/>
            </a:solidFill>
            <a:prstDash val="solid"/>
            <a:round/>
            <a:headEnd type="none" w="med" len="med"/>
            <a:tailEnd type="none" w="med" len="med"/>
          </a:ln>
        </p:spPr>
      </p:cxnSp>
      <p:sp>
        <p:nvSpPr>
          <p:cNvPr id="344" name="Google Shape;344;gdf7f94ca7a_0_246"/>
          <p:cNvSpPr/>
          <p:nvPr/>
        </p:nvSpPr>
        <p:spPr>
          <a:xfrm>
            <a:off x="11499417" y="4430340"/>
            <a:ext cx="466200" cy="357300"/>
          </a:xfrm>
          <a:prstGeom prst="rect">
            <a:avLst/>
          </a:prstGeom>
          <a:solidFill>
            <a:srgbClr val="D5A6B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10</a:t>
            </a:r>
            <a:endParaRPr sz="800">
              <a:solidFill>
                <a:schemeClr val="lt1"/>
              </a:solidFill>
              <a:latin typeface="Calibri"/>
              <a:ea typeface="Calibri"/>
              <a:cs typeface="Calibri"/>
              <a:sym typeface="Calibri"/>
            </a:endParaRPr>
          </a:p>
        </p:txBody>
      </p:sp>
      <p:sp>
        <p:nvSpPr>
          <p:cNvPr id="345" name="Google Shape;345;gdf7f94ca7a_0_246"/>
          <p:cNvSpPr txBox="1"/>
          <p:nvPr/>
        </p:nvSpPr>
        <p:spPr>
          <a:xfrm>
            <a:off x="9618925" y="4717700"/>
            <a:ext cx="1761000" cy="861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1100">
                <a:solidFill>
                  <a:srgbClr val="C27BA0"/>
                </a:solidFill>
                <a:latin typeface="Calibri"/>
                <a:ea typeface="Calibri"/>
                <a:cs typeface="Calibri"/>
                <a:sym typeface="Calibri"/>
              </a:rPr>
              <a:t>Primary VLAN</a:t>
            </a:r>
            <a:r>
              <a:rPr lang="en-US" sz="1100" b="0" i="0" u="none" strike="noStrike" cap="none">
                <a:solidFill>
                  <a:srgbClr val="C27BA0"/>
                </a:solidFill>
                <a:latin typeface="Calibri"/>
                <a:ea typeface="Calibri"/>
                <a:cs typeface="Calibri"/>
                <a:sym typeface="Calibri"/>
              </a:rPr>
              <a:t>: 10</a:t>
            </a:r>
            <a:endParaRPr sz="1100" b="0" i="0" u="none" strike="noStrike" cap="none">
              <a:solidFill>
                <a:srgbClr val="C27BA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1100">
                <a:solidFill>
                  <a:schemeClr val="accent2"/>
                </a:solidFill>
                <a:latin typeface="Calibri"/>
                <a:ea typeface="Calibri"/>
                <a:cs typeface="Calibri"/>
                <a:sym typeface="Calibri"/>
              </a:rPr>
              <a:t>Isolated VLAN: 11</a:t>
            </a:r>
            <a:endParaRPr sz="1100">
              <a:solidFill>
                <a:schemeClr val="accent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1100">
                <a:solidFill>
                  <a:srgbClr val="9900FF"/>
                </a:solidFill>
                <a:latin typeface="Calibri"/>
                <a:ea typeface="Calibri"/>
                <a:cs typeface="Calibri"/>
                <a:sym typeface="Calibri"/>
              </a:rPr>
              <a:t>Community VLAN: 12</a:t>
            </a:r>
            <a:endParaRPr sz="1100">
              <a:solidFill>
                <a:srgbClr val="9900FF"/>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US" sz="1100">
                <a:solidFill>
                  <a:schemeClr val="accent3"/>
                </a:solidFill>
                <a:latin typeface="Calibri"/>
                <a:ea typeface="Calibri"/>
                <a:cs typeface="Calibri"/>
                <a:sym typeface="Calibri"/>
              </a:rPr>
              <a:t>Community VLAN: 13</a:t>
            </a:r>
            <a:endParaRPr sz="1100" b="0" i="0" u="none" strike="noStrike" cap="none">
              <a:solidFill>
                <a:schemeClr val="accent3"/>
              </a:solidFill>
              <a:latin typeface="Calibri"/>
              <a:ea typeface="Calibri"/>
              <a:cs typeface="Calibri"/>
              <a:sym typeface="Calibri"/>
            </a:endParaRPr>
          </a:p>
        </p:txBody>
      </p:sp>
      <p:sp>
        <p:nvSpPr>
          <p:cNvPr id="346" name="Google Shape;346;gdf7f94ca7a_0_246"/>
          <p:cNvSpPr/>
          <p:nvPr/>
        </p:nvSpPr>
        <p:spPr>
          <a:xfrm>
            <a:off x="11499417" y="4912865"/>
            <a:ext cx="4662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11</a:t>
            </a:r>
            <a:endParaRPr sz="800">
              <a:solidFill>
                <a:schemeClr val="lt1"/>
              </a:solidFill>
              <a:latin typeface="Calibri"/>
              <a:ea typeface="Calibri"/>
              <a:cs typeface="Calibri"/>
              <a:sym typeface="Calibri"/>
            </a:endParaRPr>
          </a:p>
        </p:txBody>
      </p:sp>
      <p:sp>
        <p:nvSpPr>
          <p:cNvPr id="347" name="Google Shape;347;gdf7f94ca7a_0_246"/>
          <p:cNvSpPr/>
          <p:nvPr/>
        </p:nvSpPr>
        <p:spPr>
          <a:xfrm>
            <a:off x="11499417" y="5395390"/>
            <a:ext cx="466200" cy="357300"/>
          </a:xfrm>
          <a:prstGeom prst="rect">
            <a:avLst/>
          </a:prstGeom>
          <a:solidFill>
            <a:srgbClr val="9900F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12</a:t>
            </a:r>
            <a:endParaRPr sz="800">
              <a:solidFill>
                <a:schemeClr val="lt1"/>
              </a:solidFill>
              <a:latin typeface="Calibri"/>
              <a:ea typeface="Calibri"/>
              <a:cs typeface="Calibri"/>
              <a:sym typeface="Calibri"/>
            </a:endParaRPr>
          </a:p>
        </p:txBody>
      </p:sp>
      <p:sp>
        <p:nvSpPr>
          <p:cNvPr id="348" name="Google Shape;348;gdf7f94ca7a_0_246"/>
          <p:cNvSpPr/>
          <p:nvPr/>
        </p:nvSpPr>
        <p:spPr>
          <a:xfrm>
            <a:off x="11499417" y="5877915"/>
            <a:ext cx="466200" cy="357300"/>
          </a:xfrm>
          <a:prstGeom prst="rect">
            <a:avLst/>
          </a:prstGeom>
          <a:solidFill>
            <a:schemeClr val="accent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13</a:t>
            </a:r>
            <a:endParaRPr sz="800">
              <a:solidFill>
                <a:schemeClr val="lt1"/>
              </a:solidFill>
              <a:latin typeface="Calibri"/>
              <a:ea typeface="Calibri"/>
              <a:cs typeface="Calibri"/>
              <a:sym typeface="Calibri"/>
            </a:endParaRPr>
          </a:p>
        </p:txBody>
      </p:sp>
      <p:sp>
        <p:nvSpPr>
          <p:cNvPr id="349" name="Google Shape;349;gdf7f94ca7a_0_246"/>
          <p:cNvSpPr/>
          <p:nvPr/>
        </p:nvSpPr>
        <p:spPr>
          <a:xfrm>
            <a:off x="3264217" y="4711440"/>
            <a:ext cx="466200" cy="357300"/>
          </a:xfrm>
          <a:prstGeom prst="rect">
            <a:avLst/>
          </a:prstGeom>
          <a:solidFill>
            <a:srgbClr val="D5A6B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10</a:t>
            </a:r>
            <a:endParaRPr sz="800">
              <a:solidFill>
                <a:schemeClr val="lt1"/>
              </a:solidFill>
              <a:latin typeface="Calibri"/>
              <a:ea typeface="Calibri"/>
              <a:cs typeface="Calibri"/>
              <a:sym typeface="Calibri"/>
            </a:endParaRPr>
          </a:p>
        </p:txBody>
      </p:sp>
      <p:sp>
        <p:nvSpPr>
          <p:cNvPr id="350" name="Google Shape;350;gdf7f94ca7a_0_246"/>
          <p:cNvSpPr/>
          <p:nvPr/>
        </p:nvSpPr>
        <p:spPr>
          <a:xfrm>
            <a:off x="3264217" y="5600290"/>
            <a:ext cx="466200" cy="357300"/>
          </a:xfrm>
          <a:prstGeom prst="rect">
            <a:avLst/>
          </a:prstGeom>
          <a:solidFill>
            <a:schemeClr val="accent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13</a:t>
            </a:r>
            <a:endParaRPr sz="800">
              <a:solidFill>
                <a:schemeClr val="lt1"/>
              </a:solidFill>
              <a:latin typeface="Calibri"/>
              <a:ea typeface="Calibri"/>
              <a:cs typeface="Calibri"/>
              <a:sym typeface="Calibri"/>
            </a:endParaRPr>
          </a:p>
        </p:txBody>
      </p:sp>
      <p:sp>
        <p:nvSpPr>
          <p:cNvPr id="351" name="Google Shape;351;gdf7f94ca7a_0_246"/>
          <p:cNvSpPr/>
          <p:nvPr/>
        </p:nvSpPr>
        <p:spPr>
          <a:xfrm>
            <a:off x="7977442" y="5600290"/>
            <a:ext cx="466200" cy="357300"/>
          </a:xfrm>
          <a:prstGeom prst="rect">
            <a:avLst/>
          </a:prstGeom>
          <a:solidFill>
            <a:schemeClr val="accent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13</a:t>
            </a:r>
            <a:endParaRPr sz="800">
              <a:solidFill>
                <a:schemeClr val="lt1"/>
              </a:solidFill>
              <a:latin typeface="Calibri"/>
              <a:ea typeface="Calibri"/>
              <a:cs typeface="Calibri"/>
              <a:sym typeface="Calibri"/>
            </a:endParaRPr>
          </a:p>
        </p:txBody>
      </p:sp>
      <p:cxnSp>
        <p:nvCxnSpPr>
          <p:cNvPr id="352" name="Google Shape;352;gdf7f94ca7a_0_246"/>
          <p:cNvCxnSpPr>
            <a:stCxn id="349" idx="3"/>
            <a:endCxn id="338" idx="1"/>
          </p:cNvCxnSpPr>
          <p:nvPr/>
        </p:nvCxnSpPr>
        <p:spPr>
          <a:xfrm>
            <a:off x="3730417" y="4890090"/>
            <a:ext cx="778200" cy="463200"/>
          </a:xfrm>
          <a:prstGeom prst="straightConnector1">
            <a:avLst/>
          </a:prstGeom>
          <a:noFill/>
          <a:ln w="38100" cap="flat" cmpd="sng">
            <a:solidFill>
              <a:srgbClr val="D5A6BD"/>
            </a:solidFill>
            <a:prstDash val="solid"/>
            <a:round/>
            <a:headEnd type="none" w="med" len="med"/>
            <a:tailEnd type="none" w="med" len="med"/>
          </a:ln>
        </p:spPr>
      </p:cxnSp>
      <p:cxnSp>
        <p:nvCxnSpPr>
          <p:cNvPr id="353" name="Google Shape;353;gdf7f94ca7a_0_246"/>
          <p:cNvCxnSpPr>
            <a:stCxn id="350" idx="3"/>
            <a:endCxn id="338" idx="1"/>
          </p:cNvCxnSpPr>
          <p:nvPr/>
        </p:nvCxnSpPr>
        <p:spPr>
          <a:xfrm rot="10800000" flipH="1">
            <a:off x="3730417" y="5353540"/>
            <a:ext cx="778200" cy="425400"/>
          </a:xfrm>
          <a:prstGeom prst="straightConnector1">
            <a:avLst/>
          </a:prstGeom>
          <a:noFill/>
          <a:ln w="38100" cap="flat" cmpd="sng">
            <a:solidFill>
              <a:srgbClr val="93C47D"/>
            </a:solidFill>
            <a:prstDash val="solid"/>
            <a:round/>
            <a:headEnd type="none" w="med" len="med"/>
            <a:tailEnd type="none" w="med" len="med"/>
          </a:ln>
        </p:spPr>
      </p:cxnSp>
      <p:cxnSp>
        <p:nvCxnSpPr>
          <p:cNvPr id="354" name="Google Shape;354;gdf7f94ca7a_0_246"/>
          <p:cNvCxnSpPr>
            <a:stCxn id="339" idx="3"/>
            <a:endCxn id="351" idx="1"/>
          </p:cNvCxnSpPr>
          <p:nvPr/>
        </p:nvCxnSpPr>
        <p:spPr>
          <a:xfrm>
            <a:off x="7416252" y="5353430"/>
            <a:ext cx="561300" cy="425400"/>
          </a:xfrm>
          <a:prstGeom prst="straightConnector1">
            <a:avLst/>
          </a:prstGeom>
          <a:noFill/>
          <a:ln w="38100" cap="flat" cmpd="sng">
            <a:solidFill>
              <a:srgbClr val="93C47D"/>
            </a:solidFill>
            <a:prstDash val="solid"/>
            <a:round/>
            <a:headEnd type="none" w="med" len="med"/>
            <a:tailEnd type="none" w="med" len="med"/>
          </a:ln>
        </p:spPr>
      </p:cxnSp>
      <p:sp>
        <p:nvSpPr>
          <p:cNvPr id="355" name="Google Shape;355;gdf7f94ca7a_0_246"/>
          <p:cNvSpPr/>
          <p:nvPr/>
        </p:nvSpPr>
        <p:spPr>
          <a:xfrm>
            <a:off x="7977442" y="4711440"/>
            <a:ext cx="4662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11</a:t>
            </a:r>
            <a:endParaRPr sz="800">
              <a:solidFill>
                <a:schemeClr val="lt1"/>
              </a:solidFill>
              <a:latin typeface="Calibri"/>
              <a:ea typeface="Calibri"/>
              <a:cs typeface="Calibri"/>
              <a:sym typeface="Calibri"/>
            </a:endParaRPr>
          </a:p>
        </p:txBody>
      </p:sp>
      <p:cxnSp>
        <p:nvCxnSpPr>
          <p:cNvPr id="356" name="Google Shape;356;gdf7f94ca7a_0_246"/>
          <p:cNvCxnSpPr>
            <a:stCxn id="355" idx="1"/>
            <a:endCxn id="339" idx="3"/>
          </p:cNvCxnSpPr>
          <p:nvPr/>
        </p:nvCxnSpPr>
        <p:spPr>
          <a:xfrm flipH="1">
            <a:off x="7416142" y="4890090"/>
            <a:ext cx="561300" cy="463200"/>
          </a:xfrm>
          <a:prstGeom prst="straightConnector1">
            <a:avLst/>
          </a:prstGeom>
          <a:noFill/>
          <a:ln w="38100" cap="flat" cmpd="sng">
            <a:solidFill>
              <a:srgbClr val="6D9EEB"/>
            </a:solidFill>
            <a:prstDash val="solid"/>
            <a:round/>
            <a:headEnd type="none" w="med" len="med"/>
            <a:tailEnd type="none" w="med" len="med"/>
          </a:ln>
        </p:spPr>
      </p:cxnSp>
      <p:sp>
        <p:nvSpPr>
          <p:cNvPr id="357" name="Google Shape;357;gdf7f94ca7a_0_246"/>
          <p:cNvSpPr/>
          <p:nvPr/>
        </p:nvSpPr>
        <p:spPr>
          <a:xfrm>
            <a:off x="5775900" y="5020550"/>
            <a:ext cx="196500" cy="57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gdf7f94ca7a_0_246"/>
          <p:cNvSpPr txBox="1"/>
          <p:nvPr/>
        </p:nvSpPr>
        <p:spPr>
          <a:xfrm>
            <a:off x="5612652" y="4760475"/>
            <a:ext cx="1272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latin typeface="Helvetica Neue"/>
                <a:ea typeface="Helvetica Neue"/>
                <a:cs typeface="Helvetica Neue"/>
                <a:sym typeface="Helvetica Neue"/>
              </a:rPr>
              <a:t>Trunk</a:t>
            </a:r>
            <a:endParaRPr sz="1100">
              <a:latin typeface="Helvetica Neue"/>
              <a:ea typeface="Helvetica Neue"/>
              <a:cs typeface="Helvetica Neue"/>
              <a:sym typeface="Helvetica Neue"/>
            </a:endParaRPr>
          </a:p>
        </p:txBody>
      </p:sp>
      <p:cxnSp>
        <p:nvCxnSpPr>
          <p:cNvPr id="359" name="Google Shape;359;gdf7f94ca7a_0_246"/>
          <p:cNvCxnSpPr/>
          <p:nvPr/>
        </p:nvCxnSpPr>
        <p:spPr>
          <a:xfrm flipH="1">
            <a:off x="6348150" y="4327813"/>
            <a:ext cx="1112100" cy="423600"/>
          </a:xfrm>
          <a:prstGeom prst="curvedConnector3">
            <a:avLst>
              <a:gd name="adj1" fmla="val 50000"/>
            </a:avLst>
          </a:prstGeom>
          <a:noFill/>
          <a:ln w="38100" cap="flat" cmpd="sng">
            <a:solidFill>
              <a:schemeClr val="accent2"/>
            </a:solidFill>
            <a:prstDash val="solid"/>
            <a:round/>
            <a:headEnd type="none" w="med" len="med"/>
            <a:tailEnd type="triangle" w="med" len="med"/>
          </a:ln>
        </p:spPr>
      </p:cxnSp>
      <p:cxnSp>
        <p:nvCxnSpPr>
          <p:cNvPr id="360" name="Google Shape;360;gdf7f94ca7a_0_246"/>
          <p:cNvCxnSpPr/>
          <p:nvPr/>
        </p:nvCxnSpPr>
        <p:spPr>
          <a:xfrm>
            <a:off x="7405600" y="4327813"/>
            <a:ext cx="582600" cy="0"/>
          </a:xfrm>
          <a:prstGeom prst="straightConnector1">
            <a:avLst/>
          </a:prstGeom>
          <a:noFill/>
          <a:ln w="38100" cap="flat" cmpd="sng">
            <a:solidFill>
              <a:schemeClr val="accent2"/>
            </a:solidFill>
            <a:prstDash val="solid"/>
            <a:round/>
            <a:headEnd type="none" w="med" len="med"/>
            <a:tailEnd type="none" w="med" len="med"/>
          </a:ln>
        </p:spPr>
      </p:cxnSp>
      <p:cxnSp>
        <p:nvCxnSpPr>
          <p:cNvPr id="361" name="Google Shape;361;gdf7f94ca7a_0_246"/>
          <p:cNvCxnSpPr/>
          <p:nvPr/>
        </p:nvCxnSpPr>
        <p:spPr>
          <a:xfrm rot="10800000">
            <a:off x="6381375" y="5657238"/>
            <a:ext cx="1006200" cy="569400"/>
          </a:xfrm>
          <a:prstGeom prst="curvedConnector3">
            <a:avLst>
              <a:gd name="adj1" fmla="val 50000"/>
            </a:avLst>
          </a:prstGeom>
          <a:noFill/>
          <a:ln w="38100" cap="flat" cmpd="sng">
            <a:solidFill>
              <a:schemeClr val="accent3"/>
            </a:solidFill>
            <a:prstDash val="solid"/>
            <a:round/>
            <a:headEnd type="none" w="med" len="med"/>
            <a:tailEnd type="triangle" w="med" len="med"/>
          </a:ln>
        </p:spPr>
      </p:cxnSp>
      <p:cxnSp>
        <p:nvCxnSpPr>
          <p:cNvPr id="362" name="Google Shape;362;gdf7f94ca7a_0_246"/>
          <p:cNvCxnSpPr/>
          <p:nvPr/>
        </p:nvCxnSpPr>
        <p:spPr>
          <a:xfrm>
            <a:off x="7384050" y="6226638"/>
            <a:ext cx="582600" cy="0"/>
          </a:xfrm>
          <a:prstGeom prst="straightConnector1">
            <a:avLst/>
          </a:prstGeom>
          <a:noFill/>
          <a:ln w="38100" cap="flat" cmpd="sng">
            <a:solidFill>
              <a:schemeClr val="accent3"/>
            </a:solidFill>
            <a:prstDash val="solid"/>
            <a:round/>
            <a:headEnd type="none" w="med" len="med"/>
            <a:tailEnd type="none" w="med" len="med"/>
          </a:ln>
        </p:spPr>
      </p:cxnSp>
      <p:sp>
        <p:nvSpPr>
          <p:cNvPr id="363" name="Google Shape;363;gdf7f94ca7a_0_246"/>
          <p:cNvSpPr txBox="1"/>
          <p:nvPr/>
        </p:nvSpPr>
        <p:spPr>
          <a:xfrm>
            <a:off x="4509150" y="4533463"/>
            <a:ext cx="1006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b="1">
                <a:latin typeface="Helvetica Neue"/>
                <a:ea typeface="Helvetica Neue"/>
                <a:cs typeface="Helvetica Neue"/>
                <a:sym typeface="Helvetica Neue"/>
              </a:rPr>
              <a:t>PVLAN aware</a:t>
            </a:r>
            <a:endParaRPr sz="1100" b="1">
              <a:latin typeface="Helvetica Neue"/>
              <a:ea typeface="Helvetica Neue"/>
              <a:cs typeface="Helvetica Neue"/>
              <a:sym typeface="Helvetica Neue"/>
            </a:endParaRPr>
          </a:p>
        </p:txBody>
      </p:sp>
      <p:sp>
        <p:nvSpPr>
          <p:cNvPr id="364" name="Google Shape;364;gdf7f94ca7a_0_246"/>
          <p:cNvSpPr txBox="1"/>
          <p:nvPr/>
        </p:nvSpPr>
        <p:spPr>
          <a:xfrm>
            <a:off x="6826575" y="4540913"/>
            <a:ext cx="1006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b="1">
                <a:latin typeface="Helvetica Neue"/>
                <a:ea typeface="Helvetica Neue"/>
                <a:cs typeface="Helvetica Neue"/>
                <a:sym typeface="Helvetica Neue"/>
              </a:rPr>
              <a:t>PVLAN aware</a:t>
            </a:r>
            <a:endParaRPr sz="1100" b="1">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gdf7f94ca7a_0_83"/>
          <p:cNvSpPr txBox="1">
            <a:spLocks noGrp="1"/>
          </p:cNvSpPr>
          <p:nvPr>
            <p:ph type="title"/>
          </p:nvPr>
        </p:nvSpPr>
        <p:spPr>
          <a:xfrm>
            <a:off x="838200" y="212725"/>
            <a:ext cx="10515600" cy="1325700"/>
          </a:xfrm>
          <a:prstGeom prst="rect">
            <a:avLst/>
          </a:prstGeom>
          <a:noFill/>
          <a:ln>
            <a:noFill/>
          </a:ln>
        </p:spPr>
        <p:txBody>
          <a:bodyPr spcFirstLastPara="1" wrap="square" lIns="130125" tIns="65075" rIns="130125" bIns="65075" anchor="t" anchorCtr="0">
            <a:noAutofit/>
          </a:bodyPr>
          <a:lstStyle/>
          <a:p>
            <a:pPr marL="0" lvl="0" indent="0" algn="l" rtl="0">
              <a:lnSpc>
                <a:spcPct val="90000"/>
              </a:lnSpc>
              <a:spcBef>
                <a:spcPts val="1000"/>
              </a:spcBef>
              <a:spcAft>
                <a:spcPts val="0"/>
              </a:spcAft>
              <a:buClr>
                <a:srgbClr val="000000"/>
              </a:buClr>
              <a:buSzPts val="6000"/>
              <a:buFont typeface="Arial"/>
              <a:buNone/>
            </a:pPr>
            <a:r>
              <a:rPr lang="en-US">
                <a:solidFill>
                  <a:schemeClr val="dk1"/>
                </a:solidFill>
              </a:rPr>
              <a:t>PVLAN and Trunk Mode</a:t>
            </a:r>
            <a:endParaRPr/>
          </a:p>
        </p:txBody>
      </p:sp>
      <p:sp>
        <p:nvSpPr>
          <p:cNvPr id="370" name="Google Shape;370;gdf7f94ca7a_0_83"/>
          <p:cNvSpPr txBox="1">
            <a:spLocks noGrp="1"/>
          </p:cNvSpPr>
          <p:nvPr>
            <p:ph type="body" idx="1"/>
          </p:nvPr>
        </p:nvSpPr>
        <p:spPr>
          <a:xfrm>
            <a:off x="838200" y="1063625"/>
            <a:ext cx="10515600" cy="2444700"/>
          </a:xfrm>
          <a:prstGeom prst="rect">
            <a:avLst/>
          </a:prstGeom>
          <a:noFill/>
          <a:ln>
            <a:noFill/>
          </a:ln>
        </p:spPr>
        <p:txBody>
          <a:bodyPr spcFirstLastPara="1" wrap="square" lIns="130125" tIns="65075" rIns="130125" bIns="65075" anchor="t" anchorCtr="0">
            <a:noAutofit/>
          </a:bodyPr>
          <a:lstStyle/>
          <a:p>
            <a:pPr marL="457200" marR="0" lvl="0" indent="-361950" algn="l" rtl="0">
              <a:lnSpc>
                <a:spcPct val="150000"/>
              </a:lnSpc>
              <a:spcBef>
                <a:spcPts val="1000"/>
              </a:spcBef>
              <a:spcAft>
                <a:spcPts val="0"/>
              </a:spcAft>
              <a:buSzPts val="2100"/>
              <a:buChar char="●"/>
            </a:pPr>
            <a:r>
              <a:rPr lang="en-US" sz="2100" b="1"/>
              <a:t>Promiscuous trunk mode</a:t>
            </a:r>
            <a:endParaRPr sz="400" b="1"/>
          </a:p>
          <a:p>
            <a:pPr marL="914400" marR="0" lvl="1" indent="-342900" algn="l" rtl="0">
              <a:lnSpc>
                <a:spcPct val="90000"/>
              </a:lnSpc>
              <a:spcBef>
                <a:spcPts val="0"/>
              </a:spcBef>
              <a:spcAft>
                <a:spcPts val="0"/>
              </a:spcAft>
              <a:buSzPts val="1800"/>
              <a:buChar char="○"/>
            </a:pPr>
            <a:r>
              <a:rPr lang="en-US" sz="1800"/>
              <a:t>Not supported by Arista</a:t>
            </a:r>
            <a:endParaRPr sz="1800"/>
          </a:p>
          <a:p>
            <a:pPr marL="914400" marR="0" lvl="1" indent="-342900" algn="l" rtl="0">
              <a:lnSpc>
                <a:spcPct val="90000"/>
              </a:lnSpc>
              <a:spcBef>
                <a:spcPts val="1000"/>
              </a:spcBef>
              <a:spcAft>
                <a:spcPts val="0"/>
              </a:spcAft>
              <a:buSzPts val="1800"/>
              <a:buChar char="○"/>
            </a:pPr>
            <a:r>
              <a:rPr lang="en-US" sz="1800"/>
              <a:t>When traffic from a secondary VLAN needs to pass over the trunk, the secondary VLAN tag is rewritten with the primary VLAN tag </a:t>
            </a:r>
            <a:endParaRPr sz="1800"/>
          </a:p>
          <a:p>
            <a:pPr marL="914400" marR="0" lvl="1" indent="-342900" algn="l" rtl="0">
              <a:lnSpc>
                <a:spcPct val="90000"/>
              </a:lnSpc>
              <a:spcBef>
                <a:spcPts val="1000"/>
              </a:spcBef>
              <a:spcAft>
                <a:spcPts val="0"/>
              </a:spcAft>
              <a:buSzPts val="1800"/>
              <a:buChar char="○"/>
            </a:pPr>
            <a:r>
              <a:rPr lang="en-US" sz="1800"/>
              <a:t>Use case: </a:t>
            </a:r>
            <a:endParaRPr sz="1800"/>
          </a:p>
          <a:p>
            <a:pPr marL="1371600" marR="0" lvl="2" indent="-342900" algn="l" rtl="0">
              <a:lnSpc>
                <a:spcPct val="90000"/>
              </a:lnSpc>
              <a:spcBef>
                <a:spcPts val="1000"/>
              </a:spcBef>
              <a:spcAft>
                <a:spcPts val="0"/>
              </a:spcAft>
              <a:buSzPts val="1800"/>
              <a:buChar char="≫"/>
            </a:pPr>
            <a:r>
              <a:rPr lang="en-US" sz="1800">
                <a:solidFill>
                  <a:schemeClr val="dk1"/>
                </a:solidFill>
              </a:rPr>
              <a:t>Communication with PVLAN-unaware devices</a:t>
            </a:r>
            <a:endParaRPr sz="1800">
              <a:solidFill>
                <a:schemeClr val="dk1"/>
              </a:solidFill>
            </a:endParaRPr>
          </a:p>
          <a:p>
            <a:pPr marL="1371600" marR="0" lvl="2" indent="-342900" algn="l" rtl="0">
              <a:lnSpc>
                <a:spcPct val="90000"/>
              </a:lnSpc>
              <a:spcBef>
                <a:spcPts val="1000"/>
              </a:spcBef>
              <a:spcAft>
                <a:spcPts val="0"/>
              </a:spcAft>
              <a:buSzPts val="1800"/>
              <a:buChar char="≫"/>
            </a:pPr>
            <a:r>
              <a:rPr lang="en-US" sz="1800">
                <a:solidFill>
                  <a:schemeClr val="dk1"/>
                </a:solidFill>
              </a:rPr>
              <a:t>An external router on a stick routes between several primary VLANs</a:t>
            </a:r>
            <a:endParaRPr sz="1800"/>
          </a:p>
          <a:p>
            <a:pPr marL="0" marR="0" lvl="0" indent="0" algn="l" rtl="0">
              <a:lnSpc>
                <a:spcPct val="90000"/>
              </a:lnSpc>
              <a:spcBef>
                <a:spcPts val="1000"/>
              </a:spcBef>
              <a:spcAft>
                <a:spcPts val="0"/>
              </a:spcAft>
              <a:buSzPts val="2400"/>
              <a:buNone/>
            </a:pPr>
            <a:endParaRPr sz="1100">
              <a:solidFill>
                <a:srgbClr val="000000"/>
              </a:solidFill>
              <a:highlight>
                <a:srgbClr val="FFFFFF"/>
              </a:highlight>
              <a:latin typeface="Arial"/>
              <a:ea typeface="Arial"/>
              <a:cs typeface="Arial"/>
              <a:sym typeface="Arial"/>
            </a:endParaRPr>
          </a:p>
          <a:p>
            <a:pPr marL="914400" marR="0" lvl="0" indent="0" algn="l" rtl="0">
              <a:lnSpc>
                <a:spcPct val="90000"/>
              </a:lnSpc>
              <a:spcBef>
                <a:spcPts val="1000"/>
              </a:spcBef>
              <a:spcAft>
                <a:spcPts val="0"/>
              </a:spcAft>
              <a:buSzPts val="2400"/>
              <a:buNone/>
            </a:pPr>
            <a:endParaRPr sz="2050"/>
          </a:p>
          <a:p>
            <a:pPr marL="0" marR="0" lvl="0" indent="0" algn="l" rtl="0">
              <a:lnSpc>
                <a:spcPct val="90000"/>
              </a:lnSpc>
              <a:spcBef>
                <a:spcPts val="1000"/>
              </a:spcBef>
              <a:spcAft>
                <a:spcPts val="0"/>
              </a:spcAft>
              <a:buSzPts val="2400"/>
              <a:buNone/>
            </a:pPr>
            <a:endParaRPr/>
          </a:p>
        </p:txBody>
      </p:sp>
      <p:sp>
        <p:nvSpPr>
          <p:cNvPr id="371" name="Google Shape;371;gdf7f94ca7a_0_83"/>
          <p:cNvSpPr/>
          <p:nvPr/>
        </p:nvSpPr>
        <p:spPr>
          <a:xfrm>
            <a:off x="11194617" y="2906340"/>
            <a:ext cx="466200" cy="357300"/>
          </a:xfrm>
          <a:prstGeom prst="rect">
            <a:avLst/>
          </a:prstGeom>
          <a:solidFill>
            <a:srgbClr val="D5A6B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10</a:t>
            </a:r>
            <a:endParaRPr sz="800">
              <a:solidFill>
                <a:schemeClr val="lt1"/>
              </a:solidFill>
              <a:latin typeface="Calibri"/>
              <a:ea typeface="Calibri"/>
              <a:cs typeface="Calibri"/>
              <a:sym typeface="Calibri"/>
            </a:endParaRPr>
          </a:p>
        </p:txBody>
      </p:sp>
      <p:sp>
        <p:nvSpPr>
          <p:cNvPr id="372" name="Google Shape;372;gdf7f94ca7a_0_83"/>
          <p:cNvSpPr txBox="1"/>
          <p:nvPr/>
        </p:nvSpPr>
        <p:spPr>
          <a:xfrm>
            <a:off x="9432125" y="3381925"/>
            <a:ext cx="1838700" cy="306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800"/>
              <a:buFont typeface="Arial"/>
              <a:buNone/>
            </a:pPr>
            <a:r>
              <a:rPr lang="en-US" sz="1100" b="1">
                <a:solidFill>
                  <a:schemeClr val="dk1"/>
                </a:solidFill>
                <a:latin typeface="Calibri"/>
                <a:ea typeface="Calibri"/>
                <a:cs typeface="Calibri"/>
                <a:sym typeface="Calibri"/>
              </a:rPr>
              <a:t>First Private VLAN Domain</a:t>
            </a:r>
            <a:endParaRPr sz="1100" b="1">
              <a:solidFill>
                <a:srgbClr val="EA9999"/>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rgbClr val="C27BA0"/>
                </a:solidFill>
                <a:latin typeface="Calibri"/>
                <a:ea typeface="Calibri"/>
                <a:cs typeface="Calibri"/>
                <a:sym typeface="Calibri"/>
              </a:rPr>
              <a:t>Primary VLAN: 10</a:t>
            </a:r>
            <a:endParaRPr sz="1100">
              <a:solidFill>
                <a:srgbClr val="C27BA0"/>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chemeClr val="accent2"/>
                </a:solidFill>
                <a:latin typeface="Calibri"/>
                <a:ea typeface="Calibri"/>
                <a:cs typeface="Calibri"/>
                <a:sym typeface="Calibri"/>
              </a:rPr>
              <a:t>Isolated VLAN: 11</a:t>
            </a:r>
            <a:endParaRPr sz="1100">
              <a:solidFill>
                <a:schemeClr val="accent2"/>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rgbClr val="9900FF"/>
                </a:solidFill>
                <a:latin typeface="Calibri"/>
                <a:ea typeface="Calibri"/>
                <a:cs typeface="Calibri"/>
                <a:sym typeface="Calibri"/>
              </a:rPr>
              <a:t>Community VLAN: 12</a:t>
            </a:r>
            <a:endParaRPr sz="1100">
              <a:solidFill>
                <a:srgbClr val="9900FF"/>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US" sz="1100">
                <a:solidFill>
                  <a:schemeClr val="accent3"/>
                </a:solidFill>
                <a:latin typeface="Calibri"/>
                <a:ea typeface="Calibri"/>
                <a:cs typeface="Calibri"/>
                <a:sym typeface="Calibri"/>
              </a:rPr>
              <a:t>Community VLAN: 13</a:t>
            </a:r>
            <a:endParaRPr sz="1100" b="1">
              <a:solidFill>
                <a:srgbClr val="EA9999"/>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endParaRPr sz="1100">
              <a:solidFill>
                <a:schemeClr val="dk1"/>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b="1">
                <a:solidFill>
                  <a:schemeClr val="dk1"/>
                </a:solidFill>
                <a:latin typeface="Calibri"/>
                <a:ea typeface="Calibri"/>
                <a:cs typeface="Calibri"/>
                <a:sym typeface="Calibri"/>
              </a:rPr>
              <a:t>Second Private VLAN Domain</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US" sz="1100">
                <a:solidFill>
                  <a:srgbClr val="FF0000"/>
                </a:solidFill>
                <a:latin typeface="Calibri"/>
                <a:ea typeface="Calibri"/>
                <a:cs typeface="Calibri"/>
                <a:sym typeface="Calibri"/>
              </a:rPr>
              <a:t>Primary VLAN:20</a:t>
            </a:r>
            <a:endParaRPr sz="1100">
              <a:solidFill>
                <a:srgbClr val="FF0000"/>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rgbClr val="FF9900"/>
                </a:solidFill>
                <a:latin typeface="Calibri"/>
                <a:ea typeface="Calibri"/>
                <a:cs typeface="Calibri"/>
                <a:sym typeface="Calibri"/>
              </a:rPr>
              <a:t>Community VLAN: 21</a:t>
            </a:r>
            <a:endParaRPr sz="1100">
              <a:solidFill>
                <a:srgbClr val="FF9900"/>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rgbClr val="7F6000"/>
                </a:solidFill>
                <a:latin typeface="Calibri"/>
                <a:ea typeface="Calibri"/>
                <a:cs typeface="Calibri"/>
                <a:sym typeface="Calibri"/>
              </a:rPr>
              <a:t>Isolated VLAN: 22</a:t>
            </a:r>
            <a:endParaRPr sz="1100">
              <a:solidFill>
                <a:srgbClr val="7F6000"/>
              </a:solidFill>
              <a:latin typeface="Calibri"/>
              <a:ea typeface="Calibri"/>
              <a:cs typeface="Calibri"/>
              <a:sym typeface="Calibri"/>
            </a:endParaRPr>
          </a:p>
        </p:txBody>
      </p:sp>
      <p:sp>
        <p:nvSpPr>
          <p:cNvPr id="373" name="Google Shape;373;gdf7f94ca7a_0_83"/>
          <p:cNvSpPr/>
          <p:nvPr/>
        </p:nvSpPr>
        <p:spPr>
          <a:xfrm>
            <a:off x="11194617" y="3388865"/>
            <a:ext cx="4662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11</a:t>
            </a:r>
            <a:endParaRPr sz="800">
              <a:solidFill>
                <a:schemeClr val="lt1"/>
              </a:solidFill>
              <a:latin typeface="Calibri"/>
              <a:ea typeface="Calibri"/>
              <a:cs typeface="Calibri"/>
              <a:sym typeface="Calibri"/>
            </a:endParaRPr>
          </a:p>
        </p:txBody>
      </p:sp>
      <p:sp>
        <p:nvSpPr>
          <p:cNvPr id="374" name="Google Shape;374;gdf7f94ca7a_0_83"/>
          <p:cNvSpPr/>
          <p:nvPr/>
        </p:nvSpPr>
        <p:spPr>
          <a:xfrm>
            <a:off x="11194617" y="3871390"/>
            <a:ext cx="466200" cy="357300"/>
          </a:xfrm>
          <a:prstGeom prst="rect">
            <a:avLst/>
          </a:prstGeom>
          <a:solidFill>
            <a:srgbClr val="9900F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12</a:t>
            </a:r>
            <a:endParaRPr sz="800">
              <a:solidFill>
                <a:schemeClr val="lt1"/>
              </a:solidFill>
              <a:latin typeface="Calibri"/>
              <a:ea typeface="Calibri"/>
              <a:cs typeface="Calibri"/>
              <a:sym typeface="Calibri"/>
            </a:endParaRPr>
          </a:p>
        </p:txBody>
      </p:sp>
      <p:sp>
        <p:nvSpPr>
          <p:cNvPr id="375" name="Google Shape;375;gdf7f94ca7a_0_83"/>
          <p:cNvSpPr/>
          <p:nvPr/>
        </p:nvSpPr>
        <p:spPr>
          <a:xfrm>
            <a:off x="11194617" y="4353915"/>
            <a:ext cx="466200" cy="357300"/>
          </a:xfrm>
          <a:prstGeom prst="rect">
            <a:avLst/>
          </a:prstGeom>
          <a:solidFill>
            <a:schemeClr val="accent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13</a:t>
            </a:r>
            <a:endParaRPr sz="800">
              <a:solidFill>
                <a:schemeClr val="lt1"/>
              </a:solidFill>
              <a:latin typeface="Calibri"/>
              <a:ea typeface="Calibri"/>
              <a:cs typeface="Calibri"/>
              <a:sym typeface="Calibri"/>
            </a:endParaRPr>
          </a:p>
        </p:txBody>
      </p:sp>
      <p:pic>
        <p:nvPicPr>
          <p:cNvPr id="376" name="Google Shape;376;gdf7f94ca7a_0_83"/>
          <p:cNvPicPr preferRelativeResize="0"/>
          <p:nvPr/>
        </p:nvPicPr>
        <p:blipFill rotWithShape="1">
          <a:blip r:embed="rId3">
            <a:alphaModFix/>
          </a:blip>
          <a:srcRect/>
          <a:stretch/>
        </p:blipFill>
        <p:spPr>
          <a:xfrm>
            <a:off x="7376346" y="4839188"/>
            <a:ext cx="573307" cy="571284"/>
          </a:xfrm>
          <a:prstGeom prst="rect">
            <a:avLst/>
          </a:prstGeom>
          <a:noFill/>
          <a:ln>
            <a:noFill/>
          </a:ln>
        </p:spPr>
      </p:pic>
      <p:cxnSp>
        <p:nvCxnSpPr>
          <p:cNvPr id="377" name="Google Shape;377;gdf7f94ca7a_0_83"/>
          <p:cNvCxnSpPr/>
          <p:nvPr/>
        </p:nvCxnSpPr>
        <p:spPr>
          <a:xfrm>
            <a:off x="5615473" y="4990705"/>
            <a:ext cx="1761000" cy="0"/>
          </a:xfrm>
          <a:prstGeom prst="straightConnector1">
            <a:avLst/>
          </a:prstGeom>
          <a:noFill/>
          <a:ln w="38100" cap="flat" cmpd="sng">
            <a:solidFill>
              <a:srgbClr val="D5A6BD"/>
            </a:solidFill>
            <a:prstDash val="solid"/>
            <a:round/>
            <a:headEnd type="none" w="med" len="med"/>
            <a:tailEnd type="none" w="med" len="med"/>
          </a:ln>
        </p:spPr>
      </p:cxnSp>
      <p:sp>
        <p:nvSpPr>
          <p:cNvPr id="378" name="Google Shape;378;gdf7f94ca7a_0_83"/>
          <p:cNvSpPr/>
          <p:nvPr/>
        </p:nvSpPr>
        <p:spPr>
          <a:xfrm>
            <a:off x="8510842" y="4914490"/>
            <a:ext cx="466200" cy="357300"/>
          </a:xfrm>
          <a:prstGeom prst="rect">
            <a:avLst/>
          </a:prstGeom>
          <a:solidFill>
            <a:schemeClr val="accent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13</a:t>
            </a:r>
            <a:endParaRPr sz="800">
              <a:solidFill>
                <a:schemeClr val="lt1"/>
              </a:solidFill>
              <a:latin typeface="Calibri"/>
              <a:ea typeface="Calibri"/>
              <a:cs typeface="Calibri"/>
              <a:sym typeface="Calibri"/>
            </a:endParaRPr>
          </a:p>
        </p:txBody>
      </p:sp>
      <p:cxnSp>
        <p:nvCxnSpPr>
          <p:cNvPr id="379" name="Google Shape;379;gdf7f94ca7a_0_83"/>
          <p:cNvCxnSpPr>
            <a:stCxn id="376" idx="3"/>
            <a:endCxn id="378" idx="1"/>
          </p:cNvCxnSpPr>
          <p:nvPr/>
        </p:nvCxnSpPr>
        <p:spPr>
          <a:xfrm rot="10800000" flipH="1">
            <a:off x="7949652" y="5093030"/>
            <a:ext cx="561300" cy="31800"/>
          </a:xfrm>
          <a:prstGeom prst="straightConnector1">
            <a:avLst/>
          </a:prstGeom>
          <a:noFill/>
          <a:ln w="38100" cap="flat" cmpd="sng">
            <a:solidFill>
              <a:srgbClr val="93C47D"/>
            </a:solidFill>
            <a:prstDash val="solid"/>
            <a:round/>
            <a:headEnd type="none" w="med" len="med"/>
            <a:tailEnd type="none" w="med" len="med"/>
          </a:ln>
        </p:spPr>
      </p:cxnSp>
      <p:sp>
        <p:nvSpPr>
          <p:cNvPr id="380" name="Google Shape;380;gdf7f94ca7a_0_83"/>
          <p:cNvSpPr/>
          <p:nvPr/>
        </p:nvSpPr>
        <p:spPr>
          <a:xfrm>
            <a:off x="8510842" y="4482840"/>
            <a:ext cx="4662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11</a:t>
            </a:r>
            <a:endParaRPr sz="800">
              <a:solidFill>
                <a:schemeClr val="lt1"/>
              </a:solidFill>
              <a:latin typeface="Calibri"/>
              <a:ea typeface="Calibri"/>
              <a:cs typeface="Calibri"/>
              <a:sym typeface="Calibri"/>
            </a:endParaRPr>
          </a:p>
        </p:txBody>
      </p:sp>
      <p:cxnSp>
        <p:nvCxnSpPr>
          <p:cNvPr id="381" name="Google Shape;381;gdf7f94ca7a_0_83"/>
          <p:cNvCxnSpPr>
            <a:stCxn id="380" idx="1"/>
            <a:endCxn id="376" idx="3"/>
          </p:cNvCxnSpPr>
          <p:nvPr/>
        </p:nvCxnSpPr>
        <p:spPr>
          <a:xfrm flipH="1">
            <a:off x="7949542" y="4661490"/>
            <a:ext cx="561300" cy="463200"/>
          </a:xfrm>
          <a:prstGeom prst="straightConnector1">
            <a:avLst/>
          </a:prstGeom>
          <a:noFill/>
          <a:ln w="38100" cap="flat" cmpd="sng">
            <a:solidFill>
              <a:srgbClr val="6D9EEB"/>
            </a:solidFill>
            <a:prstDash val="solid"/>
            <a:round/>
            <a:headEnd type="none" w="med" len="med"/>
            <a:tailEnd type="none" w="med" len="med"/>
          </a:ln>
        </p:spPr>
      </p:cxnSp>
      <p:sp>
        <p:nvSpPr>
          <p:cNvPr id="382" name="Google Shape;382;gdf7f94ca7a_0_83"/>
          <p:cNvSpPr/>
          <p:nvPr/>
        </p:nvSpPr>
        <p:spPr>
          <a:xfrm>
            <a:off x="11194617" y="5041565"/>
            <a:ext cx="466200" cy="357300"/>
          </a:xfrm>
          <a:prstGeom prst="rect">
            <a:avLst/>
          </a:prstGeom>
          <a:solidFill>
            <a:srgbClr val="D81F28"/>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20</a:t>
            </a:r>
            <a:endParaRPr sz="800">
              <a:solidFill>
                <a:schemeClr val="lt1"/>
              </a:solidFill>
              <a:latin typeface="Calibri"/>
              <a:ea typeface="Calibri"/>
              <a:cs typeface="Calibri"/>
              <a:sym typeface="Calibri"/>
            </a:endParaRPr>
          </a:p>
        </p:txBody>
      </p:sp>
      <p:sp>
        <p:nvSpPr>
          <p:cNvPr id="383" name="Google Shape;383;gdf7f94ca7a_0_83"/>
          <p:cNvSpPr/>
          <p:nvPr/>
        </p:nvSpPr>
        <p:spPr>
          <a:xfrm>
            <a:off x="11194617" y="5524090"/>
            <a:ext cx="466200" cy="357300"/>
          </a:xfrm>
          <a:prstGeom prst="rect">
            <a:avLst/>
          </a:prstGeom>
          <a:solidFill>
            <a:srgbClr val="FF99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21</a:t>
            </a:r>
            <a:endParaRPr sz="800">
              <a:solidFill>
                <a:schemeClr val="lt1"/>
              </a:solidFill>
              <a:latin typeface="Calibri"/>
              <a:ea typeface="Calibri"/>
              <a:cs typeface="Calibri"/>
              <a:sym typeface="Calibri"/>
            </a:endParaRPr>
          </a:p>
        </p:txBody>
      </p:sp>
      <p:sp>
        <p:nvSpPr>
          <p:cNvPr id="384" name="Google Shape;384;gdf7f94ca7a_0_83"/>
          <p:cNvSpPr/>
          <p:nvPr/>
        </p:nvSpPr>
        <p:spPr>
          <a:xfrm>
            <a:off x="11194617" y="6006615"/>
            <a:ext cx="466200" cy="357300"/>
          </a:xfrm>
          <a:prstGeom prst="rect">
            <a:avLst/>
          </a:prstGeom>
          <a:solidFill>
            <a:srgbClr val="BF9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22</a:t>
            </a:r>
            <a:endParaRPr sz="800">
              <a:solidFill>
                <a:schemeClr val="lt1"/>
              </a:solidFill>
              <a:latin typeface="Calibri"/>
              <a:ea typeface="Calibri"/>
              <a:cs typeface="Calibri"/>
              <a:sym typeface="Calibri"/>
            </a:endParaRPr>
          </a:p>
        </p:txBody>
      </p:sp>
      <p:sp>
        <p:nvSpPr>
          <p:cNvPr id="385" name="Google Shape;385;gdf7f94ca7a_0_83"/>
          <p:cNvSpPr/>
          <p:nvPr/>
        </p:nvSpPr>
        <p:spPr>
          <a:xfrm>
            <a:off x="8510842" y="5464090"/>
            <a:ext cx="466200" cy="357300"/>
          </a:xfrm>
          <a:prstGeom prst="rect">
            <a:avLst/>
          </a:prstGeom>
          <a:solidFill>
            <a:srgbClr val="FF99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21</a:t>
            </a:r>
            <a:endParaRPr sz="800">
              <a:solidFill>
                <a:schemeClr val="lt1"/>
              </a:solidFill>
              <a:latin typeface="Calibri"/>
              <a:ea typeface="Calibri"/>
              <a:cs typeface="Calibri"/>
              <a:sym typeface="Calibri"/>
            </a:endParaRPr>
          </a:p>
        </p:txBody>
      </p:sp>
      <p:sp>
        <p:nvSpPr>
          <p:cNvPr id="386" name="Google Shape;386;gdf7f94ca7a_0_83"/>
          <p:cNvSpPr/>
          <p:nvPr/>
        </p:nvSpPr>
        <p:spPr>
          <a:xfrm>
            <a:off x="8510842" y="5937490"/>
            <a:ext cx="466200" cy="357300"/>
          </a:xfrm>
          <a:prstGeom prst="rect">
            <a:avLst/>
          </a:prstGeom>
          <a:solidFill>
            <a:srgbClr val="BF9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22</a:t>
            </a:r>
            <a:endParaRPr sz="800">
              <a:solidFill>
                <a:schemeClr val="lt1"/>
              </a:solidFill>
              <a:latin typeface="Calibri"/>
              <a:ea typeface="Calibri"/>
              <a:cs typeface="Calibri"/>
              <a:sym typeface="Calibri"/>
            </a:endParaRPr>
          </a:p>
        </p:txBody>
      </p:sp>
      <p:cxnSp>
        <p:nvCxnSpPr>
          <p:cNvPr id="387" name="Google Shape;387;gdf7f94ca7a_0_83"/>
          <p:cNvCxnSpPr/>
          <p:nvPr/>
        </p:nvCxnSpPr>
        <p:spPr>
          <a:xfrm>
            <a:off x="5615473" y="5169355"/>
            <a:ext cx="1761000" cy="0"/>
          </a:xfrm>
          <a:prstGeom prst="straightConnector1">
            <a:avLst/>
          </a:prstGeom>
          <a:noFill/>
          <a:ln w="38100" cap="flat" cmpd="sng">
            <a:solidFill>
              <a:srgbClr val="FF0000"/>
            </a:solidFill>
            <a:prstDash val="solid"/>
            <a:round/>
            <a:headEnd type="none" w="med" len="med"/>
            <a:tailEnd type="none" w="med" len="med"/>
          </a:ln>
        </p:spPr>
      </p:cxnSp>
      <p:cxnSp>
        <p:nvCxnSpPr>
          <p:cNvPr id="388" name="Google Shape;388;gdf7f94ca7a_0_83"/>
          <p:cNvCxnSpPr>
            <a:stCxn id="376" idx="3"/>
            <a:endCxn id="385" idx="1"/>
          </p:cNvCxnSpPr>
          <p:nvPr/>
        </p:nvCxnSpPr>
        <p:spPr>
          <a:xfrm>
            <a:off x="7949652" y="5124830"/>
            <a:ext cx="561300" cy="517800"/>
          </a:xfrm>
          <a:prstGeom prst="straightConnector1">
            <a:avLst/>
          </a:prstGeom>
          <a:noFill/>
          <a:ln w="38100" cap="flat" cmpd="sng">
            <a:solidFill>
              <a:srgbClr val="FF9900"/>
            </a:solidFill>
            <a:prstDash val="solid"/>
            <a:round/>
            <a:headEnd type="none" w="med" len="med"/>
            <a:tailEnd type="none" w="med" len="med"/>
          </a:ln>
        </p:spPr>
      </p:cxnSp>
      <p:cxnSp>
        <p:nvCxnSpPr>
          <p:cNvPr id="389" name="Google Shape;389;gdf7f94ca7a_0_83"/>
          <p:cNvCxnSpPr>
            <a:endCxn id="386" idx="1"/>
          </p:cNvCxnSpPr>
          <p:nvPr/>
        </p:nvCxnSpPr>
        <p:spPr>
          <a:xfrm>
            <a:off x="7949542" y="5124940"/>
            <a:ext cx="561300" cy="991200"/>
          </a:xfrm>
          <a:prstGeom prst="straightConnector1">
            <a:avLst/>
          </a:prstGeom>
          <a:noFill/>
          <a:ln w="38100" cap="flat" cmpd="sng">
            <a:solidFill>
              <a:srgbClr val="BF9000"/>
            </a:solidFill>
            <a:prstDash val="solid"/>
            <a:round/>
            <a:headEnd type="none" w="med" len="med"/>
            <a:tailEnd type="none" w="med" len="med"/>
          </a:ln>
        </p:spPr>
      </p:cxnSp>
      <p:sp>
        <p:nvSpPr>
          <p:cNvPr id="390" name="Google Shape;390;gdf7f94ca7a_0_83"/>
          <p:cNvSpPr/>
          <p:nvPr/>
        </p:nvSpPr>
        <p:spPr>
          <a:xfrm>
            <a:off x="6385500" y="4819125"/>
            <a:ext cx="196500" cy="527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gdf7f94ca7a_0_83"/>
          <p:cNvSpPr txBox="1"/>
          <p:nvPr/>
        </p:nvSpPr>
        <p:spPr>
          <a:xfrm>
            <a:off x="6222264" y="4482850"/>
            <a:ext cx="1272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latin typeface="Helvetica Neue"/>
                <a:ea typeface="Helvetica Neue"/>
                <a:cs typeface="Helvetica Neue"/>
                <a:sym typeface="Helvetica Neue"/>
              </a:rPr>
              <a:t>Trunk</a:t>
            </a:r>
            <a:endParaRPr sz="1100">
              <a:latin typeface="Helvetica Neue"/>
              <a:ea typeface="Helvetica Neue"/>
              <a:cs typeface="Helvetica Neue"/>
              <a:sym typeface="Helvetica Neue"/>
            </a:endParaRPr>
          </a:p>
        </p:txBody>
      </p:sp>
      <p:cxnSp>
        <p:nvCxnSpPr>
          <p:cNvPr id="392" name="Google Shape;392;gdf7f94ca7a_0_83"/>
          <p:cNvCxnSpPr/>
          <p:nvPr/>
        </p:nvCxnSpPr>
        <p:spPr>
          <a:xfrm flipH="1">
            <a:off x="6815650" y="4237775"/>
            <a:ext cx="1112100" cy="423600"/>
          </a:xfrm>
          <a:prstGeom prst="curvedConnector3">
            <a:avLst>
              <a:gd name="adj1" fmla="val 50000"/>
            </a:avLst>
          </a:prstGeom>
          <a:noFill/>
          <a:ln w="38100" cap="flat" cmpd="sng">
            <a:solidFill>
              <a:srgbClr val="EA9999"/>
            </a:solidFill>
            <a:prstDash val="solid"/>
            <a:round/>
            <a:headEnd type="none" w="med" len="med"/>
            <a:tailEnd type="triangle" w="med" len="med"/>
          </a:ln>
        </p:spPr>
      </p:cxnSp>
      <p:cxnSp>
        <p:nvCxnSpPr>
          <p:cNvPr id="393" name="Google Shape;393;gdf7f94ca7a_0_83"/>
          <p:cNvCxnSpPr/>
          <p:nvPr/>
        </p:nvCxnSpPr>
        <p:spPr>
          <a:xfrm>
            <a:off x="7927750" y="4244800"/>
            <a:ext cx="582600" cy="0"/>
          </a:xfrm>
          <a:prstGeom prst="straightConnector1">
            <a:avLst/>
          </a:prstGeom>
          <a:noFill/>
          <a:ln w="38100" cap="flat" cmpd="sng">
            <a:solidFill>
              <a:schemeClr val="accent2"/>
            </a:solidFill>
            <a:prstDash val="solid"/>
            <a:round/>
            <a:headEnd type="none" w="med" len="med"/>
            <a:tailEnd type="none" w="med" len="med"/>
          </a:ln>
        </p:spPr>
      </p:cxnSp>
      <p:cxnSp>
        <p:nvCxnSpPr>
          <p:cNvPr id="394" name="Google Shape;394;gdf7f94ca7a_0_83"/>
          <p:cNvCxnSpPr/>
          <p:nvPr/>
        </p:nvCxnSpPr>
        <p:spPr>
          <a:xfrm>
            <a:off x="7828600" y="6139325"/>
            <a:ext cx="582600" cy="0"/>
          </a:xfrm>
          <a:prstGeom prst="straightConnector1">
            <a:avLst/>
          </a:prstGeom>
          <a:noFill/>
          <a:ln w="38100" cap="flat" cmpd="sng">
            <a:solidFill>
              <a:srgbClr val="BF9000"/>
            </a:solidFill>
            <a:prstDash val="solid"/>
            <a:round/>
            <a:headEnd type="none" w="med" len="med"/>
            <a:tailEnd type="none" w="med" len="med"/>
          </a:ln>
        </p:spPr>
      </p:cxnSp>
      <p:cxnSp>
        <p:nvCxnSpPr>
          <p:cNvPr id="395" name="Google Shape;395;gdf7f94ca7a_0_83"/>
          <p:cNvCxnSpPr/>
          <p:nvPr/>
        </p:nvCxnSpPr>
        <p:spPr>
          <a:xfrm rot="10800000">
            <a:off x="6848875" y="5567200"/>
            <a:ext cx="1006200" cy="569400"/>
          </a:xfrm>
          <a:prstGeom prst="curvedConnector3">
            <a:avLst>
              <a:gd name="adj1" fmla="val 50000"/>
            </a:avLst>
          </a:prstGeom>
          <a:noFill/>
          <a:ln w="38100" cap="flat" cmpd="sng">
            <a:solidFill>
              <a:srgbClr val="FF0000"/>
            </a:solidFill>
            <a:prstDash val="solid"/>
            <a:round/>
            <a:headEnd type="none" w="med" len="med"/>
            <a:tailEnd type="triangle" w="med" len="med"/>
          </a:ln>
        </p:spPr>
      </p:cxnSp>
      <p:pic>
        <p:nvPicPr>
          <p:cNvPr id="396" name="Google Shape;396;gdf7f94ca7a_0_83"/>
          <p:cNvPicPr preferRelativeResize="0"/>
          <p:nvPr/>
        </p:nvPicPr>
        <p:blipFill rotWithShape="1">
          <a:blip r:embed="rId4">
            <a:alphaModFix/>
          </a:blip>
          <a:srcRect/>
          <a:stretch/>
        </p:blipFill>
        <p:spPr>
          <a:xfrm>
            <a:off x="5413899" y="4838514"/>
            <a:ext cx="582600" cy="575661"/>
          </a:xfrm>
          <a:prstGeom prst="rect">
            <a:avLst/>
          </a:prstGeom>
          <a:noFill/>
          <a:ln>
            <a:noFill/>
          </a:ln>
        </p:spPr>
      </p:pic>
      <p:pic>
        <p:nvPicPr>
          <p:cNvPr id="397" name="Google Shape;397;gdf7f94ca7a_0_83"/>
          <p:cNvPicPr preferRelativeResize="0"/>
          <p:nvPr/>
        </p:nvPicPr>
        <p:blipFill rotWithShape="1">
          <a:blip r:embed="rId3">
            <a:alphaModFix/>
          </a:blip>
          <a:srcRect/>
          <a:stretch/>
        </p:blipFill>
        <p:spPr>
          <a:xfrm>
            <a:off x="2908296" y="4793126"/>
            <a:ext cx="573307" cy="571284"/>
          </a:xfrm>
          <a:prstGeom prst="rect">
            <a:avLst/>
          </a:prstGeom>
          <a:noFill/>
          <a:ln>
            <a:noFill/>
          </a:ln>
        </p:spPr>
      </p:pic>
      <p:cxnSp>
        <p:nvCxnSpPr>
          <p:cNvPr id="398" name="Google Shape;398;gdf7f94ca7a_0_83"/>
          <p:cNvCxnSpPr/>
          <p:nvPr/>
        </p:nvCxnSpPr>
        <p:spPr>
          <a:xfrm>
            <a:off x="1147423" y="4944643"/>
            <a:ext cx="1761000" cy="0"/>
          </a:xfrm>
          <a:prstGeom prst="straightConnector1">
            <a:avLst/>
          </a:prstGeom>
          <a:noFill/>
          <a:ln w="38100" cap="flat" cmpd="sng">
            <a:solidFill>
              <a:srgbClr val="D5A6BD"/>
            </a:solidFill>
            <a:prstDash val="solid"/>
            <a:round/>
            <a:headEnd type="none" w="med" len="med"/>
            <a:tailEnd type="none" w="med" len="med"/>
          </a:ln>
        </p:spPr>
      </p:cxnSp>
      <p:sp>
        <p:nvSpPr>
          <p:cNvPr id="399" name="Google Shape;399;gdf7f94ca7a_0_83"/>
          <p:cNvSpPr/>
          <p:nvPr/>
        </p:nvSpPr>
        <p:spPr>
          <a:xfrm>
            <a:off x="4042792" y="4868427"/>
            <a:ext cx="466200" cy="357300"/>
          </a:xfrm>
          <a:prstGeom prst="rect">
            <a:avLst/>
          </a:prstGeom>
          <a:solidFill>
            <a:schemeClr val="accent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13</a:t>
            </a:r>
            <a:endParaRPr sz="800">
              <a:solidFill>
                <a:schemeClr val="lt1"/>
              </a:solidFill>
              <a:latin typeface="Calibri"/>
              <a:ea typeface="Calibri"/>
              <a:cs typeface="Calibri"/>
              <a:sym typeface="Calibri"/>
            </a:endParaRPr>
          </a:p>
        </p:txBody>
      </p:sp>
      <p:cxnSp>
        <p:nvCxnSpPr>
          <p:cNvPr id="400" name="Google Shape;400;gdf7f94ca7a_0_83"/>
          <p:cNvCxnSpPr>
            <a:stCxn id="397" idx="3"/>
            <a:endCxn id="399" idx="1"/>
          </p:cNvCxnSpPr>
          <p:nvPr/>
        </p:nvCxnSpPr>
        <p:spPr>
          <a:xfrm rot="10800000" flipH="1">
            <a:off x="3481602" y="5046968"/>
            <a:ext cx="561300" cy="31800"/>
          </a:xfrm>
          <a:prstGeom prst="straightConnector1">
            <a:avLst/>
          </a:prstGeom>
          <a:noFill/>
          <a:ln w="38100" cap="flat" cmpd="sng">
            <a:solidFill>
              <a:srgbClr val="93C47D"/>
            </a:solidFill>
            <a:prstDash val="solid"/>
            <a:round/>
            <a:headEnd type="none" w="med" len="med"/>
            <a:tailEnd type="none" w="med" len="med"/>
          </a:ln>
        </p:spPr>
      </p:cxnSp>
      <p:sp>
        <p:nvSpPr>
          <p:cNvPr id="401" name="Google Shape;401;gdf7f94ca7a_0_83"/>
          <p:cNvSpPr/>
          <p:nvPr/>
        </p:nvSpPr>
        <p:spPr>
          <a:xfrm>
            <a:off x="4042792" y="4436777"/>
            <a:ext cx="4662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11</a:t>
            </a:r>
            <a:endParaRPr sz="800">
              <a:solidFill>
                <a:schemeClr val="lt1"/>
              </a:solidFill>
              <a:latin typeface="Calibri"/>
              <a:ea typeface="Calibri"/>
              <a:cs typeface="Calibri"/>
              <a:sym typeface="Calibri"/>
            </a:endParaRPr>
          </a:p>
        </p:txBody>
      </p:sp>
      <p:cxnSp>
        <p:nvCxnSpPr>
          <p:cNvPr id="402" name="Google Shape;402;gdf7f94ca7a_0_83"/>
          <p:cNvCxnSpPr>
            <a:stCxn id="401" idx="1"/>
            <a:endCxn id="397" idx="3"/>
          </p:cNvCxnSpPr>
          <p:nvPr/>
        </p:nvCxnSpPr>
        <p:spPr>
          <a:xfrm flipH="1">
            <a:off x="3481492" y="4615427"/>
            <a:ext cx="561300" cy="463200"/>
          </a:xfrm>
          <a:prstGeom prst="straightConnector1">
            <a:avLst/>
          </a:prstGeom>
          <a:noFill/>
          <a:ln w="38100" cap="flat" cmpd="sng">
            <a:solidFill>
              <a:srgbClr val="6D9EEB"/>
            </a:solidFill>
            <a:prstDash val="solid"/>
            <a:round/>
            <a:headEnd type="none" w="med" len="med"/>
            <a:tailEnd type="none" w="med" len="med"/>
          </a:ln>
        </p:spPr>
      </p:cxnSp>
      <p:sp>
        <p:nvSpPr>
          <p:cNvPr id="403" name="Google Shape;403;gdf7f94ca7a_0_83"/>
          <p:cNvSpPr/>
          <p:nvPr/>
        </p:nvSpPr>
        <p:spPr>
          <a:xfrm>
            <a:off x="4042792" y="5418027"/>
            <a:ext cx="466200" cy="357300"/>
          </a:xfrm>
          <a:prstGeom prst="rect">
            <a:avLst/>
          </a:prstGeom>
          <a:solidFill>
            <a:srgbClr val="FF99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21</a:t>
            </a:r>
            <a:endParaRPr sz="800">
              <a:solidFill>
                <a:schemeClr val="lt1"/>
              </a:solidFill>
              <a:latin typeface="Calibri"/>
              <a:ea typeface="Calibri"/>
              <a:cs typeface="Calibri"/>
              <a:sym typeface="Calibri"/>
            </a:endParaRPr>
          </a:p>
        </p:txBody>
      </p:sp>
      <p:sp>
        <p:nvSpPr>
          <p:cNvPr id="404" name="Google Shape;404;gdf7f94ca7a_0_83"/>
          <p:cNvSpPr/>
          <p:nvPr/>
        </p:nvSpPr>
        <p:spPr>
          <a:xfrm>
            <a:off x="4042792" y="5891427"/>
            <a:ext cx="466200" cy="357300"/>
          </a:xfrm>
          <a:prstGeom prst="rect">
            <a:avLst/>
          </a:prstGeom>
          <a:solidFill>
            <a:srgbClr val="BF9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22</a:t>
            </a:r>
            <a:endParaRPr sz="800">
              <a:solidFill>
                <a:schemeClr val="lt1"/>
              </a:solidFill>
              <a:latin typeface="Calibri"/>
              <a:ea typeface="Calibri"/>
              <a:cs typeface="Calibri"/>
              <a:sym typeface="Calibri"/>
            </a:endParaRPr>
          </a:p>
        </p:txBody>
      </p:sp>
      <p:cxnSp>
        <p:nvCxnSpPr>
          <p:cNvPr id="405" name="Google Shape;405;gdf7f94ca7a_0_83"/>
          <p:cNvCxnSpPr/>
          <p:nvPr/>
        </p:nvCxnSpPr>
        <p:spPr>
          <a:xfrm>
            <a:off x="1147423" y="5123293"/>
            <a:ext cx="1761000" cy="0"/>
          </a:xfrm>
          <a:prstGeom prst="straightConnector1">
            <a:avLst/>
          </a:prstGeom>
          <a:noFill/>
          <a:ln w="38100" cap="flat" cmpd="sng">
            <a:solidFill>
              <a:srgbClr val="FF0000"/>
            </a:solidFill>
            <a:prstDash val="solid"/>
            <a:round/>
            <a:headEnd type="none" w="med" len="med"/>
            <a:tailEnd type="none" w="med" len="med"/>
          </a:ln>
        </p:spPr>
      </p:cxnSp>
      <p:cxnSp>
        <p:nvCxnSpPr>
          <p:cNvPr id="406" name="Google Shape;406;gdf7f94ca7a_0_83"/>
          <p:cNvCxnSpPr>
            <a:stCxn id="397" idx="3"/>
            <a:endCxn id="403" idx="1"/>
          </p:cNvCxnSpPr>
          <p:nvPr/>
        </p:nvCxnSpPr>
        <p:spPr>
          <a:xfrm>
            <a:off x="3481602" y="5078768"/>
            <a:ext cx="561300" cy="517800"/>
          </a:xfrm>
          <a:prstGeom prst="straightConnector1">
            <a:avLst/>
          </a:prstGeom>
          <a:noFill/>
          <a:ln w="38100" cap="flat" cmpd="sng">
            <a:solidFill>
              <a:srgbClr val="FF9900"/>
            </a:solidFill>
            <a:prstDash val="solid"/>
            <a:round/>
            <a:headEnd type="none" w="med" len="med"/>
            <a:tailEnd type="none" w="med" len="med"/>
          </a:ln>
        </p:spPr>
      </p:cxnSp>
      <p:cxnSp>
        <p:nvCxnSpPr>
          <p:cNvPr id="407" name="Google Shape;407;gdf7f94ca7a_0_83"/>
          <p:cNvCxnSpPr>
            <a:endCxn id="404" idx="1"/>
          </p:cNvCxnSpPr>
          <p:nvPr/>
        </p:nvCxnSpPr>
        <p:spPr>
          <a:xfrm>
            <a:off x="3481492" y="5078877"/>
            <a:ext cx="561300" cy="991200"/>
          </a:xfrm>
          <a:prstGeom prst="straightConnector1">
            <a:avLst/>
          </a:prstGeom>
          <a:noFill/>
          <a:ln w="38100" cap="flat" cmpd="sng">
            <a:solidFill>
              <a:srgbClr val="BF9000"/>
            </a:solidFill>
            <a:prstDash val="solid"/>
            <a:round/>
            <a:headEnd type="none" w="med" len="med"/>
            <a:tailEnd type="none" w="med" len="med"/>
          </a:ln>
        </p:spPr>
      </p:cxnSp>
      <p:sp>
        <p:nvSpPr>
          <p:cNvPr id="408" name="Google Shape;408;gdf7f94ca7a_0_83"/>
          <p:cNvSpPr/>
          <p:nvPr/>
        </p:nvSpPr>
        <p:spPr>
          <a:xfrm>
            <a:off x="1917450" y="4773063"/>
            <a:ext cx="196500" cy="527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gdf7f94ca7a_0_83"/>
          <p:cNvSpPr txBox="1"/>
          <p:nvPr/>
        </p:nvSpPr>
        <p:spPr>
          <a:xfrm>
            <a:off x="1754214" y="4436788"/>
            <a:ext cx="1272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latin typeface="Helvetica Neue"/>
                <a:ea typeface="Helvetica Neue"/>
                <a:cs typeface="Helvetica Neue"/>
                <a:sym typeface="Helvetica Neue"/>
              </a:rPr>
              <a:t>Trunk</a:t>
            </a:r>
            <a:endParaRPr sz="1100">
              <a:latin typeface="Helvetica Neue"/>
              <a:ea typeface="Helvetica Neue"/>
              <a:cs typeface="Helvetica Neue"/>
              <a:sym typeface="Helvetica Neue"/>
            </a:endParaRPr>
          </a:p>
        </p:txBody>
      </p:sp>
      <p:cxnSp>
        <p:nvCxnSpPr>
          <p:cNvPr id="410" name="Google Shape;410;gdf7f94ca7a_0_83"/>
          <p:cNvCxnSpPr/>
          <p:nvPr/>
        </p:nvCxnSpPr>
        <p:spPr>
          <a:xfrm flipH="1">
            <a:off x="2347600" y="4191713"/>
            <a:ext cx="1112100" cy="423600"/>
          </a:xfrm>
          <a:prstGeom prst="curvedConnector3">
            <a:avLst>
              <a:gd name="adj1" fmla="val 50000"/>
            </a:avLst>
          </a:prstGeom>
          <a:noFill/>
          <a:ln w="38100" cap="flat" cmpd="sng">
            <a:solidFill>
              <a:srgbClr val="EA9999"/>
            </a:solidFill>
            <a:prstDash val="solid"/>
            <a:round/>
            <a:headEnd type="none" w="med" len="med"/>
            <a:tailEnd type="triangle" w="med" len="med"/>
          </a:ln>
        </p:spPr>
      </p:cxnSp>
      <p:cxnSp>
        <p:nvCxnSpPr>
          <p:cNvPr id="411" name="Google Shape;411;gdf7f94ca7a_0_83"/>
          <p:cNvCxnSpPr/>
          <p:nvPr/>
        </p:nvCxnSpPr>
        <p:spPr>
          <a:xfrm>
            <a:off x="3459700" y="4198738"/>
            <a:ext cx="582600" cy="0"/>
          </a:xfrm>
          <a:prstGeom prst="straightConnector1">
            <a:avLst/>
          </a:prstGeom>
          <a:noFill/>
          <a:ln w="38100" cap="flat" cmpd="sng">
            <a:solidFill>
              <a:schemeClr val="accent2"/>
            </a:solidFill>
            <a:prstDash val="solid"/>
            <a:round/>
            <a:headEnd type="none" w="med" len="med"/>
            <a:tailEnd type="none" w="med" len="med"/>
          </a:ln>
        </p:spPr>
      </p:cxnSp>
      <p:cxnSp>
        <p:nvCxnSpPr>
          <p:cNvPr id="412" name="Google Shape;412;gdf7f94ca7a_0_83"/>
          <p:cNvCxnSpPr/>
          <p:nvPr/>
        </p:nvCxnSpPr>
        <p:spPr>
          <a:xfrm>
            <a:off x="3360550" y="6093263"/>
            <a:ext cx="582600" cy="0"/>
          </a:xfrm>
          <a:prstGeom prst="straightConnector1">
            <a:avLst/>
          </a:prstGeom>
          <a:noFill/>
          <a:ln w="38100" cap="flat" cmpd="sng">
            <a:solidFill>
              <a:srgbClr val="BF9000"/>
            </a:solidFill>
            <a:prstDash val="solid"/>
            <a:round/>
            <a:headEnd type="none" w="med" len="med"/>
            <a:tailEnd type="none" w="med" len="med"/>
          </a:ln>
        </p:spPr>
      </p:cxnSp>
      <p:cxnSp>
        <p:nvCxnSpPr>
          <p:cNvPr id="413" name="Google Shape;413;gdf7f94ca7a_0_83"/>
          <p:cNvCxnSpPr/>
          <p:nvPr/>
        </p:nvCxnSpPr>
        <p:spPr>
          <a:xfrm rot="10800000">
            <a:off x="2380825" y="5521138"/>
            <a:ext cx="1006200" cy="569400"/>
          </a:xfrm>
          <a:prstGeom prst="curvedConnector3">
            <a:avLst>
              <a:gd name="adj1" fmla="val 50000"/>
            </a:avLst>
          </a:prstGeom>
          <a:noFill/>
          <a:ln w="38100" cap="flat" cmpd="sng">
            <a:solidFill>
              <a:srgbClr val="FF0000"/>
            </a:solidFill>
            <a:prstDash val="solid"/>
            <a:round/>
            <a:headEnd type="none" w="med" len="med"/>
            <a:tailEnd type="triangle" w="med" len="med"/>
          </a:ln>
        </p:spPr>
      </p:cxnSp>
      <p:pic>
        <p:nvPicPr>
          <p:cNvPr id="414" name="Google Shape;414;gdf7f94ca7a_0_83"/>
          <p:cNvPicPr preferRelativeResize="0"/>
          <p:nvPr/>
        </p:nvPicPr>
        <p:blipFill rotWithShape="1">
          <a:blip r:embed="rId5">
            <a:alphaModFix/>
          </a:blip>
          <a:srcRect/>
          <a:stretch/>
        </p:blipFill>
        <p:spPr>
          <a:xfrm>
            <a:off x="1019488" y="4773143"/>
            <a:ext cx="534334" cy="527267"/>
          </a:xfrm>
          <a:prstGeom prst="rect">
            <a:avLst/>
          </a:prstGeom>
          <a:noFill/>
          <a:ln>
            <a:noFill/>
          </a:ln>
        </p:spPr>
      </p:pic>
      <p:cxnSp>
        <p:nvCxnSpPr>
          <p:cNvPr id="415" name="Google Shape;415;gdf7f94ca7a_0_83"/>
          <p:cNvCxnSpPr>
            <a:stCxn id="414" idx="2"/>
            <a:endCxn id="416" idx="3"/>
          </p:cNvCxnSpPr>
          <p:nvPr/>
        </p:nvCxnSpPr>
        <p:spPr>
          <a:xfrm flipH="1">
            <a:off x="911955" y="5300410"/>
            <a:ext cx="374700" cy="418500"/>
          </a:xfrm>
          <a:prstGeom prst="straightConnector1">
            <a:avLst/>
          </a:prstGeom>
          <a:noFill/>
          <a:ln w="38100" cap="flat" cmpd="sng">
            <a:solidFill>
              <a:srgbClr val="FF0000"/>
            </a:solidFill>
            <a:prstDash val="solid"/>
            <a:round/>
            <a:headEnd type="none" w="med" len="med"/>
            <a:tailEnd type="none" w="med" len="med"/>
          </a:ln>
        </p:spPr>
      </p:cxnSp>
      <p:pic>
        <p:nvPicPr>
          <p:cNvPr id="417" name="Google Shape;417;gdf7f94ca7a_0_83"/>
          <p:cNvPicPr preferRelativeResize="0"/>
          <p:nvPr/>
        </p:nvPicPr>
        <p:blipFill rotWithShape="1">
          <a:blip r:embed="rId4">
            <a:alphaModFix/>
          </a:blip>
          <a:srcRect/>
          <a:stretch/>
        </p:blipFill>
        <p:spPr>
          <a:xfrm>
            <a:off x="682876" y="3906107"/>
            <a:ext cx="573300" cy="566492"/>
          </a:xfrm>
          <a:prstGeom prst="rect">
            <a:avLst/>
          </a:prstGeom>
          <a:noFill/>
          <a:ln>
            <a:noFill/>
          </a:ln>
        </p:spPr>
      </p:pic>
      <p:cxnSp>
        <p:nvCxnSpPr>
          <p:cNvPr id="418" name="Google Shape;418;gdf7f94ca7a_0_83"/>
          <p:cNvCxnSpPr>
            <a:stCxn id="417" idx="2"/>
            <a:endCxn id="414" idx="0"/>
          </p:cNvCxnSpPr>
          <p:nvPr/>
        </p:nvCxnSpPr>
        <p:spPr>
          <a:xfrm>
            <a:off x="969526" y="4472599"/>
            <a:ext cx="317100" cy="300600"/>
          </a:xfrm>
          <a:prstGeom prst="straightConnector1">
            <a:avLst/>
          </a:prstGeom>
          <a:noFill/>
          <a:ln w="38100" cap="flat" cmpd="sng">
            <a:solidFill>
              <a:srgbClr val="D5A6BD"/>
            </a:solidFill>
            <a:prstDash val="solid"/>
            <a:round/>
            <a:headEnd type="none" w="med" len="med"/>
            <a:tailEnd type="none" w="med" len="med"/>
          </a:ln>
        </p:spPr>
      </p:cxnSp>
      <p:sp>
        <p:nvSpPr>
          <p:cNvPr id="419" name="Google Shape;419;gdf7f94ca7a_0_83"/>
          <p:cNvSpPr txBox="1"/>
          <p:nvPr/>
        </p:nvSpPr>
        <p:spPr>
          <a:xfrm>
            <a:off x="40700" y="4805913"/>
            <a:ext cx="1006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b="1">
                <a:latin typeface="Helvetica Neue"/>
                <a:ea typeface="Helvetica Neue"/>
                <a:cs typeface="Helvetica Neue"/>
                <a:sym typeface="Helvetica Neue"/>
              </a:rPr>
              <a:t>NOT PVLAN aware</a:t>
            </a:r>
            <a:endParaRPr sz="1100" b="1">
              <a:latin typeface="Helvetica Neue"/>
              <a:ea typeface="Helvetica Neue"/>
              <a:cs typeface="Helvetica Neue"/>
              <a:sym typeface="Helvetica Neue"/>
            </a:endParaRPr>
          </a:p>
        </p:txBody>
      </p:sp>
      <p:sp>
        <p:nvSpPr>
          <p:cNvPr id="420" name="Google Shape;420;gdf7f94ca7a_0_83"/>
          <p:cNvSpPr txBox="1"/>
          <p:nvPr/>
        </p:nvSpPr>
        <p:spPr>
          <a:xfrm>
            <a:off x="2887013" y="4323213"/>
            <a:ext cx="1006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b="1">
                <a:latin typeface="Helvetica Neue"/>
                <a:ea typeface="Helvetica Neue"/>
                <a:cs typeface="Helvetica Neue"/>
                <a:sym typeface="Helvetica Neue"/>
              </a:rPr>
              <a:t>PVLAN aware</a:t>
            </a:r>
            <a:endParaRPr sz="1100" b="1">
              <a:latin typeface="Helvetica Neue"/>
              <a:ea typeface="Helvetica Neue"/>
              <a:cs typeface="Helvetica Neue"/>
              <a:sym typeface="Helvetica Neue"/>
            </a:endParaRPr>
          </a:p>
        </p:txBody>
      </p:sp>
      <p:sp>
        <p:nvSpPr>
          <p:cNvPr id="421" name="Google Shape;421;gdf7f94ca7a_0_83"/>
          <p:cNvSpPr txBox="1"/>
          <p:nvPr/>
        </p:nvSpPr>
        <p:spPr>
          <a:xfrm>
            <a:off x="7354363" y="4356138"/>
            <a:ext cx="1006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b="1">
                <a:latin typeface="Helvetica Neue"/>
                <a:ea typeface="Helvetica Neue"/>
                <a:cs typeface="Helvetica Neue"/>
                <a:sym typeface="Helvetica Neue"/>
              </a:rPr>
              <a:t>PVLAN aware</a:t>
            </a:r>
            <a:endParaRPr sz="1100" b="1">
              <a:latin typeface="Helvetica Neue"/>
              <a:ea typeface="Helvetica Neue"/>
              <a:cs typeface="Helvetica Neue"/>
              <a:sym typeface="Helvetica Neue"/>
            </a:endParaRPr>
          </a:p>
        </p:txBody>
      </p:sp>
      <p:pic>
        <p:nvPicPr>
          <p:cNvPr id="416" name="Google Shape;416;gdf7f94ca7a_0_83"/>
          <p:cNvPicPr preferRelativeResize="0"/>
          <p:nvPr/>
        </p:nvPicPr>
        <p:blipFill rotWithShape="1">
          <a:blip r:embed="rId6">
            <a:alphaModFix/>
          </a:blip>
          <a:srcRect/>
          <a:stretch/>
        </p:blipFill>
        <p:spPr>
          <a:xfrm>
            <a:off x="622251" y="5406761"/>
            <a:ext cx="289701" cy="62437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gdf7f94ca7a_0_719"/>
          <p:cNvSpPr txBox="1"/>
          <p:nvPr/>
        </p:nvSpPr>
        <p:spPr>
          <a:xfrm>
            <a:off x="1059150" y="3137375"/>
            <a:ext cx="6434400" cy="1633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Helvetica Neue"/>
              <a:ea typeface="Helvetica Neue"/>
              <a:cs typeface="Helvetica Neue"/>
              <a:sym typeface="Helvetica Neue"/>
            </a:endParaRPr>
          </a:p>
        </p:txBody>
      </p:sp>
      <p:sp>
        <p:nvSpPr>
          <p:cNvPr id="427" name="Google Shape;427;gdf7f94ca7a_0_719"/>
          <p:cNvSpPr txBox="1">
            <a:spLocks noGrp="1"/>
          </p:cNvSpPr>
          <p:nvPr>
            <p:ph type="body" idx="1"/>
          </p:nvPr>
        </p:nvSpPr>
        <p:spPr>
          <a:xfrm>
            <a:off x="685800" y="944875"/>
            <a:ext cx="10972800" cy="5078400"/>
          </a:xfrm>
          <a:prstGeom prst="rect">
            <a:avLst/>
          </a:prstGeom>
        </p:spPr>
        <p:txBody>
          <a:bodyPr spcFirstLastPara="1" wrap="square" lIns="130125" tIns="65075" rIns="130125" bIns="65075" anchor="t" anchorCtr="0">
            <a:noAutofit/>
          </a:bodyPr>
          <a:lstStyle/>
          <a:p>
            <a:pPr marL="0" marR="0" lvl="0" indent="0" algn="l" rtl="0">
              <a:lnSpc>
                <a:spcPct val="150000"/>
              </a:lnSpc>
              <a:spcBef>
                <a:spcPts val="1000"/>
              </a:spcBef>
              <a:spcAft>
                <a:spcPts val="0"/>
              </a:spcAft>
              <a:buNone/>
            </a:pPr>
            <a:endParaRPr sz="2100"/>
          </a:p>
          <a:p>
            <a:pPr marL="457200" marR="0" lvl="0" indent="-361950" algn="l" rtl="0">
              <a:lnSpc>
                <a:spcPct val="150000"/>
              </a:lnSpc>
              <a:spcBef>
                <a:spcPts val="1000"/>
              </a:spcBef>
              <a:spcAft>
                <a:spcPts val="0"/>
              </a:spcAft>
              <a:buSzPts val="2100"/>
              <a:buChar char="●"/>
            </a:pPr>
            <a:r>
              <a:rPr lang="en-US" sz="2100"/>
              <a:t>VLAN translation on trunk interface</a:t>
            </a:r>
            <a:endParaRPr sz="2100"/>
          </a:p>
          <a:p>
            <a:pPr marL="914400" marR="0" lvl="1" indent="-361950" algn="l" rtl="0">
              <a:lnSpc>
                <a:spcPct val="150000"/>
              </a:lnSpc>
              <a:spcBef>
                <a:spcPts val="0"/>
              </a:spcBef>
              <a:spcAft>
                <a:spcPts val="0"/>
              </a:spcAft>
              <a:buSzPts val="2100"/>
              <a:buChar char="○"/>
            </a:pPr>
            <a:r>
              <a:rPr lang="en-US" sz="2100"/>
              <a:t>Egress VLAN translation on the trunk for all secondary VLANs to primary VLAN</a:t>
            </a:r>
            <a:endParaRPr sz="2100"/>
          </a:p>
          <a:p>
            <a:pPr marL="457200" marR="0" lvl="0" indent="-361950" algn="l" rtl="0">
              <a:lnSpc>
                <a:spcPct val="150000"/>
              </a:lnSpc>
              <a:spcBef>
                <a:spcPts val="0"/>
              </a:spcBef>
              <a:spcAft>
                <a:spcPts val="0"/>
              </a:spcAft>
              <a:buSzPts val="2100"/>
              <a:buChar char="●"/>
            </a:pPr>
            <a:r>
              <a:rPr lang="en-US" sz="2100"/>
              <a:t>Configuration Example</a:t>
            </a:r>
            <a:endParaRPr sz="2100"/>
          </a:p>
          <a:p>
            <a:pPr marL="0" lvl="0" indent="457200" algn="l" rtl="0">
              <a:lnSpc>
                <a:spcPct val="100000"/>
              </a:lnSpc>
              <a:spcBef>
                <a:spcPts val="1000"/>
              </a:spcBef>
              <a:spcAft>
                <a:spcPts val="0"/>
              </a:spcAft>
              <a:buNone/>
            </a:pPr>
            <a:r>
              <a:rPr lang="en-US" sz="1700">
                <a:solidFill>
                  <a:schemeClr val="dk1"/>
                </a:solidFill>
                <a:latin typeface="Courier New"/>
                <a:ea typeface="Courier New"/>
                <a:cs typeface="Courier New"/>
                <a:sym typeface="Courier New"/>
              </a:rPr>
              <a:t>interface Ethernet 1</a:t>
            </a:r>
            <a:endParaRPr sz="1700">
              <a:solidFill>
                <a:schemeClr val="dk1"/>
              </a:solidFill>
              <a:latin typeface="Courier New"/>
              <a:ea typeface="Courier New"/>
              <a:cs typeface="Courier New"/>
              <a:sym typeface="Courier New"/>
            </a:endParaRPr>
          </a:p>
          <a:p>
            <a:pPr marL="0" lvl="0" indent="457200" algn="l" rtl="0">
              <a:lnSpc>
                <a:spcPct val="100000"/>
              </a:lnSpc>
              <a:spcBef>
                <a:spcPts val="1000"/>
              </a:spcBef>
              <a:spcAft>
                <a:spcPts val="0"/>
              </a:spcAft>
              <a:buNone/>
            </a:pPr>
            <a:r>
              <a:rPr lang="en-US" sz="1700">
                <a:solidFill>
                  <a:schemeClr val="dk1"/>
                </a:solidFill>
                <a:latin typeface="Courier New"/>
                <a:ea typeface="Courier New"/>
                <a:cs typeface="Courier New"/>
                <a:sym typeface="Courier New"/>
              </a:rPr>
              <a:t>   switchport mode trunk</a:t>
            </a:r>
            <a:endParaRPr sz="1700">
              <a:solidFill>
                <a:schemeClr val="dk1"/>
              </a:solidFill>
              <a:latin typeface="Courier New"/>
              <a:ea typeface="Courier New"/>
              <a:cs typeface="Courier New"/>
              <a:sym typeface="Courier New"/>
            </a:endParaRPr>
          </a:p>
          <a:p>
            <a:pPr marL="0" lvl="0" indent="457200" algn="l" rtl="0">
              <a:lnSpc>
                <a:spcPct val="100000"/>
              </a:lnSpc>
              <a:spcBef>
                <a:spcPts val="1000"/>
              </a:spcBef>
              <a:spcAft>
                <a:spcPts val="0"/>
              </a:spcAft>
              <a:buNone/>
            </a:pPr>
            <a:r>
              <a:rPr lang="en-US" sz="1700">
                <a:solidFill>
                  <a:schemeClr val="dk1"/>
                </a:solidFill>
                <a:latin typeface="Courier New"/>
                <a:ea typeface="Courier New"/>
                <a:cs typeface="Courier New"/>
                <a:sym typeface="Courier New"/>
              </a:rPr>
              <a:t>   switchport vlan translation out 11-13 10</a:t>
            </a:r>
            <a:endParaRPr sz="1700">
              <a:solidFill>
                <a:schemeClr val="dk1"/>
              </a:solidFill>
              <a:latin typeface="Courier New"/>
              <a:ea typeface="Courier New"/>
              <a:cs typeface="Courier New"/>
              <a:sym typeface="Courier New"/>
            </a:endParaRPr>
          </a:p>
          <a:p>
            <a:pPr marL="0" lvl="0" indent="457200" algn="l" rtl="0">
              <a:spcBef>
                <a:spcPts val="1000"/>
              </a:spcBef>
              <a:spcAft>
                <a:spcPts val="0"/>
              </a:spcAft>
              <a:buNone/>
            </a:pPr>
            <a:r>
              <a:rPr lang="en-US" sz="1700">
                <a:solidFill>
                  <a:schemeClr val="dk1"/>
                </a:solidFill>
                <a:latin typeface="Courier New"/>
                <a:ea typeface="Courier New"/>
                <a:cs typeface="Courier New"/>
                <a:sym typeface="Courier New"/>
              </a:rPr>
              <a:t>   switchport vlan translation out 21-23 20</a:t>
            </a:r>
            <a:endParaRPr sz="2100"/>
          </a:p>
          <a:p>
            <a:pPr marL="457200" marR="0" lvl="0" indent="0" algn="l" rtl="0">
              <a:lnSpc>
                <a:spcPct val="150000"/>
              </a:lnSpc>
              <a:spcBef>
                <a:spcPts val="1000"/>
              </a:spcBef>
              <a:spcAft>
                <a:spcPts val="0"/>
              </a:spcAft>
              <a:buNone/>
            </a:pPr>
            <a:endParaRPr sz="400"/>
          </a:p>
          <a:p>
            <a:pPr marL="457200" marR="0" lvl="0" indent="-361950" algn="l" rtl="0">
              <a:lnSpc>
                <a:spcPct val="150000"/>
              </a:lnSpc>
              <a:spcBef>
                <a:spcPts val="1000"/>
              </a:spcBef>
              <a:spcAft>
                <a:spcPts val="0"/>
              </a:spcAft>
              <a:buSzPts val="2100"/>
              <a:buChar char="●"/>
            </a:pPr>
            <a:r>
              <a:rPr lang="en-US" sz="2100"/>
              <a:t>Configuration on the access port in secondary VLAN unchanged</a:t>
            </a:r>
            <a:endParaRPr sz="2100"/>
          </a:p>
          <a:p>
            <a:pPr marL="457200" marR="0" lvl="0" indent="-361950" algn="l" rtl="0">
              <a:lnSpc>
                <a:spcPct val="150000"/>
              </a:lnSpc>
              <a:spcBef>
                <a:spcPts val="0"/>
              </a:spcBef>
              <a:spcAft>
                <a:spcPts val="0"/>
              </a:spcAft>
              <a:buSzPts val="2100"/>
              <a:buChar char="●"/>
            </a:pPr>
            <a:r>
              <a:rPr lang="en-US" sz="2100"/>
              <a:t>Keep the configuration synchronized between trunk and PVLAN Domain when adding/removing secondary VLANs</a:t>
            </a:r>
            <a:endParaRPr>
              <a:solidFill>
                <a:schemeClr val="dk1"/>
              </a:solidFill>
            </a:endParaRPr>
          </a:p>
        </p:txBody>
      </p:sp>
      <p:sp>
        <p:nvSpPr>
          <p:cNvPr id="428" name="Google Shape;428;gdf7f94ca7a_0_719"/>
          <p:cNvSpPr txBox="1">
            <a:spLocks noGrp="1"/>
          </p:cNvSpPr>
          <p:nvPr>
            <p:ph type="title"/>
          </p:nvPr>
        </p:nvSpPr>
        <p:spPr>
          <a:xfrm>
            <a:off x="609603" y="170159"/>
            <a:ext cx="10972800" cy="866700"/>
          </a:xfrm>
          <a:prstGeom prst="rect">
            <a:avLst/>
          </a:prstGeom>
        </p:spPr>
        <p:txBody>
          <a:bodyPr spcFirstLastPara="1" wrap="square" lIns="130125" tIns="65075" rIns="130125" bIns="65075" anchor="t" anchorCtr="0">
            <a:noAutofit/>
          </a:bodyPr>
          <a:lstStyle/>
          <a:p>
            <a:pPr marL="0" lvl="0" indent="0" algn="l" rtl="0">
              <a:spcBef>
                <a:spcPts val="0"/>
              </a:spcBef>
              <a:spcAft>
                <a:spcPts val="0"/>
              </a:spcAft>
              <a:buNone/>
            </a:pPr>
            <a:r>
              <a:rPr lang="en-US"/>
              <a:t>Workaround for Promiscuous Trunk</a:t>
            </a:r>
            <a:endParaRPr/>
          </a:p>
        </p:txBody>
      </p:sp>
      <p:sp>
        <p:nvSpPr>
          <p:cNvPr id="429" name="Google Shape;429;gdf7f94ca7a_0_719"/>
          <p:cNvSpPr txBox="1"/>
          <p:nvPr/>
        </p:nvSpPr>
        <p:spPr>
          <a:xfrm>
            <a:off x="9748325" y="3508425"/>
            <a:ext cx="466200" cy="384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1300" b="1">
                <a:latin typeface="Helvetica Neue"/>
                <a:ea typeface="Helvetica Neue"/>
                <a:cs typeface="Helvetica Neue"/>
                <a:sym typeface="Helvetica Neue"/>
              </a:rPr>
              <a:t>E1</a:t>
            </a:r>
            <a:endParaRPr sz="1300" b="1">
              <a:latin typeface="Helvetica Neue"/>
              <a:ea typeface="Helvetica Neue"/>
              <a:cs typeface="Helvetica Neue"/>
              <a:sym typeface="Helvetica Neue"/>
            </a:endParaRPr>
          </a:p>
        </p:txBody>
      </p:sp>
      <p:pic>
        <p:nvPicPr>
          <p:cNvPr id="430" name="Google Shape;430;gdf7f94ca7a_0_719"/>
          <p:cNvPicPr preferRelativeResize="0"/>
          <p:nvPr/>
        </p:nvPicPr>
        <p:blipFill rotWithShape="1">
          <a:blip r:embed="rId3">
            <a:alphaModFix/>
          </a:blip>
          <a:srcRect/>
          <a:stretch/>
        </p:blipFill>
        <p:spPr>
          <a:xfrm>
            <a:off x="10271946" y="3467588"/>
            <a:ext cx="573307" cy="571284"/>
          </a:xfrm>
          <a:prstGeom prst="rect">
            <a:avLst/>
          </a:prstGeom>
          <a:noFill/>
          <a:ln>
            <a:noFill/>
          </a:ln>
        </p:spPr>
      </p:pic>
      <p:cxnSp>
        <p:nvCxnSpPr>
          <p:cNvPr id="431" name="Google Shape;431;gdf7f94ca7a_0_719"/>
          <p:cNvCxnSpPr/>
          <p:nvPr/>
        </p:nvCxnSpPr>
        <p:spPr>
          <a:xfrm>
            <a:off x="8511073" y="3619105"/>
            <a:ext cx="1761000" cy="0"/>
          </a:xfrm>
          <a:prstGeom prst="straightConnector1">
            <a:avLst/>
          </a:prstGeom>
          <a:noFill/>
          <a:ln w="38100" cap="flat" cmpd="sng">
            <a:solidFill>
              <a:srgbClr val="D5A6BD"/>
            </a:solidFill>
            <a:prstDash val="solid"/>
            <a:round/>
            <a:headEnd type="none" w="med" len="med"/>
            <a:tailEnd type="none" w="med" len="med"/>
          </a:ln>
        </p:spPr>
      </p:cxnSp>
      <p:sp>
        <p:nvSpPr>
          <p:cNvPr id="432" name="Google Shape;432;gdf7f94ca7a_0_719"/>
          <p:cNvSpPr/>
          <p:nvPr/>
        </p:nvSpPr>
        <p:spPr>
          <a:xfrm>
            <a:off x="11406442" y="3542890"/>
            <a:ext cx="466200" cy="357300"/>
          </a:xfrm>
          <a:prstGeom prst="rect">
            <a:avLst/>
          </a:prstGeom>
          <a:solidFill>
            <a:schemeClr val="accent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13</a:t>
            </a:r>
            <a:endParaRPr sz="800">
              <a:solidFill>
                <a:schemeClr val="lt1"/>
              </a:solidFill>
              <a:latin typeface="Calibri"/>
              <a:ea typeface="Calibri"/>
              <a:cs typeface="Calibri"/>
              <a:sym typeface="Calibri"/>
            </a:endParaRPr>
          </a:p>
        </p:txBody>
      </p:sp>
      <p:cxnSp>
        <p:nvCxnSpPr>
          <p:cNvPr id="433" name="Google Shape;433;gdf7f94ca7a_0_719"/>
          <p:cNvCxnSpPr>
            <a:stCxn id="430" idx="3"/>
            <a:endCxn id="432" idx="1"/>
          </p:cNvCxnSpPr>
          <p:nvPr/>
        </p:nvCxnSpPr>
        <p:spPr>
          <a:xfrm rot="10800000" flipH="1">
            <a:off x="10845252" y="3721430"/>
            <a:ext cx="561300" cy="31800"/>
          </a:xfrm>
          <a:prstGeom prst="straightConnector1">
            <a:avLst/>
          </a:prstGeom>
          <a:noFill/>
          <a:ln w="38100" cap="flat" cmpd="sng">
            <a:solidFill>
              <a:srgbClr val="93C47D"/>
            </a:solidFill>
            <a:prstDash val="solid"/>
            <a:round/>
            <a:headEnd type="none" w="med" len="med"/>
            <a:tailEnd type="none" w="med" len="med"/>
          </a:ln>
        </p:spPr>
      </p:cxnSp>
      <p:sp>
        <p:nvSpPr>
          <p:cNvPr id="434" name="Google Shape;434;gdf7f94ca7a_0_719"/>
          <p:cNvSpPr/>
          <p:nvPr/>
        </p:nvSpPr>
        <p:spPr>
          <a:xfrm>
            <a:off x="11406442" y="3111240"/>
            <a:ext cx="4662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11</a:t>
            </a:r>
            <a:endParaRPr sz="800">
              <a:solidFill>
                <a:schemeClr val="lt1"/>
              </a:solidFill>
              <a:latin typeface="Calibri"/>
              <a:ea typeface="Calibri"/>
              <a:cs typeface="Calibri"/>
              <a:sym typeface="Calibri"/>
            </a:endParaRPr>
          </a:p>
        </p:txBody>
      </p:sp>
      <p:cxnSp>
        <p:nvCxnSpPr>
          <p:cNvPr id="435" name="Google Shape;435;gdf7f94ca7a_0_719"/>
          <p:cNvCxnSpPr>
            <a:stCxn id="434" idx="1"/>
            <a:endCxn id="430" idx="3"/>
          </p:cNvCxnSpPr>
          <p:nvPr/>
        </p:nvCxnSpPr>
        <p:spPr>
          <a:xfrm flipH="1">
            <a:off x="10845142" y="3289890"/>
            <a:ext cx="561300" cy="463200"/>
          </a:xfrm>
          <a:prstGeom prst="straightConnector1">
            <a:avLst/>
          </a:prstGeom>
          <a:noFill/>
          <a:ln w="38100" cap="flat" cmpd="sng">
            <a:solidFill>
              <a:srgbClr val="6D9EEB"/>
            </a:solidFill>
            <a:prstDash val="solid"/>
            <a:round/>
            <a:headEnd type="none" w="med" len="med"/>
            <a:tailEnd type="none" w="med" len="med"/>
          </a:ln>
        </p:spPr>
      </p:cxnSp>
      <p:sp>
        <p:nvSpPr>
          <p:cNvPr id="436" name="Google Shape;436;gdf7f94ca7a_0_719"/>
          <p:cNvSpPr/>
          <p:nvPr/>
        </p:nvSpPr>
        <p:spPr>
          <a:xfrm>
            <a:off x="11406442" y="4092490"/>
            <a:ext cx="466200" cy="357300"/>
          </a:xfrm>
          <a:prstGeom prst="rect">
            <a:avLst/>
          </a:prstGeom>
          <a:solidFill>
            <a:srgbClr val="FF99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21</a:t>
            </a:r>
            <a:endParaRPr sz="800">
              <a:solidFill>
                <a:schemeClr val="lt1"/>
              </a:solidFill>
              <a:latin typeface="Calibri"/>
              <a:ea typeface="Calibri"/>
              <a:cs typeface="Calibri"/>
              <a:sym typeface="Calibri"/>
            </a:endParaRPr>
          </a:p>
        </p:txBody>
      </p:sp>
      <p:sp>
        <p:nvSpPr>
          <p:cNvPr id="437" name="Google Shape;437;gdf7f94ca7a_0_719"/>
          <p:cNvSpPr/>
          <p:nvPr/>
        </p:nvSpPr>
        <p:spPr>
          <a:xfrm>
            <a:off x="11406442" y="4565890"/>
            <a:ext cx="466200" cy="357300"/>
          </a:xfrm>
          <a:prstGeom prst="rect">
            <a:avLst/>
          </a:prstGeom>
          <a:solidFill>
            <a:srgbClr val="BF9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22</a:t>
            </a:r>
            <a:endParaRPr sz="800">
              <a:solidFill>
                <a:schemeClr val="lt1"/>
              </a:solidFill>
              <a:latin typeface="Calibri"/>
              <a:ea typeface="Calibri"/>
              <a:cs typeface="Calibri"/>
              <a:sym typeface="Calibri"/>
            </a:endParaRPr>
          </a:p>
        </p:txBody>
      </p:sp>
      <p:cxnSp>
        <p:nvCxnSpPr>
          <p:cNvPr id="438" name="Google Shape;438;gdf7f94ca7a_0_719"/>
          <p:cNvCxnSpPr/>
          <p:nvPr/>
        </p:nvCxnSpPr>
        <p:spPr>
          <a:xfrm>
            <a:off x="8511073" y="3797755"/>
            <a:ext cx="1761000" cy="0"/>
          </a:xfrm>
          <a:prstGeom prst="straightConnector1">
            <a:avLst/>
          </a:prstGeom>
          <a:noFill/>
          <a:ln w="38100" cap="flat" cmpd="sng">
            <a:solidFill>
              <a:srgbClr val="FF0000"/>
            </a:solidFill>
            <a:prstDash val="solid"/>
            <a:round/>
            <a:headEnd type="none" w="med" len="med"/>
            <a:tailEnd type="none" w="med" len="med"/>
          </a:ln>
        </p:spPr>
      </p:cxnSp>
      <p:cxnSp>
        <p:nvCxnSpPr>
          <p:cNvPr id="439" name="Google Shape;439;gdf7f94ca7a_0_719"/>
          <p:cNvCxnSpPr>
            <a:stCxn id="430" idx="3"/>
            <a:endCxn id="436" idx="1"/>
          </p:cNvCxnSpPr>
          <p:nvPr/>
        </p:nvCxnSpPr>
        <p:spPr>
          <a:xfrm>
            <a:off x="10845252" y="3753230"/>
            <a:ext cx="561300" cy="517800"/>
          </a:xfrm>
          <a:prstGeom prst="straightConnector1">
            <a:avLst/>
          </a:prstGeom>
          <a:noFill/>
          <a:ln w="38100" cap="flat" cmpd="sng">
            <a:solidFill>
              <a:srgbClr val="FF9900"/>
            </a:solidFill>
            <a:prstDash val="solid"/>
            <a:round/>
            <a:headEnd type="none" w="med" len="med"/>
            <a:tailEnd type="none" w="med" len="med"/>
          </a:ln>
        </p:spPr>
      </p:cxnSp>
      <p:cxnSp>
        <p:nvCxnSpPr>
          <p:cNvPr id="440" name="Google Shape;440;gdf7f94ca7a_0_719"/>
          <p:cNvCxnSpPr>
            <a:endCxn id="437" idx="1"/>
          </p:cNvCxnSpPr>
          <p:nvPr/>
        </p:nvCxnSpPr>
        <p:spPr>
          <a:xfrm>
            <a:off x="10845142" y="3753340"/>
            <a:ext cx="561300" cy="991200"/>
          </a:xfrm>
          <a:prstGeom prst="straightConnector1">
            <a:avLst/>
          </a:prstGeom>
          <a:noFill/>
          <a:ln w="38100" cap="flat" cmpd="sng">
            <a:solidFill>
              <a:srgbClr val="BF9000"/>
            </a:solidFill>
            <a:prstDash val="solid"/>
            <a:round/>
            <a:headEnd type="none" w="med" len="med"/>
            <a:tailEnd type="none" w="med" len="med"/>
          </a:ln>
        </p:spPr>
      </p:cxnSp>
      <p:sp>
        <p:nvSpPr>
          <p:cNvPr id="441" name="Google Shape;441;gdf7f94ca7a_0_719"/>
          <p:cNvSpPr/>
          <p:nvPr/>
        </p:nvSpPr>
        <p:spPr>
          <a:xfrm>
            <a:off x="9281100" y="3447525"/>
            <a:ext cx="196500" cy="527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gdf7f94ca7a_0_719"/>
          <p:cNvSpPr txBox="1"/>
          <p:nvPr/>
        </p:nvSpPr>
        <p:spPr>
          <a:xfrm>
            <a:off x="9117864" y="3111250"/>
            <a:ext cx="1272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latin typeface="Helvetica Neue"/>
                <a:ea typeface="Helvetica Neue"/>
                <a:cs typeface="Helvetica Neue"/>
                <a:sym typeface="Helvetica Neue"/>
              </a:rPr>
              <a:t>Trunk</a:t>
            </a:r>
            <a:endParaRPr sz="1100">
              <a:latin typeface="Helvetica Neue"/>
              <a:ea typeface="Helvetica Neue"/>
              <a:cs typeface="Helvetica Neue"/>
              <a:sym typeface="Helvetica Neue"/>
            </a:endParaRPr>
          </a:p>
        </p:txBody>
      </p:sp>
      <p:cxnSp>
        <p:nvCxnSpPr>
          <p:cNvPr id="443" name="Google Shape;443;gdf7f94ca7a_0_719"/>
          <p:cNvCxnSpPr/>
          <p:nvPr/>
        </p:nvCxnSpPr>
        <p:spPr>
          <a:xfrm flipH="1">
            <a:off x="9711250" y="2866175"/>
            <a:ext cx="1112100" cy="423600"/>
          </a:xfrm>
          <a:prstGeom prst="curvedConnector3">
            <a:avLst>
              <a:gd name="adj1" fmla="val 50000"/>
            </a:avLst>
          </a:prstGeom>
          <a:noFill/>
          <a:ln w="38100" cap="flat" cmpd="sng">
            <a:solidFill>
              <a:srgbClr val="EA9999"/>
            </a:solidFill>
            <a:prstDash val="solid"/>
            <a:round/>
            <a:headEnd type="none" w="med" len="med"/>
            <a:tailEnd type="triangle" w="med" len="med"/>
          </a:ln>
        </p:spPr>
      </p:cxnSp>
      <p:cxnSp>
        <p:nvCxnSpPr>
          <p:cNvPr id="444" name="Google Shape;444;gdf7f94ca7a_0_719"/>
          <p:cNvCxnSpPr/>
          <p:nvPr/>
        </p:nvCxnSpPr>
        <p:spPr>
          <a:xfrm>
            <a:off x="10823350" y="2873200"/>
            <a:ext cx="582600" cy="0"/>
          </a:xfrm>
          <a:prstGeom prst="straightConnector1">
            <a:avLst/>
          </a:prstGeom>
          <a:noFill/>
          <a:ln w="38100" cap="flat" cmpd="sng">
            <a:solidFill>
              <a:schemeClr val="accent2"/>
            </a:solidFill>
            <a:prstDash val="solid"/>
            <a:round/>
            <a:headEnd type="none" w="med" len="med"/>
            <a:tailEnd type="none" w="med" len="med"/>
          </a:ln>
        </p:spPr>
      </p:cxnSp>
      <p:cxnSp>
        <p:nvCxnSpPr>
          <p:cNvPr id="445" name="Google Shape;445;gdf7f94ca7a_0_719"/>
          <p:cNvCxnSpPr/>
          <p:nvPr/>
        </p:nvCxnSpPr>
        <p:spPr>
          <a:xfrm>
            <a:off x="10724200" y="4767725"/>
            <a:ext cx="582600" cy="0"/>
          </a:xfrm>
          <a:prstGeom prst="straightConnector1">
            <a:avLst/>
          </a:prstGeom>
          <a:noFill/>
          <a:ln w="38100" cap="flat" cmpd="sng">
            <a:solidFill>
              <a:srgbClr val="BF9000"/>
            </a:solidFill>
            <a:prstDash val="solid"/>
            <a:round/>
            <a:headEnd type="none" w="med" len="med"/>
            <a:tailEnd type="none" w="med" len="med"/>
          </a:ln>
        </p:spPr>
      </p:cxnSp>
      <p:cxnSp>
        <p:nvCxnSpPr>
          <p:cNvPr id="446" name="Google Shape;446;gdf7f94ca7a_0_719"/>
          <p:cNvCxnSpPr/>
          <p:nvPr/>
        </p:nvCxnSpPr>
        <p:spPr>
          <a:xfrm rot="10800000">
            <a:off x="9744475" y="4195600"/>
            <a:ext cx="1006200" cy="569400"/>
          </a:xfrm>
          <a:prstGeom prst="curvedConnector3">
            <a:avLst>
              <a:gd name="adj1" fmla="val 50000"/>
            </a:avLst>
          </a:prstGeom>
          <a:noFill/>
          <a:ln w="38100" cap="flat" cmpd="sng">
            <a:solidFill>
              <a:srgbClr val="FF0000"/>
            </a:solidFill>
            <a:prstDash val="solid"/>
            <a:round/>
            <a:headEnd type="none" w="med" len="med"/>
            <a:tailEnd type="triangle" w="med" len="med"/>
          </a:ln>
        </p:spPr>
      </p:cxnSp>
      <p:pic>
        <p:nvPicPr>
          <p:cNvPr id="447" name="Google Shape;447;gdf7f94ca7a_0_719"/>
          <p:cNvPicPr preferRelativeResize="0"/>
          <p:nvPr/>
        </p:nvPicPr>
        <p:blipFill rotWithShape="1">
          <a:blip r:embed="rId4">
            <a:alphaModFix/>
          </a:blip>
          <a:srcRect/>
          <a:stretch/>
        </p:blipFill>
        <p:spPr>
          <a:xfrm>
            <a:off x="8309499" y="3466914"/>
            <a:ext cx="582600" cy="575661"/>
          </a:xfrm>
          <a:prstGeom prst="rect">
            <a:avLst/>
          </a:prstGeom>
          <a:noFill/>
          <a:ln>
            <a:noFill/>
          </a:ln>
        </p:spPr>
      </p:pic>
      <p:sp>
        <p:nvSpPr>
          <p:cNvPr id="448" name="Google Shape;448;gdf7f94ca7a_0_719"/>
          <p:cNvSpPr txBox="1"/>
          <p:nvPr/>
        </p:nvSpPr>
        <p:spPr>
          <a:xfrm>
            <a:off x="10249963" y="2984538"/>
            <a:ext cx="1006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b="1">
                <a:latin typeface="Helvetica Neue"/>
                <a:ea typeface="Helvetica Neue"/>
                <a:cs typeface="Helvetica Neue"/>
                <a:sym typeface="Helvetica Neue"/>
              </a:rPr>
              <a:t>PVLAN aware</a:t>
            </a:r>
            <a:endParaRPr sz="1100" b="1">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gd874be867b_0_588"/>
          <p:cNvSpPr txBox="1">
            <a:spLocks noGrp="1"/>
          </p:cNvSpPr>
          <p:nvPr>
            <p:ph type="title"/>
          </p:nvPr>
        </p:nvSpPr>
        <p:spPr>
          <a:xfrm>
            <a:off x="838200" y="212725"/>
            <a:ext cx="10515600" cy="1325700"/>
          </a:xfrm>
          <a:prstGeom prst="rect">
            <a:avLst/>
          </a:prstGeom>
          <a:noFill/>
          <a:ln>
            <a:noFill/>
          </a:ln>
        </p:spPr>
        <p:txBody>
          <a:bodyPr spcFirstLastPara="1" wrap="square" lIns="130125" tIns="65075" rIns="130125" bIns="65075" anchor="t" anchorCtr="0">
            <a:noAutofit/>
          </a:bodyPr>
          <a:lstStyle/>
          <a:p>
            <a:pPr marL="0" lvl="0" indent="0" algn="l" rtl="0">
              <a:lnSpc>
                <a:spcPct val="90000"/>
              </a:lnSpc>
              <a:spcBef>
                <a:spcPts val="1000"/>
              </a:spcBef>
              <a:spcAft>
                <a:spcPts val="0"/>
              </a:spcAft>
              <a:buClr>
                <a:srgbClr val="000000"/>
              </a:buClr>
              <a:buSzPts val="6000"/>
              <a:buFont typeface="Arial"/>
              <a:buNone/>
            </a:pPr>
            <a:r>
              <a:rPr lang="en-US">
                <a:solidFill>
                  <a:schemeClr val="dk1"/>
                </a:solidFill>
              </a:rPr>
              <a:t>PVLAN and Trunk Mode</a:t>
            </a:r>
            <a:endParaRPr/>
          </a:p>
        </p:txBody>
      </p:sp>
      <p:sp>
        <p:nvSpPr>
          <p:cNvPr id="454" name="Google Shape;454;gd874be867b_0_588"/>
          <p:cNvSpPr txBox="1">
            <a:spLocks noGrp="1"/>
          </p:cNvSpPr>
          <p:nvPr>
            <p:ph type="body" idx="1"/>
          </p:nvPr>
        </p:nvSpPr>
        <p:spPr>
          <a:xfrm>
            <a:off x="381000" y="911225"/>
            <a:ext cx="10515600" cy="2444700"/>
          </a:xfrm>
          <a:prstGeom prst="rect">
            <a:avLst/>
          </a:prstGeom>
          <a:noFill/>
          <a:ln>
            <a:noFill/>
          </a:ln>
        </p:spPr>
        <p:txBody>
          <a:bodyPr spcFirstLastPara="1" wrap="square" lIns="130125" tIns="65075" rIns="130125" bIns="65075" anchor="t" anchorCtr="0">
            <a:noAutofit/>
          </a:bodyPr>
          <a:lstStyle/>
          <a:p>
            <a:pPr marL="457200" marR="0" lvl="0" indent="-361950" algn="l" rtl="0">
              <a:lnSpc>
                <a:spcPct val="90000"/>
              </a:lnSpc>
              <a:spcBef>
                <a:spcPts val="1000"/>
              </a:spcBef>
              <a:spcAft>
                <a:spcPts val="0"/>
              </a:spcAft>
              <a:buSzPts val="2100"/>
              <a:buChar char="●"/>
            </a:pPr>
            <a:r>
              <a:rPr lang="en-US" sz="2100" b="1"/>
              <a:t>Secondary VLAN trunk mode</a:t>
            </a:r>
            <a:endParaRPr sz="2100" b="1"/>
          </a:p>
          <a:p>
            <a:pPr marL="914400" marR="0" lvl="1" indent="-342900" algn="l" rtl="0">
              <a:lnSpc>
                <a:spcPct val="90000"/>
              </a:lnSpc>
              <a:spcBef>
                <a:spcPts val="1000"/>
              </a:spcBef>
              <a:spcAft>
                <a:spcPts val="0"/>
              </a:spcAft>
              <a:buSzPts val="1800"/>
              <a:buChar char="○"/>
            </a:pPr>
            <a:r>
              <a:rPr lang="en-US" sz="1800"/>
              <a:t>Arista supported feature</a:t>
            </a:r>
            <a:endParaRPr sz="1800"/>
          </a:p>
          <a:p>
            <a:pPr marL="914400" marR="0" lvl="1" indent="-342900" algn="l" rtl="0">
              <a:lnSpc>
                <a:spcPct val="90000"/>
              </a:lnSpc>
              <a:spcBef>
                <a:spcPts val="1000"/>
              </a:spcBef>
              <a:spcAft>
                <a:spcPts val="0"/>
              </a:spcAft>
              <a:buSzPts val="1800"/>
              <a:buChar char="○"/>
            </a:pPr>
            <a:r>
              <a:rPr lang="en-US" sz="1800"/>
              <a:t>This option rewrites the primary tag on the frame to use a secondary VLAN ID</a:t>
            </a:r>
            <a:endParaRPr sz="1800"/>
          </a:p>
          <a:p>
            <a:pPr marL="914400" marR="0" lvl="1" indent="-342900" algn="l" rtl="0">
              <a:lnSpc>
                <a:spcPct val="90000"/>
              </a:lnSpc>
              <a:spcBef>
                <a:spcPts val="1000"/>
              </a:spcBef>
              <a:spcAft>
                <a:spcPts val="0"/>
              </a:spcAft>
              <a:buSzPts val="1800"/>
              <a:buChar char="○"/>
            </a:pPr>
            <a:r>
              <a:rPr lang="en-US" sz="1800"/>
              <a:t>Any frame coming in on a primary VLAN will go out on the trunk with the lowest values secondary VLAN in that private VLAN domain</a:t>
            </a:r>
            <a:endParaRPr sz="1800"/>
          </a:p>
          <a:p>
            <a:pPr marL="914400" marR="0" lvl="1" indent="-342900" algn="l" rtl="0">
              <a:lnSpc>
                <a:spcPct val="90000"/>
              </a:lnSpc>
              <a:spcBef>
                <a:spcPts val="1000"/>
              </a:spcBef>
              <a:spcAft>
                <a:spcPts val="0"/>
              </a:spcAft>
              <a:buSzPts val="1800"/>
              <a:buChar char="○"/>
            </a:pPr>
            <a:r>
              <a:rPr lang="en-US" sz="1800"/>
              <a:t>Configuration: </a:t>
            </a:r>
            <a:r>
              <a:rPr lang="en-US" sz="1800">
                <a:latin typeface="Courier New"/>
                <a:ea typeface="Courier New"/>
                <a:cs typeface="Courier New"/>
                <a:sym typeface="Courier New"/>
              </a:rPr>
              <a:t>switchport trunk private-vlan secondary</a:t>
            </a:r>
            <a:endParaRPr sz="1800">
              <a:latin typeface="Courier New"/>
              <a:ea typeface="Courier New"/>
              <a:cs typeface="Courier New"/>
              <a:sym typeface="Courier New"/>
            </a:endParaRPr>
          </a:p>
          <a:p>
            <a:pPr marL="914400" marR="0" lvl="1" indent="-342900" algn="l" rtl="0">
              <a:lnSpc>
                <a:spcPct val="90000"/>
              </a:lnSpc>
              <a:spcBef>
                <a:spcPts val="1000"/>
              </a:spcBef>
              <a:spcAft>
                <a:spcPts val="0"/>
              </a:spcAft>
              <a:buSzPts val="1800"/>
              <a:buChar char="○"/>
            </a:pPr>
            <a:r>
              <a:rPr lang="en-US" sz="1800"/>
              <a:t>Use case: </a:t>
            </a:r>
            <a:endParaRPr sz="1800"/>
          </a:p>
          <a:p>
            <a:pPr marL="1371600" marR="0" lvl="2" indent="-342900" algn="l" rtl="0">
              <a:lnSpc>
                <a:spcPct val="90000"/>
              </a:lnSpc>
              <a:spcBef>
                <a:spcPts val="1000"/>
              </a:spcBef>
              <a:spcAft>
                <a:spcPts val="0"/>
              </a:spcAft>
              <a:buClr>
                <a:srgbClr val="9E9E9E"/>
              </a:buClr>
              <a:buSzPts val="1800"/>
              <a:buChar char="≫"/>
            </a:pPr>
            <a:r>
              <a:rPr lang="en-US" sz="1800">
                <a:solidFill>
                  <a:schemeClr val="dk1"/>
                </a:solidFill>
              </a:rPr>
              <a:t>Communication with PVLAN-unaware devices</a:t>
            </a:r>
            <a:endParaRPr sz="1800">
              <a:solidFill>
                <a:schemeClr val="dk1"/>
              </a:solidFill>
            </a:endParaRPr>
          </a:p>
          <a:p>
            <a:pPr marL="1371600" marR="0" lvl="0" indent="0" algn="l" rtl="0">
              <a:lnSpc>
                <a:spcPct val="90000"/>
              </a:lnSpc>
              <a:spcBef>
                <a:spcPts val="1000"/>
              </a:spcBef>
              <a:spcAft>
                <a:spcPts val="0"/>
              </a:spcAft>
              <a:buNone/>
            </a:pPr>
            <a:r>
              <a:rPr lang="en-US" sz="1800">
                <a:solidFill>
                  <a:schemeClr val="dk1"/>
                </a:solidFill>
              </a:rPr>
              <a:t>Gateways on PVLAN-aware device </a:t>
            </a:r>
            <a:endParaRPr sz="1800">
              <a:solidFill>
                <a:schemeClr val="dk1"/>
              </a:solidFill>
            </a:endParaRPr>
          </a:p>
          <a:p>
            <a:pPr marL="1371600" marR="0" lvl="0" indent="0" algn="l" rtl="0">
              <a:lnSpc>
                <a:spcPct val="90000"/>
              </a:lnSpc>
              <a:spcBef>
                <a:spcPts val="1000"/>
              </a:spcBef>
              <a:spcAft>
                <a:spcPts val="0"/>
              </a:spcAft>
              <a:buNone/>
            </a:pPr>
            <a:r>
              <a:rPr lang="en-US" sz="1800">
                <a:solidFill>
                  <a:schemeClr val="dk1"/>
                </a:solidFill>
              </a:rPr>
              <a:t>Devices on PVLAN-unaware devices</a:t>
            </a:r>
            <a:endParaRPr sz="1800">
              <a:solidFill>
                <a:schemeClr val="dk1"/>
              </a:solidFill>
            </a:endParaRPr>
          </a:p>
          <a:p>
            <a:pPr marL="0" marR="0" lvl="0" indent="0" algn="l" rtl="0">
              <a:lnSpc>
                <a:spcPct val="90000"/>
              </a:lnSpc>
              <a:spcBef>
                <a:spcPts val="1000"/>
              </a:spcBef>
              <a:spcAft>
                <a:spcPts val="0"/>
              </a:spcAft>
              <a:buNone/>
            </a:pPr>
            <a:endParaRPr sz="1800"/>
          </a:p>
          <a:p>
            <a:pPr marL="0" marR="0" lvl="0" indent="0" algn="l" rtl="0">
              <a:lnSpc>
                <a:spcPct val="90000"/>
              </a:lnSpc>
              <a:spcBef>
                <a:spcPts val="1000"/>
              </a:spcBef>
              <a:spcAft>
                <a:spcPts val="0"/>
              </a:spcAft>
              <a:buSzPts val="2400"/>
              <a:buNone/>
            </a:pPr>
            <a:endParaRPr sz="1100">
              <a:solidFill>
                <a:srgbClr val="000000"/>
              </a:solidFill>
              <a:highlight>
                <a:srgbClr val="FFFFFF"/>
              </a:highlight>
              <a:latin typeface="Arial"/>
              <a:ea typeface="Arial"/>
              <a:cs typeface="Arial"/>
              <a:sym typeface="Arial"/>
            </a:endParaRPr>
          </a:p>
          <a:p>
            <a:pPr marL="914400" marR="0" lvl="0" indent="0" algn="l" rtl="0">
              <a:lnSpc>
                <a:spcPct val="90000"/>
              </a:lnSpc>
              <a:spcBef>
                <a:spcPts val="1000"/>
              </a:spcBef>
              <a:spcAft>
                <a:spcPts val="0"/>
              </a:spcAft>
              <a:buSzPts val="2400"/>
              <a:buNone/>
            </a:pPr>
            <a:endParaRPr sz="2050"/>
          </a:p>
          <a:p>
            <a:pPr marL="0" marR="0" lvl="0" indent="0" algn="l" rtl="0">
              <a:lnSpc>
                <a:spcPct val="90000"/>
              </a:lnSpc>
              <a:spcBef>
                <a:spcPts val="1000"/>
              </a:spcBef>
              <a:spcAft>
                <a:spcPts val="0"/>
              </a:spcAft>
              <a:buSzPts val="2400"/>
              <a:buNone/>
            </a:pPr>
            <a:endParaRPr/>
          </a:p>
        </p:txBody>
      </p:sp>
      <p:pic>
        <p:nvPicPr>
          <p:cNvPr id="455" name="Google Shape;455;gd874be867b_0_588"/>
          <p:cNvPicPr preferRelativeResize="0"/>
          <p:nvPr/>
        </p:nvPicPr>
        <p:blipFill rotWithShape="1">
          <a:blip r:embed="rId3">
            <a:alphaModFix/>
          </a:blip>
          <a:srcRect/>
          <a:stretch/>
        </p:blipFill>
        <p:spPr>
          <a:xfrm>
            <a:off x="6842946" y="5143988"/>
            <a:ext cx="573307" cy="571284"/>
          </a:xfrm>
          <a:prstGeom prst="rect">
            <a:avLst/>
          </a:prstGeom>
          <a:noFill/>
          <a:ln>
            <a:noFill/>
          </a:ln>
        </p:spPr>
      </p:pic>
      <p:cxnSp>
        <p:nvCxnSpPr>
          <p:cNvPr id="456" name="Google Shape;456;gd874be867b_0_588"/>
          <p:cNvCxnSpPr/>
          <p:nvPr/>
        </p:nvCxnSpPr>
        <p:spPr>
          <a:xfrm>
            <a:off x="5082073" y="5295505"/>
            <a:ext cx="1761000" cy="0"/>
          </a:xfrm>
          <a:prstGeom prst="straightConnector1">
            <a:avLst/>
          </a:prstGeom>
          <a:noFill/>
          <a:ln w="38100" cap="flat" cmpd="sng">
            <a:solidFill>
              <a:schemeClr val="accent2"/>
            </a:solidFill>
            <a:prstDash val="solid"/>
            <a:round/>
            <a:headEnd type="none" w="med" len="med"/>
            <a:tailEnd type="none" w="med" len="med"/>
          </a:ln>
        </p:spPr>
      </p:cxnSp>
      <p:cxnSp>
        <p:nvCxnSpPr>
          <p:cNvPr id="457" name="Google Shape;457;gd874be867b_0_588"/>
          <p:cNvCxnSpPr>
            <a:stCxn id="458" idx="1"/>
            <a:endCxn id="455" idx="3"/>
          </p:cNvCxnSpPr>
          <p:nvPr/>
        </p:nvCxnSpPr>
        <p:spPr>
          <a:xfrm flipH="1">
            <a:off x="7416252" y="4966430"/>
            <a:ext cx="561300" cy="463200"/>
          </a:xfrm>
          <a:prstGeom prst="straightConnector1">
            <a:avLst/>
          </a:prstGeom>
          <a:noFill/>
          <a:ln w="38100" cap="flat" cmpd="sng">
            <a:solidFill>
              <a:srgbClr val="EA9999"/>
            </a:solidFill>
            <a:prstDash val="solid"/>
            <a:round/>
            <a:headEnd type="none" w="med" len="med"/>
            <a:tailEnd type="none" w="med" len="med"/>
          </a:ln>
        </p:spPr>
      </p:cxnSp>
      <p:pic>
        <p:nvPicPr>
          <p:cNvPr id="459" name="Google Shape;459;gd874be867b_0_588"/>
          <p:cNvPicPr preferRelativeResize="0"/>
          <p:nvPr/>
        </p:nvPicPr>
        <p:blipFill rotWithShape="1">
          <a:blip r:embed="rId4">
            <a:alphaModFix/>
          </a:blip>
          <a:srcRect/>
          <a:stretch/>
        </p:blipFill>
        <p:spPr>
          <a:xfrm>
            <a:off x="4547738" y="5132693"/>
            <a:ext cx="534334" cy="527267"/>
          </a:xfrm>
          <a:prstGeom prst="rect">
            <a:avLst/>
          </a:prstGeom>
          <a:noFill/>
          <a:ln>
            <a:noFill/>
          </a:ln>
        </p:spPr>
      </p:pic>
      <p:cxnSp>
        <p:nvCxnSpPr>
          <p:cNvPr id="460" name="Google Shape;460;gd874be867b_0_588"/>
          <p:cNvCxnSpPr/>
          <p:nvPr/>
        </p:nvCxnSpPr>
        <p:spPr>
          <a:xfrm>
            <a:off x="5082073" y="5474155"/>
            <a:ext cx="1761000" cy="0"/>
          </a:xfrm>
          <a:prstGeom prst="straightConnector1">
            <a:avLst/>
          </a:prstGeom>
          <a:noFill/>
          <a:ln w="38100" cap="flat" cmpd="sng">
            <a:solidFill>
              <a:srgbClr val="FF9900"/>
            </a:solidFill>
            <a:prstDash val="solid"/>
            <a:round/>
            <a:headEnd type="none" w="med" len="med"/>
            <a:tailEnd type="none" w="med" len="med"/>
          </a:ln>
        </p:spPr>
      </p:cxnSp>
      <p:cxnSp>
        <p:nvCxnSpPr>
          <p:cNvPr id="461" name="Google Shape;461;gd874be867b_0_588"/>
          <p:cNvCxnSpPr>
            <a:stCxn id="455" idx="3"/>
            <a:endCxn id="462" idx="1"/>
          </p:cNvCxnSpPr>
          <p:nvPr/>
        </p:nvCxnSpPr>
        <p:spPr>
          <a:xfrm>
            <a:off x="7416252" y="5429630"/>
            <a:ext cx="729600" cy="517800"/>
          </a:xfrm>
          <a:prstGeom prst="straightConnector1">
            <a:avLst/>
          </a:prstGeom>
          <a:noFill/>
          <a:ln w="38100" cap="flat" cmpd="sng">
            <a:solidFill>
              <a:srgbClr val="FF0000"/>
            </a:solidFill>
            <a:prstDash val="solid"/>
            <a:round/>
            <a:headEnd type="none" w="med" len="med"/>
            <a:tailEnd type="none" w="med" len="med"/>
          </a:ln>
        </p:spPr>
      </p:cxnSp>
      <p:sp>
        <p:nvSpPr>
          <p:cNvPr id="463" name="Google Shape;463;gd874be867b_0_588"/>
          <p:cNvSpPr/>
          <p:nvPr/>
        </p:nvSpPr>
        <p:spPr>
          <a:xfrm>
            <a:off x="5852100" y="5123925"/>
            <a:ext cx="196500" cy="527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gd874be867b_0_588"/>
          <p:cNvSpPr txBox="1"/>
          <p:nvPr/>
        </p:nvSpPr>
        <p:spPr>
          <a:xfrm>
            <a:off x="5688864" y="4787650"/>
            <a:ext cx="1272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latin typeface="Helvetica Neue"/>
                <a:ea typeface="Helvetica Neue"/>
                <a:cs typeface="Helvetica Neue"/>
                <a:sym typeface="Helvetica Neue"/>
              </a:rPr>
              <a:t>Trunk</a:t>
            </a:r>
            <a:endParaRPr sz="1100">
              <a:latin typeface="Helvetica Neue"/>
              <a:ea typeface="Helvetica Neue"/>
              <a:cs typeface="Helvetica Neue"/>
              <a:sym typeface="Helvetica Neue"/>
            </a:endParaRPr>
          </a:p>
        </p:txBody>
      </p:sp>
      <p:sp>
        <p:nvSpPr>
          <p:cNvPr id="465" name="Google Shape;465;gd874be867b_0_588"/>
          <p:cNvSpPr/>
          <p:nvPr/>
        </p:nvSpPr>
        <p:spPr>
          <a:xfrm>
            <a:off x="3474742" y="4912665"/>
            <a:ext cx="4662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11</a:t>
            </a:r>
            <a:endParaRPr sz="800">
              <a:solidFill>
                <a:schemeClr val="lt1"/>
              </a:solidFill>
              <a:latin typeface="Calibri"/>
              <a:ea typeface="Calibri"/>
              <a:cs typeface="Calibri"/>
              <a:sym typeface="Calibri"/>
            </a:endParaRPr>
          </a:p>
        </p:txBody>
      </p:sp>
      <p:sp>
        <p:nvSpPr>
          <p:cNvPr id="466" name="Google Shape;466;gd874be867b_0_588"/>
          <p:cNvSpPr/>
          <p:nvPr/>
        </p:nvSpPr>
        <p:spPr>
          <a:xfrm>
            <a:off x="3428167" y="5768890"/>
            <a:ext cx="466200" cy="357300"/>
          </a:xfrm>
          <a:prstGeom prst="rect">
            <a:avLst/>
          </a:prstGeom>
          <a:solidFill>
            <a:srgbClr val="FF99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21</a:t>
            </a:r>
            <a:endParaRPr sz="800">
              <a:solidFill>
                <a:schemeClr val="lt1"/>
              </a:solidFill>
              <a:latin typeface="Calibri"/>
              <a:ea typeface="Calibri"/>
              <a:cs typeface="Calibri"/>
              <a:sym typeface="Calibri"/>
            </a:endParaRPr>
          </a:p>
        </p:txBody>
      </p:sp>
      <p:cxnSp>
        <p:nvCxnSpPr>
          <p:cNvPr id="467" name="Google Shape;467;gd874be867b_0_588"/>
          <p:cNvCxnSpPr>
            <a:stCxn id="459" idx="1"/>
          </p:cNvCxnSpPr>
          <p:nvPr/>
        </p:nvCxnSpPr>
        <p:spPr>
          <a:xfrm rot="10800000">
            <a:off x="3940838" y="5069027"/>
            <a:ext cx="606900" cy="327300"/>
          </a:xfrm>
          <a:prstGeom prst="straightConnector1">
            <a:avLst/>
          </a:prstGeom>
          <a:noFill/>
          <a:ln w="38100" cap="flat" cmpd="sng">
            <a:solidFill>
              <a:schemeClr val="accent2"/>
            </a:solidFill>
            <a:prstDash val="solid"/>
            <a:round/>
            <a:headEnd type="none" w="med" len="med"/>
            <a:tailEnd type="none" w="med" len="med"/>
          </a:ln>
        </p:spPr>
      </p:cxnSp>
      <p:cxnSp>
        <p:nvCxnSpPr>
          <p:cNvPr id="468" name="Google Shape;468;gd874be867b_0_588"/>
          <p:cNvCxnSpPr>
            <a:stCxn id="459" idx="1"/>
            <a:endCxn id="466" idx="3"/>
          </p:cNvCxnSpPr>
          <p:nvPr/>
        </p:nvCxnSpPr>
        <p:spPr>
          <a:xfrm flipH="1">
            <a:off x="3894338" y="5396327"/>
            <a:ext cx="653400" cy="551100"/>
          </a:xfrm>
          <a:prstGeom prst="straightConnector1">
            <a:avLst/>
          </a:prstGeom>
          <a:noFill/>
          <a:ln w="38100" cap="flat" cmpd="sng">
            <a:solidFill>
              <a:srgbClr val="FF9900"/>
            </a:solidFill>
            <a:prstDash val="solid"/>
            <a:round/>
            <a:headEnd type="none" w="med" len="med"/>
            <a:tailEnd type="none" w="med" len="med"/>
          </a:ln>
        </p:spPr>
      </p:cxnSp>
      <p:cxnSp>
        <p:nvCxnSpPr>
          <p:cNvPr id="469" name="Google Shape;469;gd874be867b_0_588"/>
          <p:cNvCxnSpPr/>
          <p:nvPr/>
        </p:nvCxnSpPr>
        <p:spPr>
          <a:xfrm flipH="1">
            <a:off x="6183100" y="4693250"/>
            <a:ext cx="1112100" cy="423600"/>
          </a:xfrm>
          <a:prstGeom prst="curvedConnector3">
            <a:avLst>
              <a:gd name="adj1" fmla="val 50000"/>
            </a:avLst>
          </a:prstGeom>
          <a:noFill/>
          <a:ln w="38100" cap="flat" cmpd="sng">
            <a:solidFill>
              <a:schemeClr val="accent2"/>
            </a:solidFill>
            <a:prstDash val="solid"/>
            <a:round/>
            <a:headEnd type="none" w="med" len="med"/>
            <a:tailEnd type="triangle" w="med" len="med"/>
          </a:ln>
        </p:spPr>
      </p:cxnSp>
      <p:cxnSp>
        <p:nvCxnSpPr>
          <p:cNvPr id="470" name="Google Shape;470;gd874be867b_0_588"/>
          <p:cNvCxnSpPr/>
          <p:nvPr/>
        </p:nvCxnSpPr>
        <p:spPr>
          <a:xfrm>
            <a:off x="7295200" y="4700275"/>
            <a:ext cx="582600" cy="0"/>
          </a:xfrm>
          <a:prstGeom prst="straightConnector1">
            <a:avLst/>
          </a:prstGeom>
          <a:noFill/>
          <a:ln w="38100" cap="flat" cmpd="sng">
            <a:solidFill>
              <a:srgbClr val="E6B8AF"/>
            </a:solidFill>
            <a:prstDash val="solid"/>
            <a:round/>
            <a:headEnd type="none" w="med" len="med"/>
            <a:tailEnd type="none" w="med" len="med"/>
          </a:ln>
        </p:spPr>
      </p:cxnSp>
      <p:cxnSp>
        <p:nvCxnSpPr>
          <p:cNvPr id="471" name="Google Shape;471;gd874be867b_0_588"/>
          <p:cNvCxnSpPr/>
          <p:nvPr/>
        </p:nvCxnSpPr>
        <p:spPr>
          <a:xfrm>
            <a:off x="7295200" y="6291725"/>
            <a:ext cx="582600" cy="0"/>
          </a:xfrm>
          <a:prstGeom prst="straightConnector1">
            <a:avLst/>
          </a:prstGeom>
          <a:noFill/>
          <a:ln w="38100" cap="flat" cmpd="sng">
            <a:solidFill>
              <a:srgbClr val="FF0000"/>
            </a:solidFill>
            <a:prstDash val="solid"/>
            <a:round/>
            <a:headEnd type="none" w="med" len="med"/>
            <a:tailEnd type="none" w="med" len="med"/>
          </a:ln>
        </p:spPr>
      </p:cxnSp>
      <p:cxnSp>
        <p:nvCxnSpPr>
          <p:cNvPr id="472" name="Google Shape;472;gd874be867b_0_588"/>
          <p:cNvCxnSpPr/>
          <p:nvPr/>
        </p:nvCxnSpPr>
        <p:spPr>
          <a:xfrm rot="10800000">
            <a:off x="6315475" y="5719600"/>
            <a:ext cx="1006200" cy="569400"/>
          </a:xfrm>
          <a:prstGeom prst="curvedConnector3">
            <a:avLst>
              <a:gd name="adj1" fmla="val 50000"/>
            </a:avLst>
          </a:prstGeom>
          <a:noFill/>
          <a:ln w="38100" cap="flat" cmpd="sng">
            <a:solidFill>
              <a:srgbClr val="FF9900"/>
            </a:solidFill>
            <a:prstDash val="solid"/>
            <a:round/>
            <a:headEnd type="none" w="med" len="med"/>
            <a:tailEnd type="triangle" w="med" len="med"/>
          </a:ln>
        </p:spPr>
      </p:cxnSp>
      <p:sp>
        <p:nvSpPr>
          <p:cNvPr id="473" name="Google Shape;473;gd874be867b_0_588"/>
          <p:cNvSpPr/>
          <p:nvPr/>
        </p:nvSpPr>
        <p:spPr>
          <a:xfrm>
            <a:off x="11194617" y="2906340"/>
            <a:ext cx="466200" cy="357300"/>
          </a:xfrm>
          <a:prstGeom prst="rect">
            <a:avLst/>
          </a:prstGeom>
          <a:solidFill>
            <a:srgbClr val="D5A6B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10</a:t>
            </a:r>
            <a:endParaRPr sz="800">
              <a:solidFill>
                <a:schemeClr val="lt1"/>
              </a:solidFill>
              <a:latin typeface="Calibri"/>
              <a:ea typeface="Calibri"/>
              <a:cs typeface="Calibri"/>
              <a:sym typeface="Calibri"/>
            </a:endParaRPr>
          </a:p>
        </p:txBody>
      </p:sp>
      <p:sp>
        <p:nvSpPr>
          <p:cNvPr id="474" name="Google Shape;474;gd874be867b_0_588"/>
          <p:cNvSpPr txBox="1"/>
          <p:nvPr/>
        </p:nvSpPr>
        <p:spPr>
          <a:xfrm>
            <a:off x="9355925" y="3381925"/>
            <a:ext cx="1838700" cy="306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800"/>
              <a:buFont typeface="Arial"/>
              <a:buNone/>
            </a:pPr>
            <a:r>
              <a:rPr lang="en-US" sz="1100" b="1">
                <a:solidFill>
                  <a:schemeClr val="dk1"/>
                </a:solidFill>
                <a:latin typeface="Calibri"/>
                <a:ea typeface="Calibri"/>
                <a:cs typeface="Calibri"/>
                <a:sym typeface="Calibri"/>
              </a:rPr>
              <a:t>First Private VLAN Domain</a:t>
            </a:r>
            <a:endParaRPr sz="1100" b="1">
              <a:solidFill>
                <a:srgbClr val="EA9999"/>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rgbClr val="C27BA0"/>
                </a:solidFill>
                <a:latin typeface="Calibri"/>
                <a:ea typeface="Calibri"/>
                <a:cs typeface="Calibri"/>
                <a:sym typeface="Calibri"/>
              </a:rPr>
              <a:t>Primary VLAN: 10</a:t>
            </a:r>
            <a:endParaRPr sz="1100">
              <a:solidFill>
                <a:srgbClr val="C27BA0"/>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chemeClr val="accent2"/>
                </a:solidFill>
                <a:latin typeface="Calibri"/>
                <a:ea typeface="Calibri"/>
                <a:cs typeface="Calibri"/>
                <a:sym typeface="Calibri"/>
              </a:rPr>
              <a:t>Isolated VLAN: 11</a:t>
            </a:r>
            <a:endParaRPr sz="1100">
              <a:solidFill>
                <a:schemeClr val="accent2"/>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rgbClr val="9900FF"/>
                </a:solidFill>
                <a:latin typeface="Calibri"/>
                <a:ea typeface="Calibri"/>
                <a:cs typeface="Calibri"/>
                <a:sym typeface="Calibri"/>
              </a:rPr>
              <a:t>Community VLAN: 12</a:t>
            </a:r>
            <a:endParaRPr sz="1100">
              <a:solidFill>
                <a:srgbClr val="9900FF"/>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US" sz="1100">
                <a:solidFill>
                  <a:schemeClr val="accent3"/>
                </a:solidFill>
                <a:latin typeface="Calibri"/>
                <a:ea typeface="Calibri"/>
                <a:cs typeface="Calibri"/>
                <a:sym typeface="Calibri"/>
              </a:rPr>
              <a:t>Community VLAN: 13</a:t>
            </a:r>
            <a:endParaRPr sz="1100" b="1">
              <a:solidFill>
                <a:srgbClr val="EA9999"/>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endParaRPr sz="1100">
              <a:solidFill>
                <a:schemeClr val="dk1"/>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b="1">
                <a:solidFill>
                  <a:schemeClr val="dk1"/>
                </a:solidFill>
                <a:latin typeface="Calibri"/>
                <a:ea typeface="Calibri"/>
                <a:cs typeface="Calibri"/>
                <a:sym typeface="Calibri"/>
              </a:rPr>
              <a:t>Second Private VLAN Domain</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US" sz="1100">
                <a:solidFill>
                  <a:srgbClr val="FF0000"/>
                </a:solidFill>
                <a:latin typeface="Calibri"/>
                <a:ea typeface="Calibri"/>
                <a:cs typeface="Calibri"/>
                <a:sym typeface="Calibri"/>
              </a:rPr>
              <a:t>Primary VLAN:20</a:t>
            </a:r>
            <a:endParaRPr sz="1100">
              <a:solidFill>
                <a:srgbClr val="FF0000"/>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rgbClr val="FF9900"/>
                </a:solidFill>
                <a:latin typeface="Calibri"/>
                <a:ea typeface="Calibri"/>
                <a:cs typeface="Calibri"/>
                <a:sym typeface="Calibri"/>
              </a:rPr>
              <a:t>Community VLAN: 21</a:t>
            </a:r>
            <a:endParaRPr sz="1100">
              <a:solidFill>
                <a:srgbClr val="FF9900"/>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rgbClr val="7F6000"/>
                </a:solidFill>
                <a:latin typeface="Calibri"/>
                <a:ea typeface="Calibri"/>
                <a:cs typeface="Calibri"/>
                <a:sym typeface="Calibri"/>
              </a:rPr>
              <a:t>Isolated VLAN: 22</a:t>
            </a:r>
            <a:endParaRPr sz="1100">
              <a:solidFill>
                <a:srgbClr val="FF0000"/>
              </a:solidFill>
              <a:latin typeface="Calibri"/>
              <a:ea typeface="Calibri"/>
              <a:cs typeface="Calibri"/>
              <a:sym typeface="Calibri"/>
            </a:endParaRPr>
          </a:p>
        </p:txBody>
      </p:sp>
      <p:sp>
        <p:nvSpPr>
          <p:cNvPr id="475" name="Google Shape;475;gd874be867b_0_588"/>
          <p:cNvSpPr/>
          <p:nvPr/>
        </p:nvSpPr>
        <p:spPr>
          <a:xfrm>
            <a:off x="11194617" y="3388865"/>
            <a:ext cx="4662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11</a:t>
            </a:r>
            <a:endParaRPr sz="800">
              <a:solidFill>
                <a:schemeClr val="lt1"/>
              </a:solidFill>
              <a:latin typeface="Calibri"/>
              <a:ea typeface="Calibri"/>
              <a:cs typeface="Calibri"/>
              <a:sym typeface="Calibri"/>
            </a:endParaRPr>
          </a:p>
        </p:txBody>
      </p:sp>
      <p:sp>
        <p:nvSpPr>
          <p:cNvPr id="476" name="Google Shape;476;gd874be867b_0_588"/>
          <p:cNvSpPr/>
          <p:nvPr/>
        </p:nvSpPr>
        <p:spPr>
          <a:xfrm>
            <a:off x="11194617" y="3871390"/>
            <a:ext cx="466200" cy="357300"/>
          </a:xfrm>
          <a:prstGeom prst="rect">
            <a:avLst/>
          </a:prstGeom>
          <a:solidFill>
            <a:srgbClr val="9900F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12</a:t>
            </a:r>
            <a:endParaRPr sz="800">
              <a:solidFill>
                <a:schemeClr val="lt1"/>
              </a:solidFill>
              <a:latin typeface="Calibri"/>
              <a:ea typeface="Calibri"/>
              <a:cs typeface="Calibri"/>
              <a:sym typeface="Calibri"/>
            </a:endParaRPr>
          </a:p>
        </p:txBody>
      </p:sp>
      <p:sp>
        <p:nvSpPr>
          <p:cNvPr id="477" name="Google Shape;477;gd874be867b_0_588"/>
          <p:cNvSpPr/>
          <p:nvPr/>
        </p:nvSpPr>
        <p:spPr>
          <a:xfrm>
            <a:off x="11194617" y="4353915"/>
            <a:ext cx="466200" cy="357300"/>
          </a:xfrm>
          <a:prstGeom prst="rect">
            <a:avLst/>
          </a:prstGeom>
          <a:solidFill>
            <a:schemeClr val="accent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13</a:t>
            </a:r>
            <a:endParaRPr sz="800">
              <a:solidFill>
                <a:schemeClr val="lt1"/>
              </a:solidFill>
              <a:latin typeface="Calibri"/>
              <a:ea typeface="Calibri"/>
              <a:cs typeface="Calibri"/>
              <a:sym typeface="Calibri"/>
            </a:endParaRPr>
          </a:p>
        </p:txBody>
      </p:sp>
      <p:sp>
        <p:nvSpPr>
          <p:cNvPr id="478" name="Google Shape;478;gd874be867b_0_588"/>
          <p:cNvSpPr/>
          <p:nvPr/>
        </p:nvSpPr>
        <p:spPr>
          <a:xfrm>
            <a:off x="11194617" y="5041565"/>
            <a:ext cx="466200" cy="357300"/>
          </a:xfrm>
          <a:prstGeom prst="rect">
            <a:avLst/>
          </a:prstGeom>
          <a:solidFill>
            <a:srgbClr val="D81F28"/>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20</a:t>
            </a:r>
            <a:endParaRPr sz="800">
              <a:solidFill>
                <a:schemeClr val="lt1"/>
              </a:solidFill>
              <a:latin typeface="Calibri"/>
              <a:ea typeface="Calibri"/>
              <a:cs typeface="Calibri"/>
              <a:sym typeface="Calibri"/>
            </a:endParaRPr>
          </a:p>
        </p:txBody>
      </p:sp>
      <p:sp>
        <p:nvSpPr>
          <p:cNvPr id="479" name="Google Shape;479;gd874be867b_0_588"/>
          <p:cNvSpPr/>
          <p:nvPr/>
        </p:nvSpPr>
        <p:spPr>
          <a:xfrm>
            <a:off x="11194617" y="5524090"/>
            <a:ext cx="466200" cy="357300"/>
          </a:xfrm>
          <a:prstGeom prst="rect">
            <a:avLst/>
          </a:prstGeom>
          <a:solidFill>
            <a:srgbClr val="FF99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21</a:t>
            </a:r>
            <a:endParaRPr sz="800">
              <a:solidFill>
                <a:schemeClr val="lt1"/>
              </a:solidFill>
              <a:latin typeface="Calibri"/>
              <a:ea typeface="Calibri"/>
              <a:cs typeface="Calibri"/>
              <a:sym typeface="Calibri"/>
            </a:endParaRPr>
          </a:p>
        </p:txBody>
      </p:sp>
      <p:sp>
        <p:nvSpPr>
          <p:cNvPr id="480" name="Google Shape;480;gd874be867b_0_588"/>
          <p:cNvSpPr/>
          <p:nvPr/>
        </p:nvSpPr>
        <p:spPr>
          <a:xfrm>
            <a:off x="11194617" y="6006615"/>
            <a:ext cx="466200" cy="357300"/>
          </a:xfrm>
          <a:prstGeom prst="rect">
            <a:avLst/>
          </a:prstGeom>
          <a:solidFill>
            <a:srgbClr val="BF9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22</a:t>
            </a:r>
            <a:endParaRPr sz="800">
              <a:solidFill>
                <a:schemeClr val="lt1"/>
              </a:solidFill>
              <a:latin typeface="Calibri"/>
              <a:ea typeface="Calibri"/>
              <a:cs typeface="Calibri"/>
              <a:sym typeface="Calibri"/>
            </a:endParaRPr>
          </a:p>
        </p:txBody>
      </p:sp>
      <p:sp>
        <p:nvSpPr>
          <p:cNvPr id="481" name="Google Shape;481;gd874be867b_0_588"/>
          <p:cNvSpPr txBox="1"/>
          <p:nvPr/>
        </p:nvSpPr>
        <p:spPr>
          <a:xfrm>
            <a:off x="4464213" y="4685888"/>
            <a:ext cx="1006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b="1">
                <a:latin typeface="Helvetica Neue"/>
                <a:ea typeface="Helvetica Neue"/>
                <a:cs typeface="Helvetica Neue"/>
                <a:sym typeface="Helvetica Neue"/>
              </a:rPr>
              <a:t>NOT PVLAN aware</a:t>
            </a:r>
            <a:endParaRPr sz="1100" b="1">
              <a:latin typeface="Helvetica Neue"/>
              <a:ea typeface="Helvetica Neue"/>
              <a:cs typeface="Helvetica Neue"/>
              <a:sym typeface="Helvetica Neue"/>
            </a:endParaRPr>
          </a:p>
        </p:txBody>
      </p:sp>
      <p:sp>
        <p:nvSpPr>
          <p:cNvPr id="482" name="Google Shape;482;gd874be867b_0_588"/>
          <p:cNvSpPr txBox="1"/>
          <p:nvPr/>
        </p:nvSpPr>
        <p:spPr>
          <a:xfrm>
            <a:off x="6868300" y="4685888"/>
            <a:ext cx="1006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b="1">
                <a:latin typeface="Helvetica Neue"/>
                <a:ea typeface="Helvetica Neue"/>
                <a:cs typeface="Helvetica Neue"/>
                <a:sym typeface="Helvetica Neue"/>
              </a:rPr>
              <a:t>PVLAN aware</a:t>
            </a:r>
            <a:endParaRPr sz="1100" b="1">
              <a:latin typeface="Helvetica Neue"/>
              <a:ea typeface="Helvetica Neue"/>
              <a:cs typeface="Helvetica Neue"/>
              <a:sym typeface="Helvetica Neue"/>
            </a:endParaRPr>
          </a:p>
        </p:txBody>
      </p:sp>
      <p:pic>
        <p:nvPicPr>
          <p:cNvPr id="483" name="Google Shape;483;gd874be867b_0_588"/>
          <p:cNvPicPr preferRelativeResize="0"/>
          <p:nvPr/>
        </p:nvPicPr>
        <p:blipFill rotWithShape="1">
          <a:blip r:embed="rId5">
            <a:alphaModFix/>
          </a:blip>
          <a:srcRect/>
          <a:stretch/>
        </p:blipFill>
        <p:spPr>
          <a:xfrm>
            <a:off x="7959751" y="4717232"/>
            <a:ext cx="534325" cy="527980"/>
          </a:xfrm>
          <a:prstGeom prst="rect">
            <a:avLst/>
          </a:prstGeom>
          <a:noFill/>
          <a:ln>
            <a:noFill/>
          </a:ln>
        </p:spPr>
      </p:pic>
      <p:pic>
        <p:nvPicPr>
          <p:cNvPr id="462" name="Google Shape;462;gd874be867b_0_588"/>
          <p:cNvPicPr preferRelativeResize="0"/>
          <p:nvPr/>
        </p:nvPicPr>
        <p:blipFill rotWithShape="1">
          <a:blip r:embed="rId6">
            <a:alphaModFix/>
          </a:blip>
          <a:srcRect/>
          <a:stretch/>
        </p:blipFill>
        <p:spPr>
          <a:xfrm>
            <a:off x="8145901" y="5635373"/>
            <a:ext cx="289701" cy="62437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gdf7f94ca7a_0_192"/>
          <p:cNvSpPr txBox="1">
            <a:spLocks noGrp="1"/>
          </p:cNvSpPr>
          <p:nvPr>
            <p:ph type="title"/>
          </p:nvPr>
        </p:nvSpPr>
        <p:spPr>
          <a:xfrm>
            <a:off x="838200" y="212725"/>
            <a:ext cx="10515600" cy="1325700"/>
          </a:xfrm>
          <a:prstGeom prst="rect">
            <a:avLst/>
          </a:prstGeom>
          <a:noFill/>
          <a:ln>
            <a:noFill/>
          </a:ln>
        </p:spPr>
        <p:txBody>
          <a:bodyPr spcFirstLastPara="1" wrap="square" lIns="130125" tIns="65075" rIns="130125" bIns="65075" anchor="t" anchorCtr="0">
            <a:noAutofit/>
          </a:bodyPr>
          <a:lstStyle/>
          <a:p>
            <a:pPr marL="0" lvl="0" indent="0" algn="l" rtl="0">
              <a:lnSpc>
                <a:spcPct val="90000"/>
              </a:lnSpc>
              <a:spcBef>
                <a:spcPts val="1000"/>
              </a:spcBef>
              <a:spcAft>
                <a:spcPts val="0"/>
              </a:spcAft>
              <a:buClr>
                <a:srgbClr val="000000"/>
              </a:buClr>
              <a:buSzPts val="6000"/>
              <a:buFont typeface="Arial"/>
              <a:buNone/>
            </a:pPr>
            <a:r>
              <a:rPr lang="en-US">
                <a:solidFill>
                  <a:schemeClr val="dk1"/>
                </a:solidFill>
              </a:rPr>
              <a:t>PVLAN and Trunk Mode</a:t>
            </a:r>
            <a:endParaRPr/>
          </a:p>
        </p:txBody>
      </p:sp>
      <p:sp>
        <p:nvSpPr>
          <p:cNvPr id="489" name="Google Shape;489;gdf7f94ca7a_0_192"/>
          <p:cNvSpPr txBox="1">
            <a:spLocks noGrp="1"/>
          </p:cNvSpPr>
          <p:nvPr>
            <p:ph type="body" idx="1"/>
          </p:nvPr>
        </p:nvSpPr>
        <p:spPr>
          <a:xfrm>
            <a:off x="399975" y="911225"/>
            <a:ext cx="10515600" cy="2444700"/>
          </a:xfrm>
          <a:prstGeom prst="rect">
            <a:avLst/>
          </a:prstGeom>
          <a:noFill/>
          <a:ln>
            <a:noFill/>
          </a:ln>
        </p:spPr>
        <p:txBody>
          <a:bodyPr spcFirstLastPara="1" wrap="square" lIns="130125" tIns="65075" rIns="130125" bIns="65075" anchor="t" anchorCtr="0">
            <a:noAutofit/>
          </a:bodyPr>
          <a:lstStyle/>
          <a:p>
            <a:pPr marL="457200" marR="0" lvl="0" indent="-361950" algn="l" rtl="0">
              <a:lnSpc>
                <a:spcPct val="150000"/>
              </a:lnSpc>
              <a:spcBef>
                <a:spcPts val="1000"/>
              </a:spcBef>
              <a:spcAft>
                <a:spcPts val="0"/>
              </a:spcAft>
              <a:buSzPts val="2100"/>
              <a:buChar char="●"/>
            </a:pPr>
            <a:r>
              <a:rPr lang="en-US" sz="2100" b="1"/>
              <a:t>Isolated VLAN trunk mode </a:t>
            </a:r>
            <a:endParaRPr sz="2100" b="1"/>
          </a:p>
          <a:p>
            <a:pPr marL="914400" marR="0" lvl="1" indent="-342900" algn="l" rtl="0">
              <a:lnSpc>
                <a:spcPct val="90000"/>
              </a:lnSpc>
              <a:spcBef>
                <a:spcPts val="0"/>
              </a:spcBef>
              <a:spcAft>
                <a:spcPts val="0"/>
              </a:spcAft>
              <a:buSzPts val="1800"/>
              <a:buChar char="○"/>
            </a:pPr>
            <a:r>
              <a:rPr lang="en-US" sz="1800"/>
              <a:t>Terminology used by other vendors</a:t>
            </a:r>
            <a:endParaRPr sz="1800" b="1"/>
          </a:p>
          <a:p>
            <a:pPr marL="914400" marR="0" lvl="1" indent="-342900" algn="l" rtl="0">
              <a:lnSpc>
                <a:spcPct val="90000"/>
              </a:lnSpc>
              <a:spcBef>
                <a:spcPts val="1000"/>
              </a:spcBef>
              <a:spcAft>
                <a:spcPts val="0"/>
              </a:spcAft>
              <a:buSzPts val="1800"/>
              <a:buChar char="○"/>
            </a:pPr>
            <a:r>
              <a:rPr lang="en-US" sz="1800"/>
              <a:t>This option rewrites the primary tag on the frame to use the isolated VLAN ID</a:t>
            </a:r>
            <a:endParaRPr sz="1800"/>
          </a:p>
          <a:p>
            <a:pPr marL="914400" marR="0" lvl="1" indent="-342900" algn="l" rtl="0">
              <a:lnSpc>
                <a:spcPct val="90000"/>
              </a:lnSpc>
              <a:spcBef>
                <a:spcPts val="1000"/>
              </a:spcBef>
              <a:spcAft>
                <a:spcPts val="0"/>
              </a:spcAft>
              <a:buSzPts val="1800"/>
              <a:buChar char="○"/>
            </a:pPr>
            <a:r>
              <a:rPr lang="en-US" sz="1800"/>
              <a:t>Any frame coming in on a primary VLAN will go out on the trunk with the isolated VLAN values in that private VLAN domain</a:t>
            </a:r>
            <a:endParaRPr sz="1800"/>
          </a:p>
          <a:p>
            <a:pPr marL="914400" marR="0" lvl="1" indent="-342900" algn="l" rtl="0">
              <a:lnSpc>
                <a:spcPct val="90000"/>
              </a:lnSpc>
              <a:spcBef>
                <a:spcPts val="1000"/>
              </a:spcBef>
              <a:spcAft>
                <a:spcPts val="0"/>
              </a:spcAft>
              <a:buSzPts val="1800"/>
              <a:buChar char="○"/>
            </a:pPr>
            <a:r>
              <a:rPr lang="en-US" sz="1800"/>
              <a:t>Use case: </a:t>
            </a:r>
            <a:endParaRPr sz="1800"/>
          </a:p>
          <a:p>
            <a:pPr marL="1371600" lvl="2" indent="-342900" algn="l" rtl="0">
              <a:lnSpc>
                <a:spcPct val="90000"/>
              </a:lnSpc>
              <a:spcBef>
                <a:spcPts val="1000"/>
              </a:spcBef>
              <a:spcAft>
                <a:spcPts val="0"/>
              </a:spcAft>
              <a:buSzPts val="1800"/>
              <a:buChar char="≫"/>
            </a:pPr>
            <a:r>
              <a:rPr lang="en-US" sz="1800">
                <a:solidFill>
                  <a:schemeClr val="dk1"/>
                </a:solidFill>
              </a:rPr>
              <a:t>Communication with PVLAN-unaware devices</a:t>
            </a:r>
            <a:endParaRPr sz="1800">
              <a:solidFill>
                <a:schemeClr val="dk1"/>
              </a:solidFill>
            </a:endParaRPr>
          </a:p>
          <a:p>
            <a:pPr marL="1371600" lvl="0" indent="0" algn="l" rtl="0">
              <a:lnSpc>
                <a:spcPct val="90000"/>
              </a:lnSpc>
              <a:spcBef>
                <a:spcPts val="1000"/>
              </a:spcBef>
              <a:spcAft>
                <a:spcPts val="0"/>
              </a:spcAft>
              <a:buNone/>
            </a:pPr>
            <a:r>
              <a:rPr lang="en-US" sz="1800">
                <a:solidFill>
                  <a:schemeClr val="dk1"/>
                </a:solidFill>
              </a:rPr>
              <a:t>Gateway on PVLAN-aware device</a:t>
            </a:r>
            <a:endParaRPr sz="1800">
              <a:solidFill>
                <a:schemeClr val="dk1"/>
              </a:solidFill>
            </a:endParaRPr>
          </a:p>
          <a:p>
            <a:pPr marL="1371600" lvl="0" indent="0" algn="l" rtl="0">
              <a:lnSpc>
                <a:spcPct val="90000"/>
              </a:lnSpc>
              <a:spcBef>
                <a:spcPts val="1000"/>
              </a:spcBef>
              <a:spcAft>
                <a:spcPts val="0"/>
              </a:spcAft>
              <a:buNone/>
            </a:pPr>
            <a:r>
              <a:rPr lang="en-US" sz="1800">
                <a:solidFill>
                  <a:schemeClr val="dk1"/>
                </a:solidFill>
              </a:rPr>
              <a:t>Hosts on PVLAN-unaware devices</a:t>
            </a:r>
            <a:endParaRPr sz="1800">
              <a:solidFill>
                <a:schemeClr val="dk1"/>
              </a:solidFill>
            </a:endParaRPr>
          </a:p>
          <a:p>
            <a:pPr marL="0" marR="0" lvl="0" indent="0" algn="l" rtl="0">
              <a:lnSpc>
                <a:spcPct val="90000"/>
              </a:lnSpc>
              <a:spcBef>
                <a:spcPts val="1000"/>
              </a:spcBef>
              <a:spcAft>
                <a:spcPts val="0"/>
              </a:spcAft>
              <a:buNone/>
            </a:pPr>
            <a:endParaRPr sz="1800"/>
          </a:p>
          <a:p>
            <a:pPr marL="0" marR="0" lvl="0" indent="0" algn="l" rtl="0">
              <a:lnSpc>
                <a:spcPct val="90000"/>
              </a:lnSpc>
              <a:spcBef>
                <a:spcPts val="1000"/>
              </a:spcBef>
              <a:spcAft>
                <a:spcPts val="0"/>
              </a:spcAft>
              <a:buSzPts val="2400"/>
              <a:buNone/>
            </a:pPr>
            <a:endParaRPr sz="1100">
              <a:solidFill>
                <a:srgbClr val="000000"/>
              </a:solidFill>
              <a:highlight>
                <a:srgbClr val="FFFFFF"/>
              </a:highlight>
              <a:latin typeface="Arial"/>
              <a:ea typeface="Arial"/>
              <a:cs typeface="Arial"/>
              <a:sym typeface="Arial"/>
            </a:endParaRPr>
          </a:p>
          <a:p>
            <a:pPr marL="914400" marR="0" lvl="0" indent="0" algn="l" rtl="0">
              <a:lnSpc>
                <a:spcPct val="90000"/>
              </a:lnSpc>
              <a:spcBef>
                <a:spcPts val="1000"/>
              </a:spcBef>
              <a:spcAft>
                <a:spcPts val="0"/>
              </a:spcAft>
              <a:buSzPts val="2400"/>
              <a:buNone/>
            </a:pPr>
            <a:endParaRPr sz="2050"/>
          </a:p>
          <a:p>
            <a:pPr marL="0" marR="0" lvl="0" indent="0" algn="l" rtl="0">
              <a:lnSpc>
                <a:spcPct val="90000"/>
              </a:lnSpc>
              <a:spcBef>
                <a:spcPts val="1000"/>
              </a:spcBef>
              <a:spcAft>
                <a:spcPts val="0"/>
              </a:spcAft>
              <a:buSzPts val="2400"/>
              <a:buNone/>
            </a:pPr>
            <a:endParaRPr/>
          </a:p>
        </p:txBody>
      </p:sp>
      <p:pic>
        <p:nvPicPr>
          <p:cNvPr id="490" name="Google Shape;490;gdf7f94ca7a_0_192"/>
          <p:cNvPicPr preferRelativeResize="0"/>
          <p:nvPr/>
        </p:nvPicPr>
        <p:blipFill rotWithShape="1">
          <a:blip r:embed="rId3">
            <a:alphaModFix/>
          </a:blip>
          <a:srcRect/>
          <a:stretch/>
        </p:blipFill>
        <p:spPr>
          <a:xfrm>
            <a:off x="6538146" y="4991588"/>
            <a:ext cx="573307" cy="571284"/>
          </a:xfrm>
          <a:prstGeom prst="rect">
            <a:avLst/>
          </a:prstGeom>
          <a:noFill/>
          <a:ln>
            <a:noFill/>
          </a:ln>
        </p:spPr>
      </p:pic>
      <p:cxnSp>
        <p:nvCxnSpPr>
          <p:cNvPr id="491" name="Google Shape;491;gdf7f94ca7a_0_192"/>
          <p:cNvCxnSpPr/>
          <p:nvPr/>
        </p:nvCxnSpPr>
        <p:spPr>
          <a:xfrm>
            <a:off x="4777273" y="5143105"/>
            <a:ext cx="1761000" cy="0"/>
          </a:xfrm>
          <a:prstGeom prst="straightConnector1">
            <a:avLst/>
          </a:prstGeom>
          <a:noFill/>
          <a:ln w="38100" cap="flat" cmpd="sng">
            <a:solidFill>
              <a:schemeClr val="accent2"/>
            </a:solidFill>
            <a:prstDash val="solid"/>
            <a:round/>
            <a:headEnd type="none" w="med" len="med"/>
            <a:tailEnd type="none" w="med" len="med"/>
          </a:ln>
        </p:spPr>
      </p:cxnSp>
      <p:cxnSp>
        <p:nvCxnSpPr>
          <p:cNvPr id="492" name="Google Shape;492;gdf7f94ca7a_0_192"/>
          <p:cNvCxnSpPr>
            <a:stCxn id="493" idx="1"/>
            <a:endCxn id="490" idx="3"/>
          </p:cNvCxnSpPr>
          <p:nvPr/>
        </p:nvCxnSpPr>
        <p:spPr>
          <a:xfrm flipH="1">
            <a:off x="7111452" y="4814030"/>
            <a:ext cx="561300" cy="463200"/>
          </a:xfrm>
          <a:prstGeom prst="straightConnector1">
            <a:avLst/>
          </a:prstGeom>
          <a:noFill/>
          <a:ln w="38100" cap="flat" cmpd="sng">
            <a:solidFill>
              <a:srgbClr val="EA9999"/>
            </a:solidFill>
            <a:prstDash val="solid"/>
            <a:round/>
            <a:headEnd type="none" w="med" len="med"/>
            <a:tailEnd type="none" w="med" len="med"/>
          </a:ln>
        </p:spPr>
      </p:cxnSp>
      <p:pic>
        <p:nvPicPr>
          <p:cNvPr id="494" name="Google Shape;494;gdf7f94ca7a_0_192"/>
          <p:cNvPicPr preferRelativeResize="0"/>
          <p:nvPr/>
        </p:nvPicPr>
        <p:blipFill rotWithShape="1">
          <a:blip r:embed="rId4">
            <a:alphaModFix/>
          </a:blip>
          <a:srcRect/>
          <a:stretch/>
        </p:blipFill>
        <p:spPr>
          <a:xfrm>
            <a:off x="4242938" y="4980293"/>
            <a:ext cx="534334" cy="527267"/>
          </a:xfrm>
          <a:prstGeom prst="rect">
            <a:avLst/>
          </a:prstGeom>
          <a:noFill/>
          <a:ln>
            <a:noFill/>
          </a:ln>
        </p:spPr>
      </p:pic>
      <p:cxnSp>
        <p:nvCxnSpPr>
          <p:cNvPr id="495" name="Google Shape;495;gdf7f94ca7a_0_192"/>
          <p:cNvCxnSpPr/>
          <p:nvPr/>
        </p:nvCxnSpPr>
        <p:spPr>
          <a:xfrm>
            <a:off x="4777273" y="5321755"/>
            <a:ext cx="1761000" cy="0"/>
          </a:xfrm>
          <a:prstGeom prst="straightConnector1">
            <a:avLst/>
          </a:prstGeom>
          <a:noFill/>
          <a:ln w="38100" cap="flat" cmpd="sng">
            <a:solidFill>
              <a:srgbClr val="BF9000"/>
            </a:solidFill>
            <a:prstDash val="solid"/>
            <a:round/>
            <a:headEnd type="none" w="med" len="med"/>
            <a:tailEnd type="none" w="med" len="med"/>
          </a:ln>
        </p:spPr>
      </p:cxnSp>
      <p:cxnSp>
        <p:nvCxnSpPr>
          <p:cNvPr id="496" name="Google Shape;496;gdf7f94ca7a_0_192"/>
          <p:cNvCxnSpPr>
            <a:stCxn id="490" idx="3"/>
            <a:endCxn id="497" idx="1"/>
          </p:cNvCxnSpPr>
          <p:nvPr/>
        </p:nvCxnSpPr>
        <p:spPr>
          <a:xfrm>
            <a:off x="7111452" y="5277230"/>
            <a:ext cx="729600" cy="517800"/>
          </a:xfrm>
          <a:prstGeom prst="straightConnector1">
            <a:avLst/>
          </a:prstGeom>
          <a:noFill/>
          <a:ln w="38100" cap="flat" cmpd="sng">
            <a:solidFill>
              <a:srgbClr val="FF0000"/>
            </a:solidFill>
            <a:prstDash val="solid"/>
            <a:round/>
            <a:headEnd type="none" w="med" len="med"/>
            <a:tailEnd type="none" w="med" len="med"/>
          </a:ln>
        </p:spPr>
      </p:cxnSp>
      <p:sp>
        <p:nvSpPr>
          <p:cNvPr id="498" name="Google Shape;498;gdf7f94ca7a_0_192"/>
          <p:cNvSpPr/>
          <p:nvPr/>
        </p:nvSpPr>
        <p:spPr>
          <a:xfrm>
            <a:off x="5547300" y="4971525"/>
            <a:ext cx="196500" cy="527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gdf7f94ca7a_0_192"/>
          <p:cNvSpPr txBox="1"/>
          <p:nvPr/>
        </p:nvSpPr>
        <p:spPr>
          <a:xfrm>
            <a:off x="5384064" y="4635250"/>
            <a:ext cx="1272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latin typeface="Helvetica Neue"/>
                <a:ea typeface="Helvetica Neue"/>
                <a:cs typeface="Helvetica Neue"/>
                <a:sym typeface="Helvetica Neue"/>
              </a:rPr>
              <a:t>Trunk</a:t>
            </a:r>
            <a:endParaRPr sz="1100">
              <a:latin typeface="Helvetica Neue"/>
              <a:ea typeface="Helvetica Neue"/>
              <a:cs typeface="Helvetica Neue"/>
              <a:sym typeface="Helvetica Neue"/>
            </a:endParaRPr>
          </a:p>
        </p:txBody>
      </p:sp>
      <p:sp>
        <p:nvSpPr>
          <p:cNvPr id="500" name="Google Shape;500;gdf7f94ca7a_0_192"/>
          <p:cNvSpPr/>
          <p:nvPr/>
        </p:nvSpPr>
        <p:spPr>
          <a:xfrm>
            <a:off x="3169942" y="4760265"/>
            <a:ext cx="4662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11</a:t>
            </a:r>
            <a:endParaRPr sz="800">
              <a:solidFill>
                <a:schemeClr val="lt1"/>
              </a:solidFill>
              <a:latin typeface="Calibri"/>
              <a:ea typeface="Calibri"/>
              <a:cs typeface="Calibri"/>
              <a:sym typeface="Calibri"/>
            </a:endParaRPr>
          </a:p>
        </p:txBody>
      </p:sp>
      <p:sp>
        <p:nvSpPr>
          <p:cNvPr id="501" name="Google Shape;501;gdf7f94ca7a_0_192"/>
          <p:cNvSpPr/>
          <p:nvPr/>
        </p:nvSpPr>
        <p:spPr>
          <a:xfrm>
            <a:off x="3123367" y="5616490"/>
            <a:ext cx="466200" cy="357300"/>
          </a:xfrm>
          <a:prstGeom prst="rect">
            <a:avLst/>
          </a:prstGeom>
          <a:solidFill>
            <a:srgbClr val="BF9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22</a:t>
            </a:r>
            <a:endParaRPr sz="800">
              <a:solidFill>
                <a:schemeClr val="lt1"/>
              </a:solidFill>
              <a:latin typeface="Calibri"/>
              <a:ea typeface="Calibri"/>
              <a:cs typeface="Calibri"/>
              <a:sym typeface="Calibri"/>
            </a:endParaRPr>
          </a:p>
        </p:txBody>
      </p:sp>
      <p:cxnSp>
        <p:nvCxnSpPr>
          <p:cNvPr id="502" name="Google Shape;502;gdf7f94ca7a_0_192"/>
          <p:cNvCxnSpPr>
            <a:stCxn id="494" idx="1"/>
          </p:cNvCxnSpPr>
          <p:nvPr/>
        </p:nvCxnSpPr>
        <p:spPr>
          <a:xfrm rot="10800000">
            <a:off x="3636038" y="4916627"/>
            <a:ext cx="606900" cy="327300"/>
          </a:xfrm>
          <a:prstGeom prst="straightConnector1">
            <a:avLst/>
          </a:prstGeom>
          <a:noFill/>
          <a:ln w="38100" cap="flat" cmpd="sng">
            <a:solidFill>
              <a:schemeClr val="accent2"/>
            </a:solidFill>
            <a:prstDash val="solid"/>
            <a:round/>
            <a:headEnd type="none" w="med" len="med"/>
            <a:tailEnd type="none" w="med" len="med"/>
          </a:ln>
        </p:spPr>
      </p:cxnSp>
      <p:cxnSp>
        <p:nvCxnSpPr>
          <p:cNvPr id="503" name="Google Shape;503;gdf7f94ca7a_0_192"/>
          <p:cNvCxnSpPr>
            <a:stCxn id="494" idx="1"/>
            <a:endCxn id="501" idx="3"/>
          </p:cNvCxnSpPr>
          <p:nvPr/>
        </p:nvCxnSpPr>
        <p:spPr>
          <a:xfrm flipH="1">
            <a:off x="3589538" y="5243927"/>
            <a:ext cx="653400" cy="551100"/>
          </a:xfrm>
          <a:prstGeom prst="straightConnector1">
            <a:avLst/>
          </a:prstGeom>
          <a:noFill/>
          <a:ln w="38100" cap="flat" cmpd="sng">
            <a:solidFill>
              <a:srgbClr val="BF9000"/>
            </a:solidFill>
            <a:prstDash val="solid"/>
            <a:round/>
            <a:headEnd type="none" w="med" len="med"/>
            <a:tailEnd type="none" w="med" len="med"/>
          </a:ln>
        </p:spPr>
      </p:cxnSp>
      <p:cxnSp>
        <p:nvCxnSpPr>
          <p:cNvPr id="504" name="Google Shape;504;gdf7f94ca7a_0_192"/>
          <p:cNvCxnSpPr/>
          <p:nvPr/>
        </p:nvCxnSpPr>
        <p:spPr>
          <a:xfrm flipH="1">
            <a:off x="5878300" y="4540850"/>
            <a:ext cx="1112100" cy="423600"/>
          </a:xfrm>
          <a:prstGeom prst="curvedConnector3">
            <a:avLst>
              <a:gd name="adj1" fmla="val 50000"/>
            </a:avLst>
          </a:prstGeom>
          <a:noFill/>
          <a:ln w="38100" cap="flat" cmpd="sng">
            <a:solidFill>
              <a:schemeClr val="accent2"/>
            </a:solidFill>
            <a:prstDash val="solid"/>
            <a:round/>
            <a:headEnd type="none" w="med" len="med"/>
            <a:tailEnd type="triangle" w="med" len="med"/>
          </a:ln>
        </p:spPr>
      </p:cxnSp>
      <p:cxnSp>
        <p:nvCxnSpPr>
          <p:cNvPr id="505" name="Google Shape;505;gdf7f94ca7a_0_192"/>
          <p:cNvCxnSpPr/>
          <p:nvPr/>
        </p:nvCxnSpPr>
        <p:spPr>
          <a:xfrm>
            <a:off x="6990400" y="4547875"/>
            <a:ext cx="582600" cy="0"/>
          </a:xfrm>
          <a:prstGeom prst="straightConnector1">
            <a:avLst/>
          </a:prstGeom>
          <a:noFill/>
          <a:ln w="38100" cap="flat" cmpd="sng">
            <a:solidFill>
              <a:srgbClr val="E6B8AF"/>
            </a:solidFill>
            <a:prstDash val="solid"/>
            <a:round/>
            <a:headEnd type="none" w="med" len="med"/>
            <a:tailEnd type="none" w="med" len="med"/>
          </a:ln>
        </p:spPr>
      </p:cxnSp>
      <p:cxnSp>
        <p:nvCxnSpPr>
          <p:cNvPr id="506" name="Google Shape;506;gdf7f94ca7a_0_192"/>
          <p:cNvCxnSpPr/>
          <p:nvPr/>
        </p:nvCxnSpPr>
        <p:spPr>
          <a:xfrm>
            <a:off x="6990400" y="6139325"/>
            <a:ext cx="582600" cy="0"/>
          </a:xfrm>
          <a:prstGeom prst="straightConnector1">
            <a:avLst/>
          </a:prstGeom>
          <a:noFill/>
          <a:ln w="38100" cap="flat" cmpd="sng">
            <a:solidFill>
              <a:srgbClr val="FF0000"/>
            </a:solidFill>
            <a:prstDash val="solid"/>
            <a:round/>
            <a:headEnd type="none" w="med" len="med"/>
            <a:tailEnd type="none" w="med" len="med"/>
          </a:ln>
        </p:spPr>
      </p:cxnSp>
      <p:cxnSp>
        <p:nvCxnSpPr>
          <p:cNvPr id="507" name="Google Shape;507;gdf7f94ca7a_0_192"/>
          <p:cNvCxnSpPr/>
          <p:nvPr/>
        </p:nvCxnSpPr>
        <p:spPr>
          <a:xfrm rot="10800000">
            <a:off x="6010675" y="5567200"/>
            <a:ext cx="1006200" cy="569400"/>
          </a:xfrm>
          <a:prstGeom prst="curvedConnector3">
            <a:avLst>
              <a:gd name="adj1" fmla="val 50000"/>
            </a:avLst>
          </a:prstGeom>
          <a:noFill/>
          <a:ln w="38100" cap="flat" cmpd="sng">
            <a:solidFill>
              <a:srgbClr val="BF9000"/>
            </a:solidFill>
            <a:prstDash val="solid"/>
            <a:round/>
            <a:headEnd type="none" w="med" len="med"/>
            <a:tailEnd type="triangle" w="med" len="med"/>
          </a:ln>
        </p:spPr>
      </p:cxnSp>
      <p:sp>
        <p:nvSpPr>
          <p:cNvPr id="508" name="Google Shape;508;gdf7f94ca7a_0_192"/>
          <p:cNvSpPr/>
          <p:nvPr/>
        </p:nvSpPr>
        <p:spPr>
          <a:xfrm>
            <a:off x="11194617" y="2906340"/>
            <a:ext cx="466200" cy="357300"/>
          </a:xfrm>
          <a:prstGeom prst="rect">
            <a:avLst/>
          </a:prstGeom>
          <a:solidFill>
            <a:srgbClr val="D5A6B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10</a:t>
            </a:r>
            <a:endParaRPr sz="800">
              <a:solidFill>
                <a:schemeClr val="lt1"/>
              </a:solidFill>
              <a:latin typeface="Calibri"/>
              <a:ea typeface="Calibri"/>
              <a:cs typeface="Calibri"/>
              <a:sym typeface="Calibri"/>
            </a:endParaRPr>
          </a:p>
        </p:txBody>
      </p:sp>
      <p:sp>
        <p:nvSpPr>
          <p:cNvPr id="509" name="Google Shape;509;gdf7f94ca7a_0_192"/>
          <p:cNvSpPr txBox="1"/>
          <p:nvPr/>
        </p:nvSpPr>
        <p:spPr>
          <a:xfrm>
            <a:off x="9355925" y="3229525"/>
            <a:ext cx="1838700" cy="306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800"/>
              <a:buFont typeface="Arial"/>
              <a:buNone/>
            </a:pPr>
            <a:endParaRPr sz="1100" b="1">
              <a:solidFill>
                <a:schemeClr val="dk1"/>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endParaRPr sz="1100" b="1">
              <a:solidFill>
                <a:schemeClr val="dk1"/>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b="1">
                <a:solidFill>
                  <a:schemeClr val="dk1"/>
                </a:solidFill>
                <a:latin typeface="Calibri"/>
                <a:ea typeface="Calibri"/>
                <a:cs typeface="Calibri"/>
                <a:sym typeface="Calibri"/>
              </a:rPr>
              <a:t>First Private VLAN Domain</a:t>
            </a:r>
            <a:endParaRPr sz="1100" b="1">
              <a:solidFill>
                <a:srgbClr val="EA9999"/>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rgbClr val="C27BA0"/>
                </a:solidFill>
                <a:latin typeface="Calibri"/>
                <a:ea typeface="Calibri"/>
                <a:cs typeface="Calibri"/>
                <a:sym typeface="Calibri"/>
              </a:rPr>
              <a:t>Primary VLAN: 10</a:t>
            </a:r>
            <a:endParaRPr sz="1100">
              <a:solidFill>
                <a:srgbClr val="C27BA0"/>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chemeClr val="accent2"/>
                </a:solidFill>
                <a:latin typeface="Calibri"/>
                <a:ea typeface="Calibri"/>
                <a:cs typeface="Calibri"/>
                <a:sym typeface="Calibri"/>
              </a:rPr>
              <a:t>Isolated VLAN: 11</a:t>
            </a:r>
            <a:endParaRPr sz="1100">
              <a:solidFill>
                <a:schemeClr val="accent2"/>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rgbClr val="9900FF"/>
                </a:solidFill>
                <a:latin typeface="Calibri"/>
                <a:ea typeface="Calibri"/>
                <a:cs typeface="Calibri"/>
                <a:sym typeface="Calibri"/>
              </a:rPr>
              <a:t>Community VLAN: 12</a:t>
            </a:r>
            <a:endParaRPr sz="1100">
              <a:solidFill>
                <a:srgbClr val="9900FF"/>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US" sz="1100">
                <a:solidFill>
                  <a:schemeClr val="accent3"/>
                </a:solidFill>
                <a:latin typeface="Calibri"/>
                <a:ea typeface="Calibri"/>
                <a:cs typeface="Calibri"/>
                <a:sym typeface="Calibri"/>
              </a:rPr>
              <a:t>Community VLAN: 13</a:t>
            </a:r>
            <a:endParaRPr sz="1100" b="1">
              <a:solidFill>
                <a:srgbClr val="EA9999"/>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endParaRPr sz="1100">
              <a:solidFill>
                <a:schemeClr val="dk1"/>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b="1">
                <a:solidFill>
                  <a:schemeClr val="dk1"/>
                </a:solidFill>
                <a:latin typeface="Calibri"/>
                <a:ea typeface="Calibri"/>
                <a:cs typeface="Calibri"/>
                <a:sym typeface="Calibri"/>
              </a:rPr>
              <a:t>Second Private VLAN Domain</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US" sz="1100">
                <a:solidFill>
                  <a:srgbClr val="FF0000"/>
                </a:solidFill>
                <a:latin typeface="Calibri"/>
                <a:ea typeface="Calibri"/>
                <a:cs typeface="Calibri"/>
                <a:sym typeface="Calibri"/>
              </a:rPr>
              <a:t>Primary VLAN:20</a:t>
            </a:r>
            <a:endParaRPr sz="1100">
              <a:solidFill>
                <a:srgbClr val="FF0000"/>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rgbClr val="FF9900"/>
                </a:solidFill>
                <a:latin typeface="Calibri"/>
                <a:ea typeface="Calibri"/>
                <a:cs typeface="Calibri"/>
                <a:sym typeface="Calibri"/>
              </a:rPr>
              <a:t>Community VLAN: 21</a:t>
            </a:r>
            <a:endParaRPr sz="1100">
              <a:solidFill>
                <a:srgbClr val="FF9900"/>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rgbClr val="7F6000"/>
                </a:solidFill>
                <a:latin typeface="Calibri"/>
                <a:ea typeface="Calibri"/>
                <a:cs typeface="Calibri"/>
                <a:sym typeface="Calibri"/>
              </a:rPr>
              <a:t>Isolated VLAN: 22</a:t>
            </a:r>
            <a:endParaRPr sz="1100">
              <a:solidFill>
                <a:srgbClr val="FF0000"/>
              </a:solidFill>
              <a:latin typeface="Calibri"/>
              <a:ea typeface="Calibri"/>
              <a:cs typeface="Calibri"/>
              <a:sym typeface="Calibri"/>
            </a:endParaRPr>
          </a:p>
        </p:txBody>
      </p:sp>
      <p:sp>
        <p:nvSpPr>
          <p:cNvPr id="510" name="Google Shape;510;gdf7f94ca7a_0_192"/>
          <p:cNvSpPr/>
          <p:nvPr/>
        </p:nvSpPr>
        <p:spPr>
          <a:xfrm>
            <a:off x="11194617" y="3388865"/>
            <a:ext cx="4662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11</a:t>
            </a:r>
            <a:endParaRPr sz="800">
              <a:solidFill>
                <a:schemeClr val="lt1"/>
              </a:solidFill>
              <a:latin typeface="Calibri"/>
              <a:ea typeface="Calibri"/>
              <a:cs typeface="Calibri"/>
              <a:sym typeface="Calibri"/>
            </a:endParaRPr>
          </a:p>
        </p:txBody>
      </p:sp>
      <p:sp>
        <p:nvSpPr>
          <p:cNvPr id="511" name="Google Shape;511;gdf7f94ca7a_0_192"/>
          <p:cNvSpPr/>
          <p:nvPr/>
        </p:nvSpPr>
        <p:spPr>
          <a:xfrm>
            <a:off x="11194617" y="3871390"/>
            <a:ext cx="466200" cy="357300"/>
          </a:xfrm>
          <a:prstGeom prst="rect">
            <a:avLst/>
          </a:prstGeom>
          <a:solidFill>
            <a:srgbClr val="9900F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12</a:t>
            </a:r>
            <a:endParaRPr sz="800">
              <a:solidFill>
                <a:schemeClr val="lt1"/>
              </a:solidFill>
              <a:latin typeface="Calibri"/>
              <a:ea typeface="Calibri"/>
              <a:cs typeface="Calibri"/>
              <a:sym typeface="Calibri"/>
            </a:endParaRPr>
          </a:p>
        </p:txBody>
      </p:sp>
      <p:sp>
        <p:nvSpPr>
          <p:cNvPr id="512" name="Google Shape;512;gdf7f94ca7a_0_192"/>
          <p:cNvSpPr/>
          <p:nvPr/>
        </p:nvSpPr>
        <p:spPr>
          <a:xfrm>
            <a:off x="11194617" y="4353915"/>
            <a:ext cx="466200" cy="357300"/>
          </a:xfrm>
          <a:prstGeom prst="rect">
            <a:avLst/>
          </a:prstGeom>
          <a:solidFill>
            <a:schemeClr val="accent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13</a:t>
            </a:r>
            <a:endParaRPr sz="800">
              <a:solidFill>
                <a:schemeClr val="lt1"/>
              </a:solidFill>
              <a:latin typeface="Calibri"/>
              <a:ea typeface="Calibri"/>
              <a:cs typeface="Calibri"/>
              <a:sym typeface="Calibri"/>
            </a:endParaRPr>
          </a:p>
        </p:txBody>
      </p:sp>
      <p:sp>
        <p:nvSpPr>
          <p:cNvPr id="513" name="Google Shape;513;gdf7f94ca7a_0_192"/>
          <p:cNvSpPr/>
          <p:nvPr/>
        </p:nvSpPr>
        <p:spPr>
          <a:xfrm>
            <a:off x="11194617" y="5041565"/>
            <a:ext cx="466200" cy="357300"/>
          </a:xfrm>
          <a:prstGeom prst="rect">
            <a:avLst/>
          </a:prstGeom>
          <a:solidFill>
            <a:srgbClr val="D81F28"/>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20</a:t>
            </a:r>
            <a:endParaRPr sz="800">
              <a:solidFill>
                <a:schemeClr val="lt1"/>
              </a:solidFill>
              <a:latin typeface="Calibri"/>
              <a:ea typeface="Calibri"/>
              <a:cs typeface="Calibri"/>
              <a:sym typeface="Calibri"/>
            </a:endParaRPr>
          </a:p>
        </p:txBody>
      </p:sp>
      <p:sp>
        <p:nvSpPr>
          <p:cNvPr id="514" name="Google Shape;514;gdf7f94ca7a_0_192"/>
          <p:cNvSpPr/>
          <p:nvPr/>
        </p:nvSpPr>
        <p:spPr>
          <a:xfrm>
            <a:off x="11194617" y="5524090"/>
            <a:ext cx="466200" cy="357300"/>
          </a:xfrm>
          <a:prstGeom prst="rect">
            <a:avLst/>
          </a:prstGeom>
          <a:solidFill>
            <a:srgbClr val="FF99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21</a:t>
            </a:r>
            <a:endParaRPr sz="800">
              <a:solidFill>
                <a:schemeClr val="lt1"/>
              </a:solidFill>
              <a:latin typeface="Calibri"/>
              <a:ea typeface="Calibri"/>
              <a:cs typeface="Calibri"/>
              <a:sym typeface="Calibri"/>
            </a:endParaRPr>
          </a:p>
        </p:txBody>
      </p:sp>
      <p:sp>
        <p:nvSpPr>
          <p:cNvPr id="515" name="Google Shape;515;gdf7f94ca7a_0_192"/>
          <p:cNvSpPr/>
          <p:nvPr/>
        </p:nvSpPr>
        <p:spPr>
          <a:xfrm>
            <a:off x="11194617" y="6006615"/>
            <a:ext cx="466200" cy="357300"/>
          </a:xfrm>
          <a:prstGeom prst="rect">
            <a:avLst/>
          </a:prstGeom>
          <a:solidFill>
            <a:srgbClr val="BF9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22</a:t>
            </a:r>
            <a:endParaRPr sz="800">
              <a:solidFill>
                <a:schemeClr val="lt1"/>
              </a:solidFill>
              <a:latin typeface="Calibri"/>
              <a:ea typeface="Calibri"/>
              <a:cs typeface="Calibri"/>
              <a:sym typeface="Calibri"/>
            </a:endParaRPr>
          </a:p>
        </p:txBody>
      </p:sp>
      <p:sp>
        <p:nvSpPr>
          <p:cNvPr id="516" name="Google Shape;516;gdf7f94ca7a_0_192"/>
          <p:cNvSpPr txBox="1"/>
          <p:nvPr/>
        </p:nvSpPr>
        <p:spPr>
          <a:xfrm>
            <a:off x="6574338" y="4553088"/>
            <a:ext cx="1006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b="1">
                <a:latin typeface="Helvetica Neue"/>
                <a:ea typeface="Helvetica Neue"/>
                <a:cs typeface="Helvetica Neue"/>
                <a:sym typeface="Helvetica Neue"/>
              </a:rPr>
              <a:t>PVLAN aware</a:t>
            </a:r>
            <a:endParaRPr sz="1100" b="1">
              <a:latin typeface="Helvetica Neue"/>
              <a:ea typeface="Helvetica Neue"/>
              <a:cs typeface="Helvetica Neue"/>
              <a:sym typeface="Helvetica Neue"/>
            </a:endParaRPr>
          </a:p>
        </p:txBody>
      </p:sp>
      <p:pic>
        <p:nvPicPr>
          <p:cNvPr id="517" name="Google Shape;517;gdf7f94ca7a_0_192"/>
          <p:cNvPicPr preferRelativeResize="0"/>
          <p:nvPr/>
        </p:nvPicPr>
        <p:blipFill rotWithShape="1">
          <a:blip r:embed="rId5">
            <a:alphaModFix/>
          </a:blip>
          <a:srcRect/>
          <a:stretch/>
        </p:blipFill>
        <p:spPr>
          <a:xfrm>
            <a:off x="7654951" y="4548257"/>
            <a:ext cx="534325" cy="527980"/>
          </a:xfrm>
          <a:prstGeom prst="rect">
            <a:avLst/>
          </a:prstGeom>
          <a:noFill/>
          <a:ln>
            <a:noFill/>
          </a:ln>
        </p:spPr>
      </p:pic>
      <p:sp>
        <p:nvSpPr>
          <p:cNvPr id="518" name="Google Shape;518;gdf7f94ca7a_0_192"/>
          <p:cNvSpPr txBox="1"/>
          <p:nvPr/>
        </p:nvSpPr>
        <p:spPr>
          <a:xfrm>
            <a:off x="4159413" y="4533488"/>
            <a:ext cx="1006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b="1">
                <a:latin typeface="Helvetica Neue"/>
                <a:ea typeface="Helvetica Neue"/>
                <a:cs typeface="Helvetica Neue"/>
                <a:sym typeface="Helvetica Neue"/>
              </a:rPr>
              <a:t>NOT PVLAN aware</a:t>
            </a:r>
            <a:endParaRPr sz="1100" b="1">
              <a:latin typeface="Helvetica Neue"/>
              <a:ea typeface="Helvetica Neue"/>
              <a:cs typeface="Helvetica Neue"/>
              <a:sym typeface="Helvetica Neue"/>
            </a:endParaRPr>
          </a:p>
        </p:txBody>
      </p:sp>
      <p:pic>
        <p:nvPicPr>
          <p:cNvPr id="497" name="Google Shape;497;gdf7f94ca7a_0_192"/>
          <p:cNvPicPr preferRelativeResize="0"/>
          <p:nvPr/>
        </p:nvPicPr>
        <p:blipFill rotWithShape="1">
          <a:blip r:embed="rId6">
            <a:alphaModFix/>
          </a:blip>
          <a:srcRect/>
          <a:stretch/>
        </p:blipFill>
        <p:spPr>
          <a:xfrm>
            <a:off x="7841101" y="5482973"/>
            <a:ext cx="289701" cy="62437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gdf7f94ca7a_0_6"/>
          <p:cNvSpPr txBox="1">
            <a:spLocks noGrp="1"/>
          </p:cNvSpPr>
          <p:nvPr>
            <p:ph type="title"/>
          </p:nvPr>
        </p:nvSpPr>
        <p:spPr>
          <a:xfrm>
            <a:off x="838200" y="212725"/>
            <a:ext cx="10515600" cy="1325700"/>
          </a:xfrm>
          <a:prstGeom prst="rect">
            <a:avLst/>
          </a:prstGeom>
          <a:noFill/>
          <a:ln>
            <a:noFill/>
          </a:ln>
        </p:spPr>
        <p:txBody>
          <a:bodyPr spcFirstLastPara="1" wrap="square" lIns="130125" tIns="65075" rIns="130125" bIns="65075" anchor="t" anchorCtr="0">
            <a:noAutofit/>
          </a:bodyPr>
          <a:lstStyle/>
          <a:p>
            <a:pPr marL="0" lvl="0" indent="0" algn="l" rtl="0">
              <a:lnSpc>
                <a:spcPct val="90000"/>
              </a:lnSpc>
              <a:spcBef>
                <a:spcPts val="1000"/>
              </a:spcBef>
              <a:spcAft>
                <a:spcPts val="0"/>
              </a:spcAft>
              <a:buClr>
                <a:srgbClr val="000000"/>
              </a:buClr>
              <a:buSzPts val="6000"/>
              <a:buFont typeface="Arial"/>
              <a:buNone/>
            </a:pPr>
            <a:r>
              <a:rPr lang="en-US">
                <a:solidFill>
                  <a:schemeClr val="dk1"/>
                </a:solidFill>
              </a:rPr>
              <a:t>Arista Support for Trunk Mode</a:t>
            </a:r>
            <a:endParaRPr/>
          </a:p>
        </p:txBody>
      </p:sp>
      <p:sp>
        <p:nvSpPr>
          <p:cNvPr id="524" name="Google Shape;524;gdf7f94ca7a_0_6"/>
          <p:cNvSpPr txBox="1">
            <a:spLocks noGrp="1"/>
          </p:cNvSpPr>
          <p:nvPr>
            <p:ph type="body" idx="1"/>
          </p:nvPr>
        </p:nvSpPr>
        <p:spPr>
          <a:xfrm>
            <a:off x="838200" y="1063625"/>
            <a:ext cx="10515600" cy="4923300"/>
          </a:xfrm>
          <a:prstGeom prst="rect">
            <a:avLst/>
          </a:prstGeom>
          <a:noFill/>
          <a:ln>
            <a:noFill/>
          </a:ln>
        </p:spPr>
        <p:txBody>
          <a:bodyPr spcFirstLastPara="1" wrap="square" lIns="130125" tIns="65075" rIns="130125" bIns="65075" anchor="t" anchorCtr="0">
            <a:noAutofit/>
          </a:bodyPr>
          <a:lstStyle/>
          <a:p>
            <a:pPr marL="457200" marR="0" lvl="0" indent="0" algn="l" rtl="0">
              <a:lnSpc>
                <a:spcPct val="90000"/>
              </a:lnSpc>
              <a:spcBef>
                <a:spcPts val="1000"/>
              </a:spcBef>
              <a:spcAft>
                <a:spcPts val="0"/>
              </a:spcAft>
              <a:buNone/>
            </a:pPr>
            <a:endParaRPr sz="1800" b="1"/>
          </a:p>
          <a:p>
            <a:pPr marL="457200" marR="0" lvl="0" indent="-342900" algn="l" rtl="0">
              <a:lnSpc>
                <a:spcPct val="90000"/>
              </a:lnSpc>
              <a:spcBef>
                <a:spcPts val="1000"/>
              </a:spcBef>
              <a:spcAft>
                <a:spcPts val="0"/>
              </a:spcAft>
              <a:buSzPts val="1800"/>
              <a:buChar char="●"/>
            </a:pPr>
            <a:r>
              <a:rPr lang="en-US" sz="1800" b="1"/>
              <a:t>Regular trunk mode </a:t>
            </a:r>
            <a:endParaRPr sz="1800" b="1"/>
          </a:p>
          <a:p>
            <a:pPr marL="914400" marR="0" lvl="1" indent="-342900" algn="l" rtl="0">
              <a:lnSpc>
                <a:spcPct val="90000"/>
              </a:lnSpc>
              <a:spcBef>
                <a:spcPts val="1000"/>
              </a:spcBef>
              <a:spcAft>
                <a:spcPts val="0"/>
              </a:spcAft>
              <a:buSzPts val="1800"/>
              <a:buChar char="○"/>
            </a:pPr>
            <a:r>
              <a:rPr lang="en-US" sz="1800"/>
              <a:t>Supported on Arista switches</a:t>
            </a:r>
            <a:endParaRPr sz="1800"/>
          </a:p>
          <a:p>
            <a:pPr marL="457200" marR="0" lvl="0" indent="0" algn="l" rtl="0">
              <a:lnSpc>
                <a:spcPct val="90000"/>
              </a:lnSpc>
              <a:spcBef>
                <a:spcPts val="1000"/>
              </a:spcBef>
              <a:spcAft>
                <a:spcPts val="0"/>
              </a:spcAft>
              <a:buNone/>
            </a:pPr>
            <a:endParaRPr sz="1800"/>
          </a:p>
          <a:p>
            <a:pPr marL="457200" lvl="0" indent="-342900" algn="l" rtl="0">
              <a:lnSpc>
                <a:spcPct val="90000"/>
              </a:lnSpc>
              <a:spcBef>
                <a:spcPts val="1000"/>
              </a:spcBef>
              <a:spcAft>
                <a:spcPts val="0"/>
              </a:spcAft>
              <a:buSzPts val="1800"/>
              <a:buChar char="●"/>
            </a:pPr>
            <a:r>
              <a:rPr lang="en-US" sz="1800" b="1">
                <a:solidFill>
                  <a:schemeClr val="dk1"/>
                </a:solidFill>
              </a:rPr>
              <a:t>Promiscuous trunk mode</a:t>
            </a:r>
            <a:endParaRPr sz="1800" b="1">
              <a:solidFill>
                <a:schemeClr val="dk1"/>
              </a:solidFill>
            </a:endParaRPr>
          </a:p>
          <a:p>
            <a:pPr marL="914400" lvl="1" indent="-342900" algn="l" rtl="0">
              <a:lnSpc>
                <a:spcPct val="90000"/>
              </a:lnSpc>
              <a:spcBef>
                <a:spcPts val="1000"/>
              </a:spcBef>
              <a:spcAft>
                <a:spcPts val="0"/>
              </a:spcAft>
              <a:buSzPts val="1800"/>
              <a:buChar char="○"/>
            </a:pPr>
            <a:r>
              <a:rPr lang="en-US" sz="1800">
                <a:solidFill>
                  <a:schemeClr val="dk1"/>
                </a:solidFill>
              </a:rPr>
              <a:t>Not supported on Arista switches</a:t>
            </a:r>
            <a:endParaRPr sz="1800">
              <a:solidFill>
                <a:schemeClr val="dk1"/>
              </a:solidFill>
            </a:endParaRPr>
          </a:p>
          <a:p>
            <a:pPr marL="914400" lvl="1" indent="-342900" algn="l" rtl="0">
              <a:lnSpc>
                <a:spcPct val="90000"/>
              </a:lnSpc>
              <a:spcBef>
                <a:spcPts val="1000"/>
              </a:spcBef>
              <a:spcAft>
                <a:spcPts val="0"/>
              </a:spcAft>
              <a:buClr>
                <a:schemeClr val="dk1"/>
              </a:buClr>
              <a:buSzPts val="1800"/>
              <a:buChar char="○"/>
            </a:pPr>
            <a:r>
              <a:rPr lang="en-US" sz="1800">
                <a:solidFill>
                  <a:schemeClr val="dk1"/>
                </a:solidFill>
              </a:rPr>
              <a:t>VLAN translation as a workaround</a:t>
            </a:r>
            <a:endParaRPr sz="1800">
              <a:solidFill>
                <a:schemeClr val="dk1"/>
              </a:solidFill>
            </a:endParaRPr>
          </a:p>
          <a:p>
            <a:pPr marL="914400" marR="0" lvl="0" indent="0" algn="l" rtl="0">
              <a:lnSpc>
                <a:spcPct val="90000"/>
              </a:lnSpc>
              <a:spcBef>
                <a:spcPts val="1000"/>
              </a:spcBef>
              <a:spcAft>
                <a:spcPts val="0"/>
              </a:spcAft>
              <a:buSzPts val="2400"/>
              <a:buNone/>
            </a:pPr>
            <a:endParaRPr sz="1800"/>
          </a:p>
          <a:p>
            <a:pPr marL="457200" marR="0" lvl="0" indent="-342900" algn="l" rtl="0">
              <a:lnSpc>
                <a:spcPct val="90000"/>
              </a:lnSpc>
              <a:spcBef>
                <a:spcPts val="1000"/>
              </a:spcBef>
              <a:spcAft>
                <a:spcPts val="0"/>
              </a:spcAft>
              <a:buSzPts val="1800"/>
              <a:buChar char="●"/>
            </a:pPr>
            <a:r>
              <a:rPr lang="en-US" sz="1800" b="1"/>
              <a:t>Secondary VLAN trunk mode </a:t>
            </a:r>
            <a:endParaRPr sz="1800" b="1"/>
          </a:p>
          <a:p>
            <a:pPr marL="914400" marR="0" lvl="1" indent="-342900" algn="l" rtl="0">
              <a:lnSpc>
                <a:spcPct val="90000"/>
              </a:lnSpc>
              <a:spcBef>
                <a:spcPts val="1000"/>
              </a:spcBef>
              <a:spcAft>
                <a:spcPts val="0"/>
              </a:spcAft>
              <a:buSzPts val="1800"/>
              <a:buChar char="○"/>
            </a:pPr>
            <a:r>
              <a:rPr lang="en-US" sz="1800"/>
              <a:t>Supported on Arista switches</a:t>
            </a:r>
            <a:endParaRPr sz="1800"/>
          </a:p>
          <a:p>
            <a:pPr marL="914400" marR="0" lvl="0" indent="0" algn="l" rtl="0">
              <a:lnSpc>
                <a:spcPct val="90000"/>
              </a:lnSpc>
              <a:spcBef>
                <a:spcPts val="1000"/>
              </a:spcBef>
              <a:spcAft>
                <a:spcPts val="0"/>
              </a:spcAft>
              <a:buNone/>
            </a:pPr>
            <a:endParaRPr sz="1800"/>
          </a:p>
          <a:p>
            <a:pPr marL="457200" lvl="0" indent="-342900" algn="l" rtl="0">
              <a:lnSpc>
                <a:spcPct val="90000"/>
              </a:lnSpc>
              <a:spcBef>
                <a:spcPts val="1000"/>
              </a:spcBef>
              <a:spcAft>
                <a:spcPts val="0"/>
              </a:spcAft>
              <a:buSzPts val="1800"/>
              <a:buChar char="●"/>
            </a:pPr>
            <a:r>
              <a:rPr lang="en-US" sz="1800" b="1">
                <a:solidFill>
                  <a:schemeClr val="dk1"/>
                </a:solidFill>
              </a:rPr>
              <a:t>Isolated VLAN trunk mode</a:t>
            </a:r>
            <a:endParaRPr sz="1800" b="1">
              <a:solidFill>
                <a:schemeClr val="dk1"/>
              </a:solidFill>
            </a:endParaRPr>
          </a:p>
          <a:p>
            <a:pPr marL="914400" lvl="1" indent="-342900" algn="l" rtl="0">
              <a:lnSpc>
                <a:spcPct val="90000"/>
              </a:lnSpc>
              <a:spcBef>
                <a:spcPts val="1000"/>
              </a:spcBef>
              <a:spcAft>
                <a:spcPts val="0"/>
              </a:spcAft>
              <a:buSzPts val="1800"/>
              <a:buChar char="○"/>
            </a:pPr>
            <a:r>
              <a:rPr lang="en-US" sz="1800">
                <a:solidFill>
                  <a:schemeClr val="dk1"/>
                </a:solidFill>
              </a:rPr>
              <a:t>Supported on Arista switches if adequate VLAN numbering</a:t>
            </a:r>
            <a:endParaRPr sz="1800"/>
          </a:p>
          <a:p>
            <a:pPr marL="0" marR="0" lvl="0" indent="0" algn="l" rtl="0">
              <a:lnSpc>
                <a:spcPct val="90000"/>
              </a:lnSpc>
              <a:spcBef>
                <a:spcPts val="1000"/>
              </a:spcBef>
              <a:spcAft>
                <a:spcPts val="0"/>
              </a:spcAft>
              <a:buSzPts val="2400"/>
              <a:buNone/>
            </a:pPr>
            <a:endParaRPr sz="1100">
              <a:solidFill>
                <a:srgbClr val="000000"/>
              </a:solidFill>
              <a:highlight>
                <a:srgbClr val="FFFFFF"/>
              </a:highlight>
              <a:latin typeface="Arial"/>
              <a:ea typeface="Arial"/>
              <a:cs typeface="Arial"/>
              <a:sym typeface="Arial"/>
            </a:endParaRPr>
          </a:p>
          <a:p>
            <a:pPr marL="914400" marR="0" lvl="0" indent="0" algn="l" rtl="0">
              <a:lnSpc>
                <a:spcPct val="90000"/>
              </a:lnSpc>
              <a:spcBef>
                <a:spcPts val="1000"/>
              </a:spcBef>
              <a:spcAft>
                <a:spcPts val="0"/>
              </a:spcAft>
              <a:buSzPts val="2400"/>
              <a:buNone/>
            </a:pPr>
            <a:endParaRPr sz="2050"/>
          </a:p>
          <a:p>
            <a:pPr marL="0" marR="0" lvl="0" indent="0" algn="l" rtl="0">
              <a:lnSpc>
                <a:spcPct val="90000"/>
              </a:lnSpc>
              <a:spcBef>
                <a:spcPts val="1000"/>
              </a:spcBef>
              <a:spcAft>
                <a:spcPts val="0"/>
              </a:spcAft>
              <a:buSzPts val="24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gd874be867b_0_61"/>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6000"/>
              <a:buNone/>
            </a:pPr>
            <a:r>
              <a:rPr lang="en-US"/>
              <a:t>PVLAN over EVPN </a:t>
            </a:r>
            <a:r>
              <a:rPr lang="en-US">
                <a:solidFill>
                  <a:schemeClr val="dk1"/>
                </a:solidFill>
              </a:rPr>
              <a:t>VXLAN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gd874be867b_0_247"/>
          <p:cNvSpPr/>
          <p:nvPr/>
        </p:nvSpPr>
        <p:spPr>
          <a:xfrm>
            <a:off x="413425" y="1692600"/>
            <a:ext cx="8724600" cy="4582800"/>
          </a:xfrm>
          <a:prstGeom prst="roundRect">
            <a:avLst>
              <a:gd name="adj" fmla="val 16667"/>
            </a:avLst>
          </a:prstGeom>
          <a:no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400"/>
              <a:buFont typeface="Arial"/>
              <a:buNone/>
            </a:pPr>
            <a:endParaRPr sz="1200">
              <a:latin typeface="Helvetica Neue"/>
              <a:ea typeface="Helvetica Neue"/>
              <a:cs typeface="Helvetica Neue"/>
              <a:sym typeface="Helvetica Neue"/>
            </a:endParaRPr>
          </a:p>
        </p:txBody>
      </p:sp>
      <p:sp>
        <p:nvSpPr>
          <p:cNvPr id="535" name="Google Shape;535;gd874be867b_0_247"/>
          <p:cNvSpPr/>
          <p:nvPr/>
        </p:nvSpPr>
        <p:spPr>
          <a:xfrm>
            <a:off x="7028567" y="-1283956"/>
            <a:ext cx="466200" cy="357300"/>
          </a:xfrm>
          <a:prstGeom prst="rect">
            <a:avLst/>
          </a:prstGeom>
          <a:solidFill>
            <a:srgbClr val="FF0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36" name="Google Shape;536;gd874be867b_0_247"/>
          <p:cNvSpPr/>
          <p:nvPr/>
        </p:nvSpPr>
        <p:spPr>
          <a:xfrm>
            <a:off x="-2520760" y="9076979"/>
            <a:ext cx="466200" cy="357300"/>
          </a:xfrm>
          <a:prstGeom prst="rect">
            <a:avLst/>
          </a:prstGeom>
          <a:solidFill>
            <a:srgbClr val="00B05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Spine</a:t>
            </a:r>
            <a:endParaRPr sz="1400" b="0" i="0" u="none" strike="noStrike" cap="none">
              <a:solidFill>
                <a:srgbClr val="000000"/>
              </a:solidFill>
              <a:latin typeface="Arial"/>
              <a:ea typeface="Arial"/>
              <a:cs typeface="Arial"/>
              <a:sym typeface="Arial"/>
            </a:endParaRPr>
          </a:p>
        </p:txBody>
      </p:sp>
      <p:sp>
        <p:nvSpPr>
          <p:cNvPr id="537" name="Google Shape;537;gd874be867b_0_247"/>
          <p:cNvSpPr txBox="1">
            <a:spLocks noGrp="1"/>
          </p:cNvSpPr>
          <p:nvPr>
            <p:ph type="ctrTitle"/>
          </p:nvPr>
        </p:nvSpPr>
        <p:spPr>
          <a:xfrm>
            <a:off x="838200" y="60325"/>
            <a:ext cx="10515600" cy="6453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1000"/>
              </a:spcBef>
              <a:spcAft>
                <a:spcPts val="0"/>
              </a:spcAft>
              <a:buSzPts val="6000"/>
              <a:buNone/>
            </a:pPr>
            <a:r>
              <a:rPr lang="en-US" sz="3300"/>
              <a:t>PVLAN over EVPN VXLAN</a:t>
            </a:r>
            <a:endParaRPr sz="6500"/>
          </a:p>
        </p:txBody>
      </p:sp>
      <p:pic>
        <p:nvPicPr>
          <p:cNvPr id="538" name="Google Shape;538;gd874be867b_0_247"/>
          <p:cNvPicPr preferRelativeResize="0"/>
          <p:nvPr/>
        </p:nvPicPr>
        <p:blipFill rotWithShape="1">
          <a:blip r:embed="rId3">
            <a:alphaModFix/>
          </a:blip>
          <a:srcRect/>
          <a:stretch/>
        </p:blipFill>
        <p:spPr>
          <a:xfrm>
            <a:off x="8435363" y="4887336"/>
            <a:ext cx="289701" cy="624373"/>
          </a:xfrm>
          <a:prstGeom prst="rect">
            <a:avLst/>
          </a:prstGeom>
          <a:noFill/>
          <a:ln>
            <a:noFill/>
          </a:ln>
        </p:spPr>
      </p:pic>
      <p:pic>
        <p:nvPicPr>
          <p:cNvPr id="539" name="Google Shape;539;gd874be867b_0_247"/>
          <p:cNvPicPr preferRelativeResize="0"/>
          <p:nvPr/>
        </p:nvPicPr>
        <p:blipFill rotWithShape="1">
          <a:blip r:embed="rId4">
            <a:alphaModFix/>
          </a:blip>
          <a:srcRect/>
          <a:stretch/>
        </p:blipFill>
        <p:spPr>
          <a:xfrm>
            <a:off x="4357471" y="1794413"/>
            <a:ext cx="573307" cy="571284"/>
          </a:xfrm>
          <a:prstGeom prst="rect">
            <a:avLst/>
          </a:prstGeom>
          <a:noFill/>
          <a:ln>
            <a:noFill/>
          </a:ln>
        </p:spPr>
      </p:pic>
      <p:pic>
        <p:nvPicPr>
          <p:cNvPr id="540" name="Google Shape;540;gd874be867b_0_247"/>
          <p:cNvPicPr preferRelativeResize="0"/>
          <p:nvPr/>
        </p:nvPicPr>
        <p:blipFill rotWithShape="1">
          <a:blip r:embed="rId4">
            <a:alphaModFix/>
          </a:blip>
          <a:srcRect/>
          <a:stretch/>
        </p:blipFill>
        <p:spPr>
          <a:xfrm>
            <a:off x="5802096" y="1794413"/>
            <a:ext cx="573307" cy="571284"/>
          </a:xfrm>
          <a:prstGeom prst="rect">
            <a:avLst/>
          </a:prstGeom>
          <a:noFill/>
          <a:ln>
            <a:noFill/>
          </a:ln>
        </p:spPr>
      </p:pic>
      <p:pic>
        <p:nvPicPr>
          <p:cNvPr id="541" name="Google Shape;541;gd874be867b_0_247"/>
          <p:cNvPicPr preferRelativeResize="0"/>
          <p:nvPr/>
        </p:nvPicPr>
        <p:blipFill rotWithShape="1">
          <a:blip r:embed="rId4">
            <a:alphaModFix/>
          </a:blip>
          <a:srcRect/>
          <a:stretch/>
        </p:blipFill>
        <p:spPr>
          <a:xfrm>
            <a:off x="2059696" y="3917063"/>
            <a:ext cx="573307" cy="571284"/>
          </a:xfrm>
          <a:prstGeom prst="rect">
            <a:avLst/>
          </a:prstGeom>
          <a:noFill/>
          <a:ln>
            <a:noFill/>
          </a:ln>
        </p:spPr>
      </p:pic>
      <p:pic>
        <p:nvPicPr>
          <p:cNvPr id="542" name="Google Shape;542;gd874be867b_0_247"/>
          <p:cNvPicPr preferRelativeResize="0"/>
          <p:nvPr/>
        </p:nvPicPr>
        <p:blipFill rotWithShape="1">
          <a:blip r:embed="rId4">
            <a:alphaModFix/>
          </a:blip>
          <a:srcRect/>
          <a:stretch/>
        </p:blipFill>
        <p:spPr>
          <a:xfrm>
            <a:off x="3677646" y="3917063"/>
            <a:ext cx="573307" cy="571284"/>
          </a:xfrm>
          <a:prstGeom prst="rect">
            <a:avLst/>
          </a:prstGeom>
          <a:noFill/>
          <a:ln>
            <a:noFill/>
          </a:ln>
        </p:spPr>
      </p:pic>
      <p:pic>
        <p:nvPicPr>
          <p:cNvPr id="543" name="Google Shape;543;gd874be867b_0_247"/>
          <p:cNvPicPr preferRelativeResize="0"/>
          <p:nvPr/>
        </p:nvPicPr>
        <p:blipFill rotWithShape="1">
          <a:blip r:embed="rId4">
            <a:alphaModFix/>
          </a:blip>
          <a:srcRect/>
          <a:stretch/>
        </p:blipFill>
        <p:spPr>
          <a:xfrm>
            <a:off x="5318696" y="3917063"/>
            <a:ext cx="573307" cy="571284"/>
          </a:xfrm>
          <a:prstGeom prst="rect">
            <a:avLst/>
          </a:prstGeom>
          <a:noFill/>
          <a:ln>
            <a:noFill/>
          </a:ln>
        </p:spPr>
      </p:pic>
      <p:pic>
        <p:nvPicPr>
          <p:cNvPr id="544" name="Google Shape;544;gd874be867b_0_247"/>
          <p:cNvPicPr preferRelativeResize="0"/>
          <p:nvPr/>
        </p:nvPicPr>
        <p:blipFill rotWithShape="1">
          <a:blip r:embed="rId4">
            <a:alphaModFix/>
          </a:blip>
          <a:srcRect/>
          <a:stretch/>
        </p:blipFill>
        <p:spPr>
          <a:xfrm>
            <a:off x="6746421" y="3917063"/>
            <a:ext cx="573307" cy="571284"/>
          </a:xfrm>
          <a:prstGeom prst="rect">
            <a:avLst/>
          </a:prstGeom>
          <a:noFill/>
          <a:ln>
            <a:noFill/>
          </a:ln>
        </p:spPr>
      </p:pic>
      <p:pic>
        <p:nvPicPr>
          <p:cNvPr id="545" name="Google Shape;545;gd874be867b_0_247"/>
          <p:cNvPicPr preferRelativeResize="0"/>
          <p:nvPr/>
        </p:nvPicPr>
        <p:blipFill rotWithShape="1">
          <a:blip r:embed="rId4">
            <a:alphaModFix/>
          </a:blip>
          <a:srcRect/>
          <a:stretch/>
        </p:blipFill>
        <p:spPr>
          <a:xfrm>
            <a:off x="8293571" y="3917063"/>
            <a:ext cx="573307" cy="571284"/>
          </a:xfrm>
          <a:prstGeom prst="rect">
            <a:avLst/>
          </a:prstGeom>
          <a:noFill/>
          <a:ln>
            <a:noFill/>
          </a:ln>
        </p:spPr>
      </p:pic>
      <p:cxnSp>
        <p:nvCxnSpPr>
          <p:cNvPr id="546" name="Google Shape;546;gd874be867b_0_247"/>
          <p:cNvCxnSpPr>
            <a:stCxn id="539" idx="2"/>
            <a:endCxn id="541" idx="0"/>
          </p:cNvCxnSpPr>
          <p:nvPr/>
        </p:nvCxnSpPr>
        <p:spPr>
          <a:xfrm flipH="1">
            <a:off x="2346424" y="2365697"/>
            <a:ext cx="2297700" cy="1551300"/>
          </a:xfrm>
          <a:prstGeom prst="straightConnector1">
            <a:avLst/>
          </a:prstGeom>
          <a:noFill/>
          <a:ln w="9525" cap="flat" cmpd="sng">
            <a:solidFill>
              <a:schemeClr val="dk2"/>
            </a:solidFill>
            <a:prstDash val="solid"/>
            <a:round/>
            <a:headEnd type="none" w="med" len="med"/>
            <a:tailEnd type="none" w="med" len="med"/>
          </a:ln>
        </p:spPr>
      </p:cxnSp>
      <p:cxnSp>
        <p:nvCxnSpPr>
          <p:cNvPr id="547" name="Google Shape;547;gd874be867b_0_247"/>
          <p:cNvCxnSpPr>
            <a:stCxn id="539" idx="2"/>
            <a:endCxn id="542" idx="0"/>
          </p:cNvCxnSpPr>
          <p:nvPr/>
        </p:nvCxnSpPr>
        <p:spPr>
          <a:xfrm flipH="1">
            <a:off x="3964324" y="2365697"/>
            <a:ext cx="679800" cy="1551300"/>
          </a:xfrm>
          <a:prstGeom prst="straightConnector1">
            <a:avLst/>
          </a:prstGeom>
          <a:noFill/>
          <a:ln w="9525" cap="flat" cmpd="sng">
            <a:solidFill>
              <a:schemeClr val="dk2"/>
            </a:solidFill>
            <a:prstDash val="solid"/>
            <a:round/>
            <a:headEnd type="none" w="med" len="med"/>
            <a:tailEnd type="none" w="med" len="med"/>
          </a:ln>
        </p:spPr>
      </p:cxnSp>
      <p:cxnSp>
        <p:nvCxnSpPr>
          <p:cNvPr id="548" name="Google Shape;548;gd874be867b_0_247"/>
          <p:cNvCxnSpPr>
            <a:stCxn id="539" idx="2"/>
            <a:endCxn id="543" idx="0"/>
          </p:cNvCxnSpPr>
          <p:nvPr/>
        </p:nvCxnSpPr>
        <p:spPr>
          <a:xfrm>
            <a:off x="4644124" y="2365697"/>
            <a:ext cx="961200" cy="1551300"/>
          </a:xfrm>
          <a:prstGeom prst="straightConnector1">
            <a:avLst/>
          </a:prstGeom>
          <a:noFill/>
          <a:ln w="9525" cap="flat" cmpd="sng">
            <a:solidFill>
              <a:schemeClr val="dk2"/>
            </a:solidFill>
            <a:prstDash val="solid"/>
            <a:round/>
            <a:headEnd type="none" w="med" len="med"/>
            <a:tailEnd type="none" w="med" len="med"/>
          </a:ln>
        </p:spPr>
      </p:cxnSp>
      <p:cxnSp>
        <p:nvCxnSpPr>
          <p:cNvPr id="549" name="Google Shape;549;gd874be867b_0_247"/>
          <p:cNvCxnSpPr>
            <a:stCxn id="539" idx="2"/>
            <a:endCxn id="544" idx="0"/>
          </p:cNvCxnSpPr>
          <p:nvPr/>
        </p:nvCxnSpPr>
        <p:spPr>
          <a:xfrm>
            <a:off x="4644124" y="2365697"/>
            <a:ext cx="2388900" cy="1551300"/>
          </a:xfrm>
          <a:prstGeom prst="straightConnector1">
            <a:avLst/>
          </a:prstGeom>
          <a:noFill/>
          <a:ln w="9525" cap="flat" cmpd="sng">
            <a:solidFill>
              <a:schemeClr val="dk2"/>
            </a:solidFill>
            <a:prstDash val="solid"/>
            <a:round/>
            <a:headEnd type="none" w="med" len="med"/>
            <a:tailEnd type="none" w="med" len="med"/>
          </a:ln>
        </p:spPr>
      </p:cxnSp>
      <p:cxnSp>
        <p:nvCxnSpPr>
          <p:cNvPr id="550" name="Google Shape;550;gd874be867b_0_247"/>
          <p:cNvCxnSpPr>
            <a:stCxn id="539" idx="2"/>
            <a:endCxn id="545" idx="0"/>
          </p:cNvCxnSpPr>
          <p:nvPr/>
        </p:nvCxnSpPr>
        <p:spPr>
          <a:xfrm>
            <a:off x="4644124" y="2365697"/>
            <a:ext cx="3936000" cy="1551300"/>
          </a:xfrm>
          <a:prstGeom prst="straightConnector1">
            <a:avLst/>
          </a:prstGeom>
          <a:noFill/>
          <a:ln w="9525" cap="flat" cmpd="sng">
            <a:solidFill>
              <a:schemeClr val="dk2"/>
            </a:solidFill>
            <a:prstDash val="solid"/>
            <a:round/>
            <a:headEnd type="none" w="med" len="med"/>
            <a:tailEnd type="none" w="med" len="med"/>
          </a:ln>
        </p:spPr>
      </p:cxnSp>
      <p:cxnSp>
        <p:nvCxnSpPr>
          <p:cNvPr id="551" name="Google Shape;551;gd874be867b_0_247"/>
          <p:cNvCxnSpPr>
            <a:stCxn id="540" idx="2"/>
            <a:endCxn id="541" idx="0"/>
          </p:cNvCxnSpPr>
          <p:nvPr/>
        </p:nvCxnSpPr>
        <p:spPr>
          <a:xfrm flipH="1">
            <a:off x="2346249" y="2365697"/>
            <a:ext cx="3742500" cy="1551300"/>
          </a:xfrm>
          <a:prstGeom prst="straightConnector1">
            <a:avLst/>
          </a:prstGeom>
          <a:noFill/>
          <a:ln w="9525" cap="flat" cmpd="sng">
            <a:solidFill>
              <a:schemeClr val="dk2"/>
            </a:solidFill>
            <a:prstDash val="solid"/>
            <a:round/>
            <a:headEnd type="none" w="med" len="med"/>
            <a:tailEnd type="none" w="med" len="med"/>
          </a:ln>
        </p:spPr>
      </p:cxnSp>
      <p:cxnSp>
        <p:nvCxnSpPr>
          <p:cNvPr id="552" name="Google Shape;552;gd874be867b_0_247"/>
          <p:cNvCxnSpPr>
            <a:stCxn id="540" idx="2"/>
            <a:endCxn id="542" idx="0"/>
          </p:cNvCxnSpPr>
          <p:nvPr/>
        </p:nvCxnSpPr>
        <p:spPr>
          <a:xfrm flipH="1">
            <a:off x="3964149" y="2365697"/>
            <a:ext cx="2124600" cy="1551300"/>
          </a:xfrm>
          <a:prstGeom prst="straightConnector1">
            <a:avLst/>
          </a:prstGeom>
          <a:noFill/>
          <a:ln w="9525" cap="flat" cmpd="sng">
            <a:solidFill>
              <a:schemeClr val="dk2"/>
            </a:solidFill>
            <a:prstDash val="solid"/>
            <a:round/>
            <a:headEnd type="none" w="med" len="med"/>
            <a:tailEnd type="none" w="med" len="med"/>
          </a:ln>
        </p:spPr>
      </p:cxnSp>
      <p:cxnSp>
        <p:nvCxnSpPr>
          <p:cNvPr id="553" name="Google Shape;553;gd874be867b_0_247"/>
          <p:cNvCxnSpPr>
            <a:stCxn id="540" idx="2"/>
            <a:endCxn id="543" idx="0"/>
          </p:cNvCxnSpPr>
          <p:nvPr/>
        </p:nvCxnSpPr>
        <p:spPr>
          <a:xfrm flipH="1">
            <a:off x="5605449" y="2365697"/>
            <a:ext cx="483300" cy="1551300"/>
          </a:xfrm>
          <a:prstGeom prst="straightConnector1">
            <a:avLst/>
          </a:prstGeom>
          <a:noFill/>
          <a:ln w="9525" cap="flat" cmpd="sng">
            <a:solidFill>
              <a:schemeClr val="dk2"/>
            </a:solidFill>
            <a:prstDash val="solid"/>
            <a:round/>
            <a:headEnd type="none" w="med" len="med"/>
            <a:tailEnd type="none" w="med" len="med"/>
          </a:ln>
        </p:spPr>
      </p:cxnSp>
      <p:cxnSp>
        <p:nvCxnSpPr>
          <p:cNvPr id="554" name="Google Shape;554;gd874be867b_0_247"/>
          <p:cNvCxnSpPr>
            <a:stCxn id="540" idx="2"/>
            <a:endCxn id="544" idx="0"/>
          </p:cNvCxnSpPr>
          <p:nvPr/>
        </p:nvCxnSpPr>
        <p:spPr>
          <a:xfrm>
            <a:off x="6088749" y="2365697"/>
            <a:ext cx="944400" cy="1551300"/>
          </a:xfrm>
          <a:prstGeom prst="straightConnector1">
            <a:avLst/>
          </a:prstGeom>
          <a:noFill/>
          <a:ln w="9525" cap="flat" cmpd="sng">
            <a:solidFill>
              <a:schemeClr val="dk2"/>
            </a:solidFill>
            <a:prstDash val="solid"/>
            <a:round/>
            <a:headEnd type="none" w="med" len="med"/>
            <a:tailEnd type="none" w="med" len="med"/>
          </a:ln>
        </p:spPr>
      </p:cxnSp>
      <p:cxnSp>
        <p:nvCxnSpPr>
          <p:cNvPr id="555" name="Google Shape;555;gd874be867b_0_247"/>
          <p:cNvCxnSpPr>
            <a:stCxn id="540" idx="2"/>
            <a:endCxn id="545" idx="0"/>
          </p:cNvCxnSpPr>
          <p:nvPr/>
        </p:nvCxnSpPr>
        <p:spPr>
          <a:xfrm>
            <a:off x="6088749" y="2365697"/>
            <a:ext cx="2491500" cy="1551300"/>
          </a:xfrm>
          <a:prstGeom prst="straightConnector1">
            <a:avLst/>
          </a:prstGeom>
          <a:noFill/>
          <a:ln w="9525" cap="flat" cmpd="sng">
            <a:solidFill>
              <a:schemeClr val="dk2"/>
            </a:solidFill>
            <a:prstDash val="solid"/>
            <a:round/>
            <a:headEnd type="none" w="med" len="med"/>
            <a:tailEnd type="none" w="med" len="med"/>
          </a:ln>
        </p:spPr>
      </p:cxnSp>
      <p:sp>
        <p:nvSpPr>
          <p:cNvPr id="556" name="Google Shape;556;gd874be867b_0_247"/>
          <p:cNvSpPr/>
          <p:nvPr/>
        </p:nvSpPr>
        <p:spPr>
          <a:xfrm>
            <a:off x="11423217" y="2830140"/>
            <a:ext cx="466200" cy="357300"/>
          </a:xfrm>
          <a:prstGeom prst="rect">
            <a:avLst/>
          </a:prstGeom>
          <a:solidFill>
            <a:srgbClr val="D5A6B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10</a:t>
            </a:r>
            <a:endParaRPr sz="800">
              <a:solidFill>
                <a:schemeClr val="lt1"/>
              </a:solidFill>
              <a:latin typeface="Calibri"/>
              <a:ea typeface="Calibri"/>
              <a:cs typeface="Calibri"/>
              <a:sym typeface="Calibri"/>
            </a:endParaRPr>
          </a:p>
        </p:txBody>
      </p:sp>
      <p:sp>
        <p:nvSpPr>
          <p:cNvPr id="557" name="Google Shape;557;gd874be867b_0_247"/>
          <p:cNvSpPr txBox="1"/>
          <p:nvPr/>
        </p:nvSpPr>
        <p:spPr>
          <a:xfrm>
            <a:off x="9736925" y="3229525"/>
            <a:ext cx="1838700" cy="861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1100" b="1">
                <a:solidFill>
                  <a:srgbClr val="EA9999"/>
                </a:solidFill>
                <a:latin typeface="Calibri"/>
                <a:ea typeface="Calibri"/>
                <a:cs typeface="Calibri"/>
                <a:sym typeface="Calibri"/>
              </a:rPr>
              <a:t>Primary </a:t>
            </a:r>
            <a:r>
              <a:rPr lang="en-US" sz="1100" b="1" i="0" u="none" strike="noStrike" cap="none">
                <a:solidFill>
                  <a:srgbClr val="EA9999"/>
                </a:solidFill>
                <a:latin typeface="Calibri"/>
                <a:ea typeface="Calibri"/>
                <a:cs typeface="Calibri"/>
                <a:sym typeface="Calibri"/>
              </a:rPr>
              <a:t>V</a:t>
            </a:r>
            <a:r>
              <a:rPr lang="en-US" sz="1100" b="1">
                <a:solidFill>
                  <a:srgbClr val="EA9999"/>
                </a:solidFill>
                <a:latin typeface="Calibri"/>
                <a:ea typeface="Calibri"/>
                <a:cs typeface="Calibri"/>
                <a:sym typeface="Calibri"/>
              </a:rPr>
              <a:t>LAN</a:t>
            </a:r>
            <a:r>
              <a:rPr lang="en-US" sz="1100" b="1" i="0" u="none" strike="noStrike" cap="none">
                <a:solidFill>
                  <a:srgbClr val="EA9999"/>
                </a:solidFill>
                <a:latin typeface="Calibri"/>
                <a:ea typeface="Calibri"/>
                <a:cs typeface="Calibri"/>
                <a:sym typeface="Calibri"/>
              </a:rPr>
              <a:t>: 10</a:t>
            </a:r>
            <a:endParaRPr sz="1100" b="1" i="0" u="none" strike="noStrike" cap="none">
              <a:solidFill>
                <a:srgbClr val="EA9999"/>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1100">
                <a:solidFill>
                  <a:schemeClr val="accent2"/>
                </a:solidFill>
                <a:latin typeface="Calibri"/>
                <a:ea typeface="Calibri"/>
                <a:cs typeface="Calibri"/>
                <a:sym typeface="Calibri"/>
              </a:rPr>
              <a:t>Isolated VLAN: 11</a:t>
            </a:r>
            <a:endParaRPr sz="1100">
              <a:solidFill>
                <a:schemeClr val="accent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1100">
                <a:solidFill>
                  <a:srgbClr val="9900FF"/>
                </a:solidFill>
                <a:latin typeface="Calibri"/>
                <a:ea typeface="Calibri"/>
                <a:cs typeface="Calibri"/>
                <a:sym typeface="Calibri"/>
              </a:rPr>
              <a:t>Community VLAN: 12</a:t>
            </a:r>
            <a:endParaRPr sz="1100">
              <a:solidFill>
                <a:srgbClr val="9900FF"/>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US" sz="1100">
                <a:solidFill>
                  <a:schemeClr val="accent3"/>
                </a:solidFill>
                <a:latin typeface="Calibri"/>
                <a:ea typeface="Calibri"/>
                <a:cs typeface="Calibri"/>
                <a:sym typeface="Calibri"/>
              </a:rPr>
              <a:t>Community VLAN: 13</a:t>
            </a:r>
            <a:endParaRPr sz="1100">
              <a:solidFill>
                <a:schemeClr val="accent3"/>
              </a:solidFill>
              <a:latin typeface="Calibri"/>
              <a:ea typeface="Calibri"/>
              <a:cs typeface="Calibri"/>
              <a:sym typeface="Calibri"/>
            </a:endParaRPr>
          </a:p>
        </p:txBody>
      </p:sp>
      <p:sp>
        <p:nvSpPr>
          <p:cNvPr id="558" name="Google Shape;558;gd874be867b_0_247"/>
          <p:cNvSpPr/>
          <p:nvPr/>
        </p:nvSpPr>
        <p:spPr>
          <a:xfrm>
            <a:off x="11423217" y="3312665"/>
            <a:ext cx="4662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11</a:t>
            </a:r>
            <a:endParaRPr sz="800">
              <a:solidFill>
                <a:schemeClr val="lt1"/>
              </a:solidFill>
              <a:latin typeface="Calibri"/>
              <a:ea typeface="Calibri"/>
              <a:cs typeface="Calibri"/>
              <a:sym typeface="Calibri"/>
            </a:endParaRPr>
          </a:p>
        </p:txBody>
      </p:sp>
      <p:sp>
        <p:nvSpPr>
          <p:cNvPr id="559" name="Google Shape;559;gd874be867b_0_247"/>
          <p:cNvSpPr/>
          <p:nvPr/>
        </p:nvSpPr>
        <p:spPr>
          <a:xfrm>
            <a:off x="11423217" y="3795190"/>
            <a:ext cx="466200" cy="357300"/>
          </a:xfrm>
          <a:prstGeom prst="rect">
            <a:avLst/>
          </a:prstGeom>
          <a:solidFill>
            <a:srgbClr val="9900F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12</a:t>
            </a:r>
            <a:endParaRPr sz="800">
              <a:solidFill>
                <a:schemeClr val="lt1"/>
              </a:solidFill>
              <a:latin typeface="Calibri"/>
              <a:ea typeface="Calibri"/>
              <a:cs typeface="Calibri"/>
              <a:sym typeface="Calibri"/>
            </a:endParaRPr>
          </a:p>
        </p:txBody>
      </p:sp>
      <p:sp>
        <p:nvSpPr>
          <p:cNvPr id="560" name="Google Shape;560;gd874be867b_0_247"/>
          <p:cNvSpPr/>
          <p:nvPr/>
        </p:nvSpPr>
        <p:spPr>
          <a:xfrm>
            <a:off x="11423217" y="4277715"/>
            <a:ext cx="466200" cy="357300"/>
          </a:xfrm>
          <a:prstGeom prst="rect">
            <a:avLst/>
          </a:prstGeom>
          <a:solidFill>
            <a:schemeClr val="accent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13</a:t>
            </a:r>
            <a:endParaRPr sz="800">
              <a:solidFill>
                <a:schemeClr val="lt1"/>
              </a:solidFill>
              <a:latin typeface="Calibri"/>
              <a:ea typeface="Calibri"/>
              <a:cs typeface="Calibri"/>
              <a:sym typeface="Calibri"/>
            </a:endParaRPr>
          </a:p>
        </p:txBody>
      </p:sp>
      <p:sp>
        <p:nvSpPr>
          <p:cNvPr id="561" name="Google Shape;561;gd874be867b_0_247"/>
          <p:cNvSpPr/>
          <p:nvPr/>
        </p:nvSpPr>
        <p:spPr>
          <a:xfrm>
            <a:off x="5681667" y="5065090"/>
            <a:ext cx="466200" cy="357300"/>
          </a:xfrm>
          <a:prstGeom prst="rect">
            <a:avLst/>
          </a:prstGeom>
          <a:solidFill>
            <a:srgbClr val="9900F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12</a:t>
            </a:r>
            <a:endParaRPr sz="800">
              <a:solidFill>
                <a:schemeClr val="lt1"/>
              </a:solidFill>
              <a:latin typeface="Calibri"/>
              <a:ea typeface="Calibri"/>
              <a:cs typeface="Calibri"/>
              <a:sym typeface="Calibri"/>
            </a:endParaRPr>
          </a:p>
        </p:txBody>
      </p:sp>
      <p:cxnSp>
        <p:nvCxnSpPr>
          <p:cNvPr id="562" name="Google Shape;562;gd874be867b_0_247"/>
          <p:cNvCxnSpPr>
            <a:endCxn id="561" idx="0"/>
          </p:cNvCxnSpPr>
          <p:nvPr/>
        </p:nvCxnSpPr>
        <p:spPr>
          <a:xfrm>
            <a:off x="5662467" y="4488490"/>
            <a:ext cx="252300" cy="576600"/>
          </a:xfrm>
          <a:prstGeom prst="straightConnector1">
            <a:avLst/>
          </a:prstGeom>
          <a:noFill/>
          <a:ln w="38100" cap="flat" cmpd="sng">
            <a:solidFill>
              <a:srgbClr val="9900FF"/>
            </a:solidFill>
            <a:prstDash val="solid"/>
            <a:round/>
            <a:headEnd type="none" w="med" len="med"/>
            <a:tailEnd type="none" w="med" len="med"/>
          </a:ln>
        </p:spPr>
      </p:cxnSp>
      <p:sp>
        <p:nvSpPr>
          <p:cNvPr id="563" name="Google Shape;563;gd874be867b_0_247"/>
          <p:cNvSpPr/>
          <p:nvPr/>
        </p:nvSpPr>
        <p:spPr>
          <a:xfrm>
            <a:off x="586375" y="4025863"/>
            <a:ext cx="1267200" cy="353700"/>
          </a:xfrm>
          <a:prstGeom prst="roundRect">
            <a:avLst>
              <a:gd name="adj" fmla="val 16667"/>
            </a:avLst>
          </a:prstGeom>
          <a:solidFill>
            <a:srgbClr val="D0E0E3"/>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400"/>
              <a:buFont typeface="Arial"/>
              <a:buNone/>
            </a:pPr>
            <a:r>
              <a:rPr lang="en-US" sz="1200">
                <a:latin typeface="Helvetica Neue"/>
                <a:ea typeface="Helvetica Neue"/>
                <a:cs typeface="Helvetica Neue"/>
                <a:sym typeface="Helvetica Neue"/>
              </a:rPr>
              <a:t>Leaf Switches</a:t>
            </a:r>
            <a:endParaRPr sz="1200" b="0" i="0" u="none" strike="noStrike" cap="none">
              <a:solidFill>
                <a:srgbClr val="000000"/>
              </a:solidFill>
              <a:latin typeface="Arial"/>
              <a:ea typeface="Arial"/>
              <a:cs typeface="Arial"/>
              <a:sym typeface="Arial"/>
            </a:endParaRPr>
          </a:p>
        </p:txBody>
      </p:sp>
      <p:sp>
        <p:nvSpPr>
          <p:cNvPr id="564" name="Google Shape;564;gd874be867b_0_247"/>
          <p:cNvSpPr/>
          <p:nvPr/>
        </p:nvSpPr>
        <p:spPr>
          <a:xfrm>
            <a:off x="2700775" y="1917875"/>
            <a:ext cx="1362000" cy="353700"/>
          </a:xfrm>
          <a:prstGeom prst="roundRect">
            <a:avLst>
              <a:gd name="adj" fmla="val 16667"/>
            </a:avLst>
          </a:prstGeom>
          <a:solidFill>
            <a:srgbClr val="D0E0E3"/>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400"/>
              <a:buFont typeface="Arial"/>
              <a:buNone/>
            </a:pPr>
            <a:r>
              <a:rPr lang="en-US" sz="1200">
                <a:latin typeface="Helvetica Neue"/>
                <a:ea typeface="Helvetica Neue"/>
                <a:cs typeface="Helvetica Neue"/>
                <a:sym typeface="Helvetica Neue"/>
              </a:rPr>
              <a:t>Spine Switches</a:t>
            </a:r>
            <a:endParaRPr sz="1200" b="0" i="0" u="none" strike="noStrike" cap="none">
              <a:solidFill>
                <a:srgbClr val="000000"/>
              </a:solidFill>
              <a:latin typeface="Arial"/>
              <a:ea typeface="Arial"/>
              <a:cs typeface="Arial"/>
              <a:sym typeface="Arial"/>
            </a:endParaRPr>
          </a:p>
        </p:txBody>
      </p:sp>
      <p:sp>
        <p:nvSpPr>
          <p:cNvPr id="565" name="Google Shape;565;gd874be867b_0_247"/>
          <p:cNvSpPr/>
          <p:nvPr/>
        </p:nvSpPr>
        <p:spPr>
          <a:xfrm>
            <a:off x="3678425" y="5729000"/>
            <a:ext cx="2565300" cy="353700"/>
          </a:xfrm>
          <a:prstGeom prst="roundRect">
            <a:avLst>
              <a:gd name="adj" fmla="val 16667"/>
            </a:avLst>
          </a:prstGeom>
          <a:solidFill>
            <a:srgbClr val="D0E0E3"/>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400"/>
              <a:buFont typeface="Arial"/>
              <a:buNone/>
            </a:pPr>
            <a:r>
              <a:rPr lang="en-US" sz="1200">
                <a:latin typeface="Helvetica Neue"/>
                <a:ea typeface="Helvetica Neue"/>
                <a:cs typeface="Helvetica Neue"/>
                <a:sym typeface="Helvetica Neue"/>
              </a:rPr>
              <a:t>EVPN VXLAN Fabric with PVLAN</a:t>
            </a:r>
            <a:endParaRPr sz="1200">
              <a:latin typeface="Helvetica Neue"/>
              <a:ea typeface="Helvetica Neue"/>
              <a:cs typeface="Helvetica Neue"/>
              <a:sym typeface="Helvetica Neue"/>
            </a:endParaRPr>
          </a:p>
        </p:txBody>
      </p:sp>
      <p:sp>
        <p:nvSpPr>
          <p:cNvPr id="566" name="Google Shape;566;gd874be867b_0_247"/>
          <p:cNvSpPr/>
          <p:nvPr/>
        </p:nvSpPr>
        <p:spPr>
          <a:xfrm>
            <a:off x="5113455" y="5065090"/>
            <a:ext cx="4662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11</a:t>
            </a:r>
            <a:endParaRPr sz="800">
              <a:solidFill>
                <a:schemeClr val="lt1"/>
              </a:solidFill>
              <a:latin typeface="Calibri"/>
              <a:ea typeface="Calibri"/>
              <a:cs typeface="Calibri"/>
              <a:sym typeface="Calibri"/>
            </a:endParaRPr>
          </a:p>
        </p:txBody>
      </p:sp>
      <p:sp>
        <p:nvSpPr>
          <p:cNvPr id="567" name="Google Shape;567;gd874be867b_0_247"/>
          <p:cNvSpPr/>
          <p:nvPr/>
        </p:nvSpPr>
        <p:spPr>
          <a:xfrm>
            <a:off x="3319467" y="5065090"/>
            <a:ext cx="466200" cy="357300"/>
          </a:xfrm>
          <a:prstGeom prst="rect">
            <a:avLst/>
          </a:prstGeom>
          <a:solidFill>
            <a:srgbClr val="9900F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12</a:t>
            </a:r>
            <a:endParaRPr sz="800">
              <a:solidFill>
                <a:schemeClr val="lt1"/>
              </a:solidFill>
              <a:latin typeface="Calibri"/>
              <a:ea typeface="Calibri"/>
              <a:cs typeface="Calibri"/>
              <a:sym typeface="Calibri"/>
            </a:endParaRPr>
          </a:p>
        </p:txBody>
      </p:sp>
      <p:cxnSp>
        <p:nvCxnSpPr>
          <p:cNvPr id="568" name="Google Shape;568;gd874be867b_0_247"/>
          <p:cNvCxnSpPr>
            <a:endCxn id="567" idx="0"/>
          </p:cNvCxnSpPr>
          <p:nvPr/>
        </p:nvCxnSpPr>
        <p:spPr>
          <a:xfrm flipH="1">
            <a:off x="3552567" y="4488490"/>
            <a:ext cx="373500" cy="576600"/>
          </a:xfrm>
          <a:prstGeom prst="straightConnector1">
            <a:avLst/>
          </a:prstGeom>
          <a:noFill/>
          <a:ln w="38100" cap="flat" cmpd="sng">
            <a:solidFill>
              <a:srgbClr val="9900FF"/>
            </a:solidFill>
            <a:prstDash val="solid"/>
            <a:round/>
            <a:headEnd type="none" w="med" len="med"/>
            <a:tailEnd type="none" w="med" len="med"/>
          </a:ln>
        </p:spPr>
      </p:cxnSp>
      <p:sp>
        <p:nvSpPr>
          <p:cNvPr id="569" name="Google Shape;569;gd874be867b_0_247"/>
          <p:cNvSpPr/>
          <p:nvPr/>
        </p:nvSpPr>
        <p:spPr>
          <a:xfrm>
            <a:off x="4031817" y="5039715"/>
            <a:ext cx="466200" cy="357300"/>
          </a:xfrm>
          <a:prstGeom prst="rect">
            <a:avLst/>
          </a:prstGeom>
          <a:solidFill>
            <a:schemeClr val="accent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13</a:t>
            </a:r>
            <a:endParaRPr sz="800">
              <a:solidFill>
                <a:schemeClr val="lt1"/>
              </a:solidFill>
              <a:latin typeface="Calibri"/>
              <a:ea typeface="Calibri"/>
              <a:cs typeface="Calibri"/>
              <a:sym typeface="Calibri"/>
            </a:endParaRPr>
          </a:p>
        </p:txBody>
      </p:sp>
      <p:cxnSp>
        <p:nvCxnSpPr>
          <p:cNvPr id="570" name="Google Shape;570;gd874be867b_0_247"/>
          <p:cNvCxnSpPr>
            <a:stCxn id="545" idx="2"/>
            <a:endCxn id="538" idx="0"/>
          </p:cNvCxnSpPr>
          <p:nvPr/>
        </p:nvCxnSpPr>
        <p:spPr>
          <a:xfrm>
            <a:off x="8580224" y="4488347"/>
            <a:ext cx="0" cy="399000"/>
          </a:xfrm>
          <a:prstGeom prst="straightConnector1">
            <a:avLst/>
          </a:prstGeom>
          <a:noFill/>
          <a:ln w="38100" cap="flat" cmpd="sng">
            <a:solidFill>
              <a:srgbClr val="D5A6BD"/>
            </a:solidFill>
            <a:prstDash val="solid"/>
            <a:round/>
            <a:headEnd type="none" w="med" len="med"/>
            <a:tailEnd type="none" w="med" len="med"/>
          </a:ln>
        </p:spPr>
      </p:cxnSp>
      <p:cxnSp>
        <p:nvCxnSpPr>
          <p:cNvPr id="571" name="Google Shape;571;gd874be867b_0_247"/>
          <p:cNvCxnSpPr>
            <a:stCxn id="566" idx="0"/>
            <a:endCxn id="543" idx="2"/>
          </p:cNvCxnSpPr>
          <p:nvPr/>
        </p:nvCxnSpPr>
        <p:spPr>
          <a:xfrm rot="10800000" flipH="1">
            <a:off x="5346555" y="4488490"/>
            <a:ext cx="258900" cy="576600"/>
          </a:xfrm>
          <a:prstGeom prst="straightConnector1">
            <a:avLst/>
          </a:prstGeom>
          <a:noFill/>
          <a:ln w="38100" cap="flat" cmpd="sng">
            <a:solidFill>
              <a:schemeClr val="accent2"/>
            </a:solidFill>
            <a:prstDash val="solid"/>
            <a:round/>
            <a:headEnd type="none" w="med" len="med"/>
            <a:tailEnd type="none" w="med" len="med"/>
          </a:ln>
        </p:spPr>
      </p:cxnSp>
      <p:cxnSp>
        <p:nvCxnSpPr>
          <p:cNvPr id="572" name="Google Shape;572;gd874be867b_0_247"/>
          <p:cNvCxnSpPr>
            <a:stCxn id="542" idx="2"/>
            <a:endCxn id="569" idx="0"/>
          </p:cNvCxnSpPr>
          <p:nvPr/>
        </p:nvCxnSpPr>
        <p:spPr>
          <a:xfrm>
            <a:off x="3964299" y="4488347"/>
            <a:ext cx="300600" cy="551400"/>
          </a:xfrm>
          <a:prstGeom prst="straightConnector1">
            <a:avLst/>
          </a:prstGeom>
          <a:noFill/>
          <a:ln w="38100" cap="flat" cmpd="sng">
            <a:solidFill>
              <a:schemeClr val="accent3"/>
            </a:solidFill>
            <a:prstDash val="solid"/>
            <a:round/>
            <a:headEnd type="none" w="med" len="med"/>
            <a:tailEnd type="none" w="med" len="med"/>
          </a:ln>
        </p:spPr>
      </p:cxnSp>
      <p:sp>
        <p:nvSpPr>
          <p:cNvPr id="573" name="Google Shape;573;gd874be867b_0_247"/>
          <p:cNvSpPr/>
          <p:nvPr/>
        </p:nvSpPr>
        <p:spPr>
          <a:xfrm>
            <a:off x="2431617" y="5039715"/>
            <a:ext cx="466200" cy="357300"/>
          </a:xfrm>
          <a:prstGeom prst="rect">
            <a:avLst/>
          </a:prstGeom>
          <a:solidFill>
            <a:schemeClr val="accent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13</a:t>
            </a:r>
            <a:endParaRPr sz="800">
              <a:solidFill>
                <a:schemeClr val="lt1"/>
              </a:solidFill>
              <a:latin typeface="Calibri"/>
              <a:ea typeface="Calibri"/>
              <a:cs typeface="Calibri"/>
              <a:sym typeface="Calibri"/>
            </a:endParaRPr>
          </a:p>
        </p:txBody>
      </p:sp>
      <p:cxnSp>
        <p:nvCxnSpPr>
          <p:cNvPr id="574" name="Google Shape;574;gd874be867b_0_247"/>
          <p:cNvCxnSpPr>
            <a:endCxn id="573" idx="0"/>
          </p:cNvCxnSpPr>
          <p:nvPr/>
        </p:nvCxnSpPr>
        <p:spPr>
          <a:xfrm>
            <a:off x="2364117" y="4488315"/>
            <a:ext cx="300600" cy="551400"/>
          </a:xfrm>
          <a:prstGeom prst="straightConnector1">
            <a:avLst/>
          </a:prstGeom>
          <a:noFill/>
          <a:ln w="38100" cap="flat" cmpd="sng">
            <a:solidFill>
              <a:schemeClr val="accent3"/>
            </a:solidFill>
            <a:prstDash val="solid"/>
            <a:round/>
            <a:headEnd type="none" w="med" len="med"/>
            <a:tailEnd type="none" w="med" len="med"/>
          </a:ln>
        </p:spPr>
      </p:cxnSp>
      <p:sp>
        <p:nvSpPr>
          <p:cNvPr id="575" name="Google Shape;575;gd874be867b_0_247"/>
          <p:cNvSpPr/>
          <p:nvPr/>
        </p:nvSpPr>
        <p:spPr>
          <a:xfrm>
            <a:off x="1791542" y="5044315"/>
            <a:ext cx="4662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11</a:t>
            </a:r>
            <a:endParaRPr sz="800">
              <a:solidFill>
                <a:schemeClr val="lt1"/>
              </a:solidFill>
              <a:latin typeface="Calibri"/>
              <a:ea typeface="Calibri"/>
              <a:cs typeface="Calibri"/>
              <a:sym typeface="Calibri"/>
            </a:endParaRPr>
          </a:p>
        </p:txBody>
      </p:sp>
      <p:cxnSp>
        <p:nvCxnSpPr>
          <p:cNvPr id="576" name="Google Shape;576;gd874be867b_0_247"/>
          <p:cNvCxnSpPr>
            <a:stCxn id="575" idx="0"/>
          </p:cNvCxnSpPr>
          <p:nvPr/>
        </p:nvCxnSpPr>
        <p:spPr>
          <a:xfrm rot="10800000" flipH="1">
            <a:off x="2024642" y="4488415"/>
            <a:ext cx="304200" cy="555900"/>
          </a:xfrm>
          <a:prstGeom prst="straightConnector1">
            <a:avLst/>
          </a:prstGeom>
          <a:noFill/>
          <a:ln w="38100" cap="flat" cmpd="sng">
            <a:solidFill>
              <a:schemeClr val="accent2"/>
            </a:solidFill>
            <a:prstDash val="solid"/>
            <a:round/>
            <a:headEnd type="none" w="med" len="med"/>
            <a:tailEnd type="none" w="med" len="med"/>
          </a:ln>
        </p:spPr>
      </p:cxnSp>
      <p:sp>
        <p:nvSpPr>
          <p:cNvPr id="577" name="Google Shape;577;gd874be867b_0_247"/>
          <p:cNvSpPr/>
          <p:nvPr/>
        </p:nvSpPr>
        <p:spPr>
          <a:xfrm>
            <a:off x="6439742" y="5044315"/>
            <a:ext cx="4662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11</a:t>
            </a:r>
            <a:endParaRPr sz="800">
              <a:solidFill>
                <a:schemeClr val="lt1"/>
              </a:solidFill>
              <a:latin typeface="Calibri"/>
              <a:ea typeface="Calibri"/>
              <a:cs typeface="Calibri"/>
              <a:sym typeface="Calibri"/>
            </a:endParaRPr>
          </a:p>
        </p:txBody>
      </p:sp>
      <p:cxnSp>
        <p:nvCxnSpPr>
          <p:cNvPr id="578" name="Google Shape;578;gd874be867b_0_247"/>
          <p:cNvCxnSpPr>
            <a:stCxn id="577" idx="0"/>
          </p:cNvCxnSpPr>
          <p:nvPr/>
        </p:nvCxnSpPr>
        <p:spPr>
          <a:xfrm rot="10800000" flipH="1">
            <a:off x="6672842" y="4488415"/>
            <a:ext cx="304200" cy="555900"/>
          </a:xfrm>
          <a:prstGeom prst="straightConnector1">
            <a:avLst/>
          </a:prstGeom>
          <a:noFill/>
          <a:ln w="38100" cap="flat" cmpd="sng">
            <a:solidFill>
              <a:schemeClr val="accent2"/>
            </a:solidFill>
            <a:prstDash val="solid"/>
            <a:round/>
            <a:headEnd type="none" w="med" len="med"/>
            <a:tailEnd type="none" w="med" len="med"/>
          </a:ln>
        </p:spPr>
      </p:cxnSp>
      <p:sp>
        <p:nvSpPr>
          <p:cNvPr id="579" name="Google Shape;579;gd874be867b_0_247"/>
          <p:cNvSpPr/>
          <p:nvPr/>
        </p:nvSpPr>
        <p:spPr>
          <a:xfrm>
            <a:off x="7049342" y="5044315"/>
            <a:ext cx="4662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11</a:t>
            </a:r>
            <a:endParaRPr sz="800">
              <a:solidFill>
                <a:schemeClr val="lt1"/>
              </a:solidFill>
              <a:latin typeface="Calibri"/>
              <a:ea typeface="Calibri"/>
              <a:cs typeface="Calibri"/>
              <a:sym typeface="Calibri"/>
            </a:endParaRPr>
          </a:p>
        </p:txBody>
      </p:sp>
      <p:cxnSp>
        <p:nvCxnSpPr>
          <p:cNvPr id="580" name="Google Shape;580;gd874be867b_0_247"/>
          <p:cNvCxnSpPr>
            <a:stCxn id="579" idx="0"/>
            <a:endCxn id="544" idx="2"/>
          </p:cNvCxnSpPr>
          <p:nvPr/>
        </p:nvCxnSpPr>
        <p:spPr>
          <a:xfrm rot="10800000">
            <a:off x="7033142" y="4488415"/>
            <a:ext cx="249300" cy="555900"/>
          </a:xfrm>
          <a:prstGeom prst="straightConnector1">
            <a:avLst/>
          </a:prstGeom>
          <a:noFill/>
          <a:ln w="38100" cap="flat" cmpd="sng">
            <a:solidFill>
              <a:schemeClr val="accent2"/>
            </a:solidFill>
            <a:prstDash val="solid"/>
            <a:round/>
            <a:headEnd type="none" w="med" len="med"/>
            <a:tailEnd type="none" w="med" len="med"/>
          </a:ln>
        </p:spPr>
      </p:cxnSp>
      <p:sp>
        <p:nvSpPr>
          <p:cNvPr id="581" name="Google Shape;581;gd874be867b_0_247"/>
          <p:cNvSpPr txBox="1"/>
          <p:nvPr/>
        </p:nvSpPr>
        <p:spPr>
          <a:xfrm>
            <a:off x="152400" y="1143000"/>
            <a:ext cx="10821600" cy="423300"/>
          </a:xfrm>
          <a:prstGeom prst="rect">
            <a:avLst/>
          </a:prstGeom>
          <a:noFill/>
          <a:ln>
            <a:noFill/>
          </a:ln>
        </p:spPr>
        <p:txBody>
          <a:bodyPr spcFirstLastPara="1" wrap="square" lIns="91425" tIns="91425" rIns="91425" bIns="91425" anchor="t" anchorCtr="0">
            <a:spAutoFit/>
          </a:bodyPr>
          <a:lstStyle/>
          <a:p>
            <a:pPr marL="457200" lvl="0" indent="-228600" algn="l" rtl="0">
              <a:lnSpc>
                <a:spcPct val="90000"/>
              </a:lnSpc>
              <a:spcBef>
                <a:spcPts val="1000"/>
              </a:spcBef>
              <a:spcAft>
                <a:spcPts val="0"/>
              </a:spcAft>
              <a:buNone/>
            </a:pPr>
            <a:r>
              <a:rPr lang="en-US" sz="1723">
                <a:solidFill>
                  <a:schemeClr val="dk1"/>
                </a:solidFill>
                <a:latin typeface="Helvetica Neue"/>
                <a:ea typeface="Helvetica Neue"/>
                <a:cs typeface="Helvetica Neue"/>
                <a:sym typeface="Helvetica Neue"/>
              </a:rPr>
              <a:t>PVLAN behaviour is maintained when stretched across an EVPN VXLAN Fabric</a:t>
            </a:r>
            <a:endParaRPr sz="1723">
              <a:solidFill>
                <a:schemeClr val="dk1"/>
              </a:solidFill>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gdf7f94ca7a_0_327"/>
          <p:cNvSpPr/>
          <p:nvPr/>
        </p:nvSpPr>
        <p:spPr>
          <a:xfrm>
            <a:off x="7028567" y="-1283956"/>
            <a:ext cx="466200" cy="357300"/>
          </a:xfrm>
          <a:prstGeom prst="rect">
            <a:avLst/>
          </a:prstGeom>
          <a:solidFill>
            <a:srgbClr val="FF0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7" name="Google Shape;587;gdf7f94ca7a_0_327"/>
          <p:cNvSpPr/>
          <p:nvPr/>
        </p:nvSpPr>
        <p:spPr>
          <a:xfrm>
            <a:off x="-2520760" y="9076979"/>
            <a:ext cx="466200" cy="357300"/>
          </a:xfrm>
          <a:prstGeom prst="rect">
            <a:avLst/>
          </a:prstGeom>
          <a:solidFill>
            <a:srgbClr val="00B05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Spine</a:t>
            </a:r>
            <a:endParaRPr sz="1400" b="0" i="0" u="none" strike="noStrike" cap="none">
              <a:solidFill>
                <a:srgbClr val="000000"/>
              </a:solidFill>
              <a:latin typeface="Arial"/>
              <a:ea typeface="Arial"/>
              <a:cs typeface="Arial"/>
              <a:sym typeface="Arial"/>
            </a:endParaRPr>
          </a:p>
        </p:txBody>
      </p:sp>
      <p:sp>
        <p:nvSpPr>
          <p:cNvPr id="588" name="Google Shape;588;gdf7f94ca7a_0_327"/>
          <p:cNvSpPr txBox="1">
            <a:spLocks noGrp="1"/>
          </p:cNvSpPr>
          <p:nvPr>
            <p:ph type="ctrTitle"/>
          </p:nvPr>
        </p:nvSpPr>
        <p:spPr>
          <a:xfrm>
            <a:off x="838200" y="60325"/>
            <a:ext cx="10515600" cy="6453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1000"/>
              </a:spcBef>
              <a:spcAft>
                <a:spcPts val="0"/>
              </a:spcAft>
              <a:buSzPts val="6000"/>
              <a:buNone/>
            </a:pPr>
            <a:r>
              <a:rPr lang="en-US" sz="3300"/>
              <a:t>PVLAN with EVPN </a:t>
            </a:r>
            <a:r>
              <a:rPr lang="en-US" sz="3300">
                <a:solidFill>
                  <a:schemeClr val="dk1"/>
                </a:solidFill>
              </a:rPr>
              <a:t>VXLAN</a:t>
            </a:r>
            <a:endParaRPr sz="6500"/>
          </a:p>
        </p:txBody>
      </p:sp>
      <p:sp>
        <p:nvSpPr>
          <p:cNvPr id="589" name="Google Shape;589;gdf7f94ca7a_0_327"/>
          <p:cNvSpPr txBox="1">
            <a:spLocks noGrp="1"/>
          </p:cNvSpPr>
          <p:nvPr>
            <p:ph type="subTitle" idx="1"/>
          </p:nvPr>
        </p:nvSpPr>
        <p:spPr>
          <a:xfrm>
            <a:off x="433125" y="1093550"/>
            <a:ext cx="11465400" cy="5058300"/>
          </a:xfrm>
          <a:prstGeom prst="rect">
            <a:avLst/>
          </a:prstGeom>
          <a:noFill/>
          <a:ln>
            <a:noFill/>
          </a:ln>
        </p:spPr>
        <p:txBody>
          <a:bodyPr spcFirstLastPara="1" wrap="square" lIns="91425" tIns="45700" rIns="91425" bIns="45700" anchor="t" anchorCtr="0">
            <a:normAutofit fontScale="70000" lnSpcReduction="20000"/>
          </a:bodyPr>
          <a:lstStyle/>
          <a:p>
            <a:pPr marL="457200" lvl="0" indent="0" algn="l" rtl="0">
              <a:lnSpc>
                <a:spcPct val="70000"/>
              </a:lnSpc>
              <a:spcBef>
                <a:spcPts val="1000"/>
              </a:spcBef>
              <a:spcAft>
                <a:spcPts val="0"/>
              </a:spcAft>
              <a:buNone/>
            </a:pPr>
            <a:endParaRPr sz="2326"/>
          </a:p>
          <a:p>
            <a:pPr marL="457200" lvl="0" indent="-324834" algn="l" rtl="0">
              <a:lnSpc>
                <a:spcPct val="150000"/>
              </a:lnSpc>
              <a:spcBef>
                <a:spcPts val="1000"/>
              </a:spcBef>
              <a:spcAft>
                <a:spcPts val="0"/>
              </a:spcAft>
              <a:buClr>
                <a:srgbClr val="888888"/>
              </a:buClr>
              <a:buSzPct val="93067"/>
              <a:buChar char="●"/>
            </a:pPr>
            <a:r>
              <a:rPr lang="en-US" sz="2326"/>
              <a:t>MAC addresses from </a:t>
            </a:r>
            <a:r>
              <a:rPr lang="en-US" sz="2326">
                <a:solidFill>
                  <a:schemeClr val="dk1"/>
                </a:solidFill>
              </a:rPr>
              <a:t>primary and secondary VLANs</a:t>
            </a:r>
            <a:endParaRPr sz="2326">
              <a:solidFill>
                <a:schemeClr val="dk1"/>
              </a:solidFill>
            </a:endParaRPr>
          </a:p>
          <a:p>
            <a:pPr marL="914400" lvl="1" indent="-324834" algn="l" rtl="0">
              <a:lnSpc>
                <a:spcPct val="150000"/>
              </a:lnSpc>
              <a:spcBef>
                <a:spcPts val="0"/>
              </a:spcBef>
              <a:spcAft>
                <a:spcPts val="0"/>
              </a:spcAft>
              <a:buClr>
                <a:srgbClr val="888888"/>
              </a:buClr>
              <a:buSzPct val="93067"/>
              <a:buChar char="○"/>
            </a:pPr>
            <a:r>
              <a:rPr lang="en-US" sz="2326">
                <a:solidFill>
                  <a:schemeClr val="dk1"/>
                </a:solidFill>
              </a:rPr>
              <a:t>Only </a:t>
            </a:r>
            <a:r>
              <a:rPr lang="en-US" sz="2326"/>
              <a:t>in primary VLAN MAC address-table</a:t>
            </a:r>
            <a:endParaRPr sz="2326"/>
          </a:p>
          <a:p>
            <a:pPr marL="914400" lvl="1" indent="-321944" algn="l" rtl="0">
              <a:lnSpc>
                <a:spcPct val="150000"/>
              </a:lnSpc>
              <a:spcBef>
                <a:spcPts val="0"/>
              </a:spcBef>
              <a:spcAft>
                <a:spcPts val="0"/>
              </a:spcAft>
              <a:buClr>
                <a:srgbClr val="888888"/>
              </a:buClr>
              <a:buSzPct val="90272"/>
              <a:buChar char="○"/>
            </a:pPr>
            <a:r>
              <a:rPr lang="en-US" sz="2326"/>
              <a:t>Same behavior as PVLAN without EVPN VXLAN </a:t>
            </a:r>
            <a:endParaRPr sz="2326"/>
          </a:p>
          <a:p>
            <a:pPr marL="914400" lvl="0" indent="0" algn="l" rtl="0">
              <a:lnSpc>
                <a:spcPct val="70000"/>
              </a:lnSpc>
              <a:spcBef>
                <a:spcPts val="1000"/>
              </a:spcBef>
              <a:spcAft>
                <a:spcPts val="0"/>
              </a:spcAft>
              <a:buSzPct val="43739"/>
              <a:buNone/>
            </a:pPr>
            <a:r>
              <a:rPr lang="en-US" sz="2326"/>
              <a:t> </a:t>
            </a:r>
            <a:endParaRPr sz="2068"/>
          </a:p>
          <a:p>
            <a:pPr marL="457200" lvl="0" indent="-324834" algn="l" rtl="0">
              <a:lnSpc>
                <a:spcPct val="150000"/>
              </a:lnSpc>
              <a:spcBef>
                <a:spcPts val="1000"/>
              </a:spcBef>
              <a:spcAft>
                <a:spcPts val="0"/>
              </a:spcAft>
              <a:buClr>
                <a:srgbClr val="888888"/>
              </a:buClr>
              <a:buSzPct val="93067"/>
              <a:buChar char="●"/>
            </a:pPr>
            <a:r>
              <a:rPr lang="en-US" sz="2326"/>
              <a:t>For route-type 2, MAC and MAC/IP from primary and secondary VLANs are advertised</a:t>
            </a:r>
            <a:endParaRPr sz="2326"/>
          </a:p>
          <a:p>
            <a:pPr marL="914400" lvl="1" indent="-321944" algn="l" rtl="0">
              <a:lnSpc>
                <a:spcPct val="150000"/>
              </a:lnSpc>
              <a:spcBef>
                <a:spcPts val="0"/>
              </a:spcBef>
              <a:spcAft>
                <a:spcPts val="0"/>
              </a:spcAft>
              <a:buClr>
                <a:srgbClr val="888888"/>
              </a:buClr>
              <a:buSzPct val="90272"/>
              <a:buChar char="○"/>
            </a:pPr>
            <a:r>
              <a:rPr lang="en-US" sz="2326"/>
              <a:t>With MAC VRF RD/RT of primary VLAN</a:t>
            </a:r>
            <a:endParaRPr sz="2326"/>
          </a:p>
          <a:p>
            <a:pPr marL="914400" lvl="1" indent="-321944" algn="l" rtl="0">
              <a:lnSpc>
                <a:spcPct val="150000"/>
              </a:lnSpc>
              <a:spcBef>
                <a:spcPts val="0"/>
              </a:spcBef>
              <a:spcAft>
                <a:spcPts val="0"/>
              </a:spcAft>
              <a:buClr>
                <a:srgbClr val="888888"/>
              </a:buClr>
              <a:buSzPct val="90272"/>
              <a:buChar char="○"/>
            </a:pPr>
            <a:r>
              <a:rPr lang="en-US" sz="2326">
                <a:solidFill>
                  <a:schemeClr val="dk1"/>
                </a:solidFill>
              </a:rPr>
              <a:t>With primary VLAN </a:t>
            </a:r>
            <a:r>
              <a:rPr lang="en-US" sz="2326"/>
              <a:t>VNI</a:t>
            </a:r>
            <a:endParaRPr sz="2326"/>
          </a:p>
          <a:p>
            <a:pPr marL="914400" lvl="0" indent="0" algn="l" rtl="0">
              <a:lnSpc>
                <a:spcPct val="150000"/>
              </a:lnSpc>
              <a:spcBef>
                <a:spcPts val="1000"/>
              </a:spcBef>
              <a:spcAft>
                <a:spcPts val="0"/>
              </a:spcAft>
              <a:buNone/>
            </a:pPr>
            <a:endParaRPr sz="1810"/>
          </a:p>
          <a:p>
            <a:pPr marL="457200" lvl="0" indent="-324834" algn="l" rtl="0">
              <a:lnSpc>
                <a:spcPct val="150000"/>
              </a:lnSpc>
              <a:spcBef>
                <a:spcPts val="1000"/>
              </a:spcBef>
              <a:spcAft>
                <a:spcPts val="0"/>
              </a:spcAft>
              <a:buClr>
                <a:srgbClr val="888888"/>
              </a:buClr>
              <a:buSzPct val="93067"/>
              <a:buChar char="●"/>
            </a:pPr>
            <a:r>
              <a:rPr lang="en-US" sz="2326"/>
              <a:t>Route-type 3 are advertised for primary and secondary VLANs</a:t>
            </a:r>
            <a:endParaRPr sz="2326"/>
          </a:p>
          <a:p>
            <a:pPr marL="914400" lvl="1" indent="-332003" algn="l" rtl="0">
              <a:lnSpc>
                <a:spcPct val="150000"/>
              </a:lnSpc>
              <a:spcBef>
                <a:spcPts val="0"/>
              </a:spcBef>
              <a:spcAft>
                <a:spcPts val="0"/>
              </a:spcAft>
              <a:buSzPct val="100000"/>
              <a:buChar char="○"/>
            </a:pPr>
            <a:r>
              <a:rPr lang="en-US" sz="2326"/>
              <a:t>Hence, flood lists are created for primary and secondary VLANS</a:t>
            </a:r>
            <a:endParaRPr sz="2326"/>
          </a:p>
          <a:p>
            <a:pPr marL="457200" lvl="0" indent="0" algn="l" rtl="0">
              <a:lnSpc>
                <a:spcPct val="70000"/>
              </a:lnSpc>
              <a:spcBef>
                <a:spcPts val="1000"/>
              </a:spcBef>
              <a:spcAft>
                <a:spcPts val="0"/>
              </a:spcAft>
              <a:buSzPct val="43739"/>
              <a:buNone/>
            </a:pPr>
            <a:endParaRPr sz="2326"/>
          </a:p>
          <a:p>
            <a:pPr marL="457200" lvl="0" indent="-324834" algn="l" rtl="0">
              <a:lnSpc>
                <a:spcPct val="70000"/>
              </a:lnSpc>
              <a:spcBef>
                <a:spcPts val="1000"/>
              </a:spcBef>
              <a:spcAft>
                <a:spcPts val="0"/>
              </a:spcAft>
              <a:buClr>
                <a:srgbClr val="888888"/>
              </a:buClr>
              <a:buSzPct val="93067"/>
              <a:buChar char="●"/>
            </a:pPr>
            <a:r>
              <a:rPr lang="en-US" sz="2326"/>
              <a:t>VNI encapsulation depends on the source host</a:t>
            </a:r>
            <a:endParaRPr sz="2326"/>
          </a:p>
          <a:p>
            <a:pPr marL="457200" lvl="0" indent="0" algn="l" rtl="0">
              <a:lnSpc>
                <a:spcPct val="70000"/>
              </a:lnSpc>
              <a:spcBef>
                <a:spcPts val="1000"/>
              </a:spcBef>
              <a:spcAft>
                <a:spcPts val="0"/>
              </a:spcAft>
              <a:buSzPct val="43739"/>
              <a:buNone/>
            </a:pPr>
            <a:endParaRPr sz="2326"/>
          </a:p>
          <a:p>
            <a:pPr marL="457200" lvl="0" indent="-324834" algn="l" rtl="0">
              <a:lnSpc>
                <a:spcPct val="70000"/>
              </a:lnSpc>
              <a:spcBef>
                <a:spcPts val="1000"/>
              </a:spcBef>
              <a:spcAft>
                <a:spcPts val="0"/>
              </a:spcAft>
              <a:buClr>
                <a:srgbClr val="888888"/>
              </a:buClr>
              <a:buSzPct val="93067"/>
              <a:buChar char="●"/>
            </a:pPr>
            <a:r>
              <a:rPr lang="en-US" sz="2326"/>
              <a:t>Frame is dropped at the destination VTEP when traffic not allowed</a:t>
            </a:r>
            <a:endParaRPr sz="2326"/>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gd8d5ce3b13_1_19"/>
          <p:cNvSpPr/>
          <p:nvPr/>
        </p:nvSpPr>
        <p:spPr>
          <a:xfrm>
            <a:off x="2288200" y="853150"/>
            <a:ext cx="1925700" cy="1200600"/>
          </a:xfrm>
          <a:prstGeom prst="roundRect">
            <a:avLst>
              <a:gd name="adj" fmla="val 16667"/>
            </a:avLst>
          </a:prstGeom>
          <a:no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400"/>
              <a:buFont typeface="Arial"/>
              <a:buNone/>
            </a:pPr>
            <a:endParaRPr sz="1200">
              <a:latin typeface="Helvetica Neue"/>
              <a:ea typeface="Helvetica Neue"/>
              <a:cs typeface="Helvetica Neue"/>
              <a:sym typeface="Helvetica Neue"/>
            </a:endParaRPr>
          </a:p>
        </p:txBody>
      </p:sp>
      <p:sp>
        <p:nvSpPr>
          <p:cNvPr id="595" name="Google Shape;595;gd8d5ce3b13_1_19"/>
          <p:cNvSpPr/>
          <p:nvPr/>
        </p:nvSpPr>
        <p:spPr>
          <a:xfrm>
            <a:off x="7186775" y="1580100"/>
            <a:ext cx="1925700" cy="1200600"/>
          </a:xfrm>
          <a:prstGeom prst="roundRect">
            <a:avLst>
              <a:gd name="adj" fmla="val 16667"/>
            </a:avLst>
          </a:prstGeom>
          <a:no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400"/>
              <a:buFont typeface="Arial"/>
              <a:buNone/>
            </a:pPr>
            <a:endParaRPr sz="1200">
              <a:latin typeface="Helvetica Neue"/>
              <a:ea typeface="Helvetica Neue"/>
              <a:cs typeface="Helvetica Neue"/>
              <a:sym typeface="Helvetica Neue"/>
            </a:endParaRPr>
          </a:p>
        </p:txBody>
      </p:sp>
      <p:sp>
        <p:nvSpPr>
          <p:cNvPr id="596" name="Google Shape;596;gd8d5ce3b13_1_19"/>
          <p:cNvSpPr txBox="1"/>
          <p:nvPr/>
        </p:nvSpPr>
        <p:spPr>
          <a:xfrm>
            <a:off x="2288200" y="853150"/>
            <a:ext cx="2012700" cy="1200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Courier New"/>
                <a:ea typeface="Courier New"/>
                <a:cs typeface="Courier New"/>
                <a:sym typeface="Courier New"/>
              </a:rPr>
              <a:t>Type 2 (MAC)</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US" sz="1100">
                <a:latin typeface="Courier New"/>
                <a:ea typeface="Courier New"/>
                <a:cs typeface="Courier New"/>
                <a:sym typeface="Courier New"/>
              </a:rPr>
              <a:t>RD </a:t>
            </a:r>
            <a:r>
              <a:rPr lang="en-US" sz="1100">
                <a:solidFill>
                  <a:schemeClr val="dk1"/>
                </a:solidFill>
                <a:latin typeface="Courier New"/>
                <a:ea typeface="Courier New"/>
                <a:cs typeface="Courier New"/>
                <a:sym typeface="Courier New"/>
              </a:rPr>
              <a:t>= </a:t>
            </a:r>
            <a:r>
              <a:rPr lang="en-US" sz="1100" b="1">
                <a:solidFill>
                  <a:srgbClr val="D5A6BD"/>
                </a:solidFill>
                <a:latin typeface="Courier New"/>
                <a:ea typeface="Courier New"/>
                <a:cs typeface="Courier New"/>
                <a:sym typeface="Courier New"/>
              </a:rPr>
              <a:t>10.1.0.1:10</a:t>
            </a:r>
            <a:endParaRPr sz="1100" b="1">
              <a:solidFill>
                <a:srgbClr val="D5A6BD"/>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US" sz="1100">
                <a:latin typeface="Courier New"/>
                <a:ea typeface="Courier New"/>
                <a:cs typeface="Courier New"/>
                <a:sym typeface="Courier New"/>
              </a:rPr>
              <a:t>RT = </a:t>
            </a:r>
            <a:r>
              <a:rPr lang="en-US" sz="1100" b="1">
                <a:solidFill>
                  <a:srgbClr val="D5A6BD"/>
                </a:solidFill>
                <a:latin typeface="Courier New"/>
                <a:ea typeface="Courier New"/>
                <a:cs typeface="Courier New"/>
                <a:sym typeface="Courier New"/>
              </a:rPr>
              <a:t>10:10</a:t>
            </a:r>
            <a:endParaRPr sz="1100" b="1">
              <a:solidFill>
                <a:srgbClr val="D5A6BD"/>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Courier New"/>
                <a:ea typeface="Courier New"/>
                <a:cs typeface="Courier New"/>
                <a:sym typeface="Courier New"/>
              </a:rPr>
              <a:t>NH = VTEP 1</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US" sz="1100" i="0" u="none" strike="noStrike" cap="none">
                <a:solidFill>
                  <a:srgbClr val="000000"/>
                </a:solidFill>
                <a:latin typeface="Courier New"/>
                <a:ea typeface="Courier New"/>
                <a:cs typeface="Courier New"/>
                <a:sym typeface="Courier New"/>
              </a:rPr>
              <a:t>VNI =</a:t>
            </a:r>
            <a:r>
              <a:rPr lang="en-US" sz="1100" b="1" i="0" u="none" strike="noStrike" cap="none">
                <a:solidFill>
                  <a:srgbClr val="000000"/>
                </a:solidFill>
                <a:latin typeface="Courier New"/>
                <a:ea typeface="Courier New"/>
                <a:cs typeface="Courier New"/>
                <a:sym typeface="Courier New"/>
              </a:rPr>
              <a:t> </a:t>
            </a:r>
            <a:r>
              <a:rPr lang="en-US" sz="1100" b="1" i="0" u="none" strike="noStrike" cap="none">
                <a:solidFill>
                  <a:srgbClr val="D5A6BD"/>
                </a:solidFill>
                <a:latin typeface="Courier New"/>
                <a:ea typeface="Courier New"/>
                <a:cs typeface="Courier New"/>
                <a:sym typeface="Courier New"/>
              </a:rPr>
              <a:t>10</a:t>
            </a:r>
            <a:endParaRPr sz="1100" b="1" i="0" u="none" strike="noStrike" cap="none">
              <a:solidFill>
                <a:srgbClr val="D5A6BD"/>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Courier New"/>
                <a:ea typeface="Courier New"/>
                <a:cs typeface="Courier New"/>
                <a:sym typeface="Courier New"/>
              </a:rPr>
              <a:t>MAC = </a:t>
            </a:r>
            <a:r>
              <a:rPr lang="en-US" sz="1100" b="1" i="0" u="none" strike="noStrike" cap="none">
                <a:solidFill>
                  <a:srgbClr val="9900FF"/>
                </a:solidFill>
                <a:latin typeface="Courier New"/>
                <a:ea typeface="Courier New"/>
                <a:cs typeface="Courier New"/>
                <a:sym typeface="Courier New"/>
              </a:rPr>
              <a:t>985d.82b4.ccf5</a:t>
            </a:r>
            <a:endParaRPr sz="1100" b="1" i="0" u="none" strike="noStrike" cap="none">
              <a:solidFill>
                <a:srgbClr val="9900FF"/>
              </a:solidFill>
              <a:latin typeface="Courier New"/>
              <a:ea typeface="Courier New"/>
              <a:cs typeface="Courier New"/>
              <a:sym typeface="Courier New"/>
            </a:endParaRPr>
          </a:p>
        </p:txBody>
      </p:sp>
      <p:sp>
        <p:nvSpPr>
          <p:cNvPr id="597" name="Google Shape;597;gd8d5ce3b13_1_19"/>
          <p:cNvSpPr/>
          <p:nvPr/>
        </p:nvSpPr>
        <p:spPr>
          <a:xfrm>
            <a:off x="2288200" y="2080363"/>
            <a:ext cx="1925700" cy="1200600"/>
          </a:xfrm>
          <a:prstGeom prst="roundRect">
            <a:avLst>
              <a:gd name="adj" fmla="val 16667"/>
            </a:avLst>
          </a:prstGeom>
          <a:no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400"/>
              <a:buFont typeface="Arial"/>
              <a:buNone/>
            </a:pPr>
            <a:endParaRPr sz="1200">
              <a:latin typeface="Helvetica Neue"/>
              <a:ea typeface="Helvetica Neue"/>
              <a:cs typeface="Helvetica Neue"/>
              <a:sym typeface="Helvetica Neue"/>
            </a:endParaRPr>
          </a:p>
        </p:txBody>
      </p:sp>
      <p:sp>
        <p:nvSpPr>
          <p:cNvPr id="598" name="Google Shape;598;gd8d5ce3b13_1_19"/>
          <p:cNvSpPr/>
          <p:nvPr/>
        </p:nvSpPr>
        <p:spPr>
          <a:xfrm>
            <a:off x="2689525" y="3882913"/>
            <a:ext cx="685500" cy="357300"/>
          </a:xfrm>
          <a:prstGeom prst="rect">
            <a:avLst/>
          </a:prstGeom>
          <a:solidFill>
            <a:srgbClr val="9900F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Host 1</a:t>
            </a:r>
            <a:endParaRPr sz="800" b="0" i="0" u="none" strike="noStrike" cap="none">
              <a:solidFill>
                <a:schemeClr val="lt1"/>
              </a:solidFill>
              <a:latin typeface="Calibri"/>
              <a:ea typeface="Calibri"/>
              <a:cs typeface="Calibri"/>
              <a:sym typeface="Calibri"/>
            </a:endParaRPr>
          </a:p>
        </p:txBody>
      </p:sp>
      <p:sp>
        <p:nvSpPr>
          <p:cNvPr id="599" name="Google Shape;599;gd8d5ce3b13_1_19"/>
          <p:cNvSpPr/>
          <p:nvPr/>
        </p:nvSpPr>
        <p:spPr>
          <a:xfrm>
            <a:off x="7028567" y="-1283956"/>
            <a:ext cx="466200" cy="357300"/>
          </a:xfrm>
          <a:prstGeom prst="rect">
            <a:avLst/>
          </a:prstGeom>
          <a:solidFill>
            <a:srgbClr val="FF0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0" name="Google Shape;600;gd8d5ce3b13_1_19"/>
          <p:cNvSpPr/>
          <p:nvPr/>
        </p:nvSpPr>
        <p:spPr>
          <a:xfrm>
            <a:off x="4464797" y="4179775"/>
            <a:ext cx="685500" cy="357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Leaf 1</a:t>
            </a:r>
            <a:endParaRPr sz="800" b="0" i="0" u="none" strike="noStrike" cap="none">
              <a:solidFill>
                <a:schemeClr val="lt1"/>
              </a:solidFill>
              <a:latin typeface="Calibri"/>
              <a:ea typeface="Calibri"/>
              <a:cs typeface="Calibri"/>
              <a:sym typeface="Calibri"/>
            </a:endParaRPr>
          </a:p>
        </p:txBody>
      </p:sp>
      <p:sp>
        <p:nvSpPr>
          <p:cNvPr id="601" name="Google Shape;601;gd8d5ce3b13_1_19"/>
          <p:cNvSpPr/>
          <p:nvPr/>
        </p:nvSpPr>
        <p:spPr>
          <a:xfrm>
            <a:off x="-2520760" y="9076979"/>
            <a:ext cx="466200" cy="357300"/>
          </a:xfrm>
          <a:prstGeom prst="rect">
            <a:avLst/>
          </a:prstGeom>
          <a:solidFill>
            <a:srgbClr val="00B05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Spine</a:t>
            </a:r>
            <a:endParaRPr sz="1400" b="0" i="0" u="none" strike="noStrike" cap="none">
              <a:solidFill>
                <a:srgbClr val="000000"/>
              </a:solidFill>
              <a:latin typeface="Arial"/>
              <a:ea typeface="Arial"/>
              <a:cs typeface="Arial"/>
              <a:sym typeface="Arial"/>
            </a:endParaRPr>
          </a:p>
        </p:txBody>
      </p:sp>
      <p:sp>
        <p:nvSpPr>
          <p:cNvPr id="602" name="Google Shape;602;gd8d5ce3b13_1_19"/>
          <p:cNvSpPr/>
          <p:nvPr/>
        </p:nvSpPr>
        <p:spPr>
          <a:xfrm>
            <a:off x="8145473" y="4179775"/>
            <a:ext cx="621000" cy="357300"/>
          </a:xfrm>
          <a:prstGeom prst="rect">
            <a:avLst/>
          </a:prstGeom>
          <a:solidFill>
            <a:srgbClr val="EAD1DC"/>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Host 2</a:t>
            </a:r>
            <a:endParaRPr sz="800" b="0" i="0" u="none" strike="noStrike" cap="none">
              <a:solidFill>
                <a:schemeClr val="lt1"/>
              </a:solidFill>
              <a:latin typeface="Calibri"/>
              <a:ea typeface="Calibri"/>
              <a:cs typeface="Calibri"/>
              <a:sym typeface="Calibri"/>
            </a:endParaRPr>
          </a:p>
        </p:txBody>
      </p:sp>
      <p:cxnSp>
        <p:nvCxnSpPr>
          <p:cNvPr id="603" name="Google Shape;603;gd8d5ce3b13_1_19"/>
          <p:cNvCxnSpPr>
            <a:endCxn id="600" idx="3"/>
          </p:cNvCxnSpPr>
          <p:nvPr/>
        </p:nvCxnSpPr>
        <p:spPr>
          <a:xfrm rot="10800000">
            <a:off x="5150297" y="4358425"/>
            <a:ext cx="1665000" cy="0"/>
          </a:xfrm>
          <a:prstGeom prst="straightConnector1">
            <a:avLst/>
          </a:prstGeom>
          <a:noFill/>
          <a:ln w="9525" cap="flat" cmpd="sng">
            <a:solidFill>
              <a:schemeClr val="accent1"/>
            </a:solidFill>
            <a:prstDash val="dash"/>
            <a:miter lim="800000"/>
            <a:headEnd type="none" w="sm" len="sm"/>
            <a:tailEnd type="none" w="sm" len="sm"/>
          </a:ln>
        </p:spPr>
      </p:cxnSp>
      <p:sp>
        <p:nvSpPr>
          <p:cNvPr id="604" name="Google Shape;604;gd8d5ce3b13_1_19"/>
          <p:cNvSpPr txBox="1"/>
          <p:nvPr/>
        </p:nvSpPr>
        <p:spPr>
          <a:xfrm>
            <a:off x="1299625" y="3669925"/>
            <a:ext cx="13899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1100" b="0" i="0" u="none" strike="noStrike" cap="none">
                <a:solidFill>
                  <a:srgbClr val="000000"/>
                </a:solidFill>
                <a:latin typeface="Courier New"/>
                <a:ea typeface="Courier New"/>
                <a:cs typeface="Courier New"/>
                <a:sym typeface="Courier New"/>
              </a:rPr>
              <a:t>172.16.0.1</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00"/>
              <a:buFont typeface="Arial"/>
              <a:buNone/>
            </a:pPr>
            <a:r>
              <a:rPr lang="en-US" sz="1100" b="0" i="0" u="none" strike="noStrike" cap="none">
                <a:solidFill>
                  <a:srgbClr val="000000"/>
                </a:solidFill>
                <a:latin typeface="Courier New"/>
                <a:ea typeface="Courier New"/>
                <a:cs typeface="Courier New"/>
                <a:sym typeface="Courier New"/>
              </a:rPr>
              <a:t>985d.82b4.ccf5</a:t>
            </a:r>
            <a:endParaRPr sz="1100" b="0" i="0" u="none" strike="noStrike" cap="none">
              <a:solidFill>
                <a:srgbClr val="000000"/>
              </a:solidFill>
              <a:latin typeface="Courier New"/>
              <a:ea typeface="Courier New"/>
              <a:cs typeface="Courier New"/>
              <a:sym typeface="Courier New"/>
            </a:endParaRPr>
          </a:p>
        </p:txBody>
      </p:sp>
      <p:cxnSp>
        <p:nvCxnSpPr>
          <p:cNvPr id="605" name="Google Shape;605;gd8d5ce3b13_1_19"/>
          <p:cNvCxnSpPr>
            <a:stCxn id="600" idx="1"/>
            <a:endCxn id="598" idx="3"/>
          </p:cNvCxnSpPr>
          <p:nvPr/>
        </p:nvCxnSpPr>
        <p:spPr>
          <a:xfrm rot="10800000">
            <a:off x="3374897" y="4061425"/>
            <a:ext cx="1089900" cy="297000"/>
          </a:xfrm>
          <a:prstGeom prst="straightConnector1">
            <a:avLst/>
          </a:prstGeom>
          <a:noFill/>
          <a:ln w="38100" cap="flat" cmpd="sng">
            <a:solidFill>
              <a:srgbClr val="9900FF"/>
            </a:solidFill>
            <a:prstDash val="solid"/>
            <a:round/>
            <a:headEnd type="none" w="sm" len="sm"/>
            <a:tailEnd type="none" w="sm" len="sm"/>
          </a:ln>
        </p:spPr>
      </p:cxnSp>
      <p:cxnSp>
        <p:nvCxnSpPr>
          <p:cNvPr id="606" name="Google Shape;606;gd8d5ce3b13_1_19"/>
          <p:cNvCxnSpPr>
            <a:endCxn id="602" idx="1"/>
          </p:cNvCxnSpPr>
          <p:nvPr/>
        </p:nvCxnSpPr>
        <p:spPr>
          <a:xfrm>
            <a:off x="7363973" y="4358425"/>
            <a:ext cx="781500" cy="0"/>
          </a:xfrm>
          <a:prstGeom prst="straightConnector1">
            <a:avLst/>
          </a:prstGeom>
          <a:noFill/>
          <a:ln w="38100" cap="flat" cmpd="sng">
            <a:solidFill>
              <a:srgbClr val="D5A6BD"/>
            </a:solidFill>
            <a:prstDash val="solid"/>
            <a:round/>
            <a:headEnd type="none" w="sm" len="sm"/>
            <a:tailEnd type="none" w="sm" len="sm"/>
          </a:ln>
        </p:spPr>
      </p:cxnSp>
      <p:sp>
        <p:nvSpPr>
          <p:cNvPr id="607" name="Google Shape;607;gd8d5ce3b13_1_19"/>
          <p:cNvSpPr txBox="1"/>
          <p:nvPr/>
        </p:nvSpPr>
        <p:spPr>
          <a:xfrm>
            <a:off x="8937300" y="4096825"/>
            <a:ext cx="13899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1100" b="0" i="0" u="none" strike="noStrike" cap="none">
                <a:solidFill>
                  <a:srgbClr val="000000"/>
                </a:solidFill>
                <a:latin typeface="Courier New"/>
                <a:ea typeface="Courier New"/>
                <a:cs typeface="Courier New"/>
                <a:sym typeface="Courier New"/>
              </a:rPr>
              <a:t>172.16.0.2</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00"/>
              <a:buFont typeface="Arial"/>
              <a:buNone/>
            </a:pPr>
            <a:r>
              <a:rPr lang="en-US" sz="1100" b="0" i="0" u="none" strike="noStrike" cap="none">
                <a:solidFill>
                  <a:srgbClr val="000000"/>
                </a:solidFill>
                <a:latin typeface="Courier New"/>
                <a:ea typeface="Courier New"/>
                <a:cs typeface="Courier New"/>
                <a:sym typeface="Courier New"/>
              </a:rPr>
              <a:t>444c.a88d.27c1</a:t>
            </a:r>
            <a:endParaRPr sz="800" b="0" i="0" u="none" strike="noStrike" cap="none">
              <a:solidFill>
                <a:srgbClr val="000000"/>
              </a:solidFill>
              <a:latin typeface="Calibri"/>
              <a:ea typeface="Calibri"/>
              <a:cs typeface="Calibri"/>
              <a:sym typeface="Calibri"/>
            </a:endParaRPr>
          </a:p>
        </p:txBody>
      </p:sp>
      <p:sp>
        <p:nvSpPr>
          <p:cNvPr id="608" name="Google Shape;608;gd8d5ce3b13_1_19"/>
          <p:cNvSpPr txBox="1">
            <a:spLocks noGrp="1"/>
          </p:cNvSpPr>
          <p:nvPr>
            <p:ph type="ctrTitle"/>
          </p:nvPr>
        </p:nvSpPr>
        <p:spPr>
          <a:xfrm>
            <a:off x="609600" y="-15875"/>
            <a:ext cx="9489000" cy="7614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6000"/>
              <a:buNone/>
            </a:pPr>
            <a:r>
              <a:rPr lang="en-US" sz="3300"/>
              <a:t>Control Plane and Data Plane</a:t>
            </a:r>
            <a:endParaRPr sz="3300"/>
          </a:p>
        </p:txBody>
      </p:sp>
      <p:sp>
        <p:nvSpPr>
          <p:cNvPr id="609" name="Google Shape;609;gd8d5ce3b13_1_19"/>
          <p:cNvSpPr/>
          <p:nvPr/>
        </p:nvSpPr>
        <p:spPr>
          <a:xfrm>
            <a:off x="3218025" y="3194400"/>
            <a:ext cx="5129100" cy="646500"/>
          </a:xfrm>
          <a:prstGeom prst="curvedDownArrow">
            <a:avLst>
              <a:gd name="adj1" fmla="val 25000"/>
              <a:gd name="adj2" fmla="val 50000"/>
              <a:gd name="adj3" fmla="val 250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gd8d5ce3b13_1_19"/>
          <p:cNvSpPr txBox="1"/>
          <p:nvPr/>
        </p:nvSpPr>
        <p:spPr>
          <a:xfrm>
            <a:off x="5355250" y="3196938"/>
            <a:ext cx="9345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9900FF"/>
                </a:solidFill>
                <a:latin typeface="Helvetica Neue"/>
                <a:ea typeface="Helvetica Neue"/>
                <a:cs typeface="Helvetica Neue"/>
                <a:sym typeface="Helvetica Neue"/>
              </a:rPr>
              <a:t>VNI 12</a:t>
            </a:r>
            <a:endParaRPr sz="1200" b="0" i="0" u="none" strike="noStrike" cap="none">
              <a:solidFill>
                <a:srgbClr val="9900FF"/>
              </a:solidFill>
              <a:latin typeface="Helvetica Neue"/>
              <a:ea typeface="Helvetica Neue"/>
              <a:cs typeface="Helvetica Neue"/>
              <a:sym typeface="Helvetica Neue"/>
            </a:endParaRPr>
          </a:p>
        </p:txBody>
      </p:sp>
      <p:sp>
        <p:nvSpPr>
          <p:cNvPr id="611" name="Google Shape;611;gd8d5ce3b13_1_19"/>
          <p:cNvSpPr/>
          <p:nvPr/>
        </p:nvSpPr>
        <p:spPr>
          <a:xfrm rot="10800000">
            <a:off x="3218050" y="5617600"/>
            <a:ext cx="5037600" cy="761400"/>
          </a:xfrm>
          <a:prstGeom prst="curvedDownArrow">
            <a:avLst>
              <a:gd name="adj1" fmla="val 25000"/>
              <a:gd name="adj2" fmla="val 50000"/>
              <a:gd name="adj3" fmla="val 25000"/>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gd8d5ce3b13_1_19"/>
          <p:cNvSpPr txBox="1"/>
          <p:nvPr/>
        </p:nvSpPr>
        <p:spPr>
          <a:xfrm>
            <a:off x="5355250" y="6009700"/>
            <a:ext cx="9345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D5A6BD"/>
                </a:solidFill>
                <a:latin typeface="Helvetica Neue"/>
                <a:ea typeface="Helvetica Neue"/>
                <a:cs typeface="Helvetica Neue"/>
                <a:sym typeface="Helvetica Neue"/>
              </a:rPr>
              <a:t>VNI 10</a:t>
            </a:r>
            <a:endParaRPr sz="1200" b="0" i="0" u="none" strike="noStrike" cap="none">
              <a:solidFill>
                <a:srgbClr val="D5A6BD"/>
              </a:solidFill>
              <a:latin typeface="Helvetica Neue"/>
              <a:ea typeface="Helvetica Neue"/>
              <a:cs typeface="Helvetica Neue"/>
              <a:sym typeface="Helvetica Neue"/>
            </a:endParaRPr>
          </a:p>
        </p:txBody>
      </p:sp>
      <p:sp>
        <p:nvSpPr>
          <p:cNvPr id="613" name="Google Shape;613;gd8d5ce3b13_1_19"/>
          <p:cNvSpPr/>
          <p:nvPr/>
        </p:nvSpPr>
        <p:spPr>
          <a:xfrm>
            <a:off x="4470725" y="1821000"/>
            <a:ext cx="1099800" cy="357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Courier New"/>
                <a:ea typeface="Courier New"/>
                <a:cs typeface="Courier New"/>
                <a:sym typeface="Courier New"/>
              </a:rPr>
              <a:t>BGP Update</a:t>
            </a:r>
            <a:endParaRPr sz="1000" b="1" i="0" u="none" strike="noStrike" cap="none">
              <a:solidFill>
                <a:srgbClr val="000000"/>
              </a:solidFill>
              <a:latin typeface="Courier New"/>
              <a:ea typeface="Courier New"/>
              <a:cs typeface="Courier New"/>
              <a:sym typeface="Courier New"/>
            </a:endParaRPr>
          </a:p>
        </p:txBody>
      </p:sp>
      <p:sp>
        <p:nvSpPr>
          <p:cNvPr id="614" name="Google Shape;614;gd8d5ce3b13_1_19"/>
          <p:cNvSpPr/>
          <p:nvPr/>
        </p:nvSpPr>
        <p:spPr>
          <a:xfrm>
            <a:off x="6678172" y="4179775"/>
            <a:ext cx="685500" cy="357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Leaf 2</a:t>
            </a:r>
            <a:endParaRPr sz="800" b="0" i="0" u="none" strike="noStrike" cap="none">
              <a:solidFill>
                <a:schemeClr val="lt1"/>
              </a:solidFill>
              <a:latin typeface="Calibri"/>
              <a:ea typeface="Calibri"/>
              <a:cs typeface="Calibri"/>
              <a:sym typeface="Calibri"/>
            </a:endParaRPr>
          </a:p>
        </p:txBody>
      </p:sp>
      <p:sp>
        <p:nvSpPr>
          <p:cNvPr id="615" name="Google Shape;615;gd8d5ce3b13_1_19"/>
          <p:cNvSpPr txBox="1"/>
          <p:nvPr/>
        </p:nvSpPr>
        <p:spPr>
          <a:xfrm>
            <a:off x="7186775" y="1577113"/>
            <a:ext cx="2012700" cy="1200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Courier New"/>
                <a:ea typeface="Courier New"/>
                <a:cs typeface="Courier New"/>
                <a:sym typeface="Courier New"/>
              </a:rPr>
              <a:t>Type 2 (MAC)</a:t>
            </a:r>
            <a:endParaRPr sz="1100" b="0" i="0" u="none" strike="noStrike" cap="none">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US" sz="1100">
                <a:latin typeface="Courier New"/>
                <a:ea typeface="Courier New"/>
                <a:cs typeface="Courier New"/>
                <a:sym typeface="Courier New"/>
              </a:rPr>
              <a:t>RD </a:t>
            </a:r>
            <a:r>
              <a:rPr lang="en-US" sz="1100">
                <a:solidFill>
                  <a:schemeClr val="dk1"/>
                </a:solidFill>
                <a:latin typeface="Courier New"/>
                <a:ea typeface="Courier New"/>
                <a:cs typeface="Courier New"/>
                <a:sym typeface="Courier New"/>
              </a:rPr>
              <a:t>= </a:t>
            </a:r>
            <a:r>
              <a:rPr lang="en-US" sz="1100" b="1">
                <a:solidFill>
                  <a:srgbClr val="D5A6BD"/>
                </a:solidFill>
                <a:latin typeface="Courier New"/>
                <a:ea typeface="Courier New"/>
                <a:cs typeface="Courier New"/>
                <a:sym typeface="Courier New"/>
              </a:rPr>
              <a:t>10.2.0.2:10</a:t>
            </a:r>
            <a:endParaRPr sz="1100" b="1">
              <a:solidFill>
                <a:srgbClr val="D5A6BD"/>
              </a:solidFill>
              <a:latin typeface="Courier New"/>
              <a:ea typeface="Courier New"/>
              <a:cs typeface="Courier New"/>
              <a:sym typeface="Courier New"/>
            </a:endParaRPr>
          </a:p>
          <a:p>
            <a:pPr marL="0" lvl="0" indent="0" algn="l" rtl="0">
              <a:spcBef>
                <a:spcPts val="0"/>
              </a:spcBef>
              <a:spcAft>
                <a:spcPts val="0"/>
              </a:spcAft>
              <a:buNone/>
            </a:pPr>
            <a:r>
              <a:rPr lang="en-US" sz="1100">
                <a:latin typeface="Courier New"/>
                <a:ea typeface="Courier New"/>
                <a:cs typeface="Courier New"/>
                <a:sym typeface="Courier New"/>
              </a:rPr>
              <a:t>RT = </a:t>
            </a:r>
            <a:r>
              <a:rPr lang="en-US" sz="1100" b="1">
                <a:solidFill>
                  <a:srgbClr val="D5A6BD"/>
                </a:solidFill>
                <a:latin typeface="Courier New"/>
                <a:ea typeface="Courier New"/>
                <a:cs typeface="Courier New"/>
                <a:sym typeface="Courier New"/>
              </a:rPr>
              <a:t>10:10</a:t>
            </a:r>
            <a:endParaRPr sz="1100" b="1">
              <a:solidFill>
                <a:srgbClr val="D5A6BD"/>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Courier New"/>
                <a:ea typeface="Courier New"/>
                <a:cs typeface="Courier New"/>
                <a:sym typeface="Courier New"/>
              </a:rPr>
              <a:t>NH = VTEP 2</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US" sz="1100" i="0" u="none" strike="noStrike" cap="none">
                <a:solidFill>
                  <a:srgbClr val="000000"/>
                </a:solidFill>
                <a:latin typeface="Courier New"/>
                <a:ea typeface="Courier New"/>
                <a:cs typeface="Courier New"/>
                <a:sym typeface="Courier New"/>
              </a:rPr>
              <a:t>VNI =</a:t>
            </a:r>
            <a:r>
              <a:rPr lang="en-US" sz="1100" b="1" i="0" u="none" strike="noStrike" cap="none">
                <a:solidFill>
                  <a:srgbClr val="000000"/>
                </a:solidFill>
                <a:latin typeface="Courier New"/>
                <a:ea typeface="Courier New"/>
                <a:cs typeface="Courier New"/>
                <a:sym typeface="Courier New"/>
              </a:rPr>
              <a:t> </a:t>
            </a:r>
            <a:r>
              <a:rPr lang="en-US" sz="1100" b="1" i="0" u="none" strike="noStrike" cap="none">
                <a:solidFill>
                  <a:srgbClr val="D5A6BD"/>
                </a:solidFill>
                <a:latin typeface="Courier New"/>
                <a:ea typeface="Courier New"/>
                <a:cs typeface="Courier New"/>
                <a:sym typeface="Courier New"/>
              </a:rPr>
              <a:t>10</a:t>
            </a:r>
            <a:endParaRPr sz="1100" b="1" i="0" u="none" strike="noStrike" cap="none">
              <a:solidFill>
                <a:srgbClr val="D5A6BD"/>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Courier New"/>
                <a:ea typeface="Courier New"/>
                <a:cs typeface="Courier New"/>
                <a:sym typeface="Courier New"/>
              </a:rPr>
              <a:t>MAC = </a:t>
            </a:r>
            <a:r>
              <a:rPr lang="en-US" sz="1100" b="1" i="0" u="none" strike="noStrike" cap="none">
                <a:solidFill>
                  <a:srgbClr val="D5A6BD"/>
                </a:solidFill>
                <a:latin typeface="Courier New"/>
                <a:ea typeface="Courier New"/>
                <a:cs typeface="Courier New"/>
                <a:sym typeface="Courier New"/>
              </a:rPr>
              <a:t>444c.a88d.27c1</a:t>
            </a:r>
            <a:endParaRPr sz="1100" b="1" i="0" u="none" strike="noStrike" cap="none">
              <a:solidFill>
                <a:srgbClr val="D5A6BD"/>
              </a:solidFill>
              <a:latin typeface="Courier New"/>
              <a:ea typeface="Courier New"/>
              <a:cs typeface="Courier New"/>
              <a:sym typeface="Courier New"/>
            </a:endParaRPr>
          </a:p>
        </p:txBody>
      </p:sp>
      <p:sp>
        <p:nvSpPr>
          <p:cNvPr id="616" name="Google Shape;616;gd8d5ce3b13_1_19"/>
          <p:cNvSpPr/>
          <p:nvPr/>
        </p:nvSpPr>
        <p:spPr>
          <a:xfrm rot="10800000">
            <a:off x="5951725" y="1790200"/>
            <a:ext cx="1099800" cy="357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rgbClr val="000000"/>
              </a:solidFill>
              <a:latin typeface="Courier New"/>
              <a:ea typeface="Courier New"/>
              <a:cs typeface="Courier New"/>
              <a:sym typeface="Courier New"/>
            </a:endParaRPr>
          </a:p>
        </p:txBody>
      </p:sp>
      <p:sp>
        <p:nvSpPr>
          <p:cNvPr id="617" name="Google Shape;617;gd8d5ce3b13_1_19"/>
          <p:cNvSpPr txBox="1"/>
          <p:nvPr/>
        </p:nvSpPr>
        <p:spPr>
          <a:xfrm>
            <a:off x="6157450" y="1799500"/>
            <a:ext cx="1099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Courier New"/>
                <a:ea typeface="Courier New"/>
                <a:cs typeface="Courier New"/>
                <a:sym typeface="Courier New"/>
              </a:rPr>
              <a:t>BGP Update</a:t>
            </a:r>
            <a:endParaRPr sz="1400" b="0" i="0" u="none" strike="noStrike" cap="none">
              <a:solidFill>
                <a:srgbClr val="000000"/>
              </a:solidFill>
              <a:latin typeface="Helvetica Neue"/>
              <a:ea typeface="Helvetica Neue"/>
              <a:cs typeface="Helvetica Neue"/>
              <a:sym typeface="Helvetica Neue"/>
            </a:endParaRPr>
          </a:p>
        </p:txBody>
      </p:sp>
      <p:sp>
        <p:nvSpPr>
          <p:cNvPr id="618" name="Google Shape;618;gd8d5ce3b13_1_19"/>
          <p:cNvSpPr/>
          <p:nvPr/>
        </p:nvSpPr>
        <p:spPr>
          <a:xfrm>
            <a:off x="2689525" y="4589863"/>
            <a:ext cx="6855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Host 3</a:t>
            </a:r>
            <a:endParaRPr sz="800" b="0" i="0" u="none" strike="noStrike" cap="none">
              <a:solidFill>
                <a:schemeClr val="lt1"/>
              </a:solidFill>
              <a:latin typeface="Calibri"/>
              <a:ea typeface="Calibri"/>
              <a:cs typeface="Calibri"/>
              <a:sym typeface="Calibri"/>
            </a:endParaRPr>
          </a:p>
        </p:txBody>
      </p:sp>
      <p:cxnSp>
        <p:nvCxnSpPr>
          <p:cNvPr id="619" name="Google Shape;619;gd8d5ce3b13_1_19"/>
          <p:cNvCxnSpPr>
            <a:stCxn id="600" idx="1"/>
            <a:endCxn id="618" idx="3"/>
          </p:cNvCxnSpPr>
          <p:nvPr/>
        </p:nvCxnSpPr>
        <p:spPr>
          <a:xfrm flipH="1">
            <a:off x="3374897" y="4358425"/>
            <a:ext cx="1089900" cy="410100"/>
          </a:xfrm>
          <a:prstGeom prst="straightConnector1">
            <a:avLst/>
          </a:prstGeom>
          <a:noFill/>
          <a:ln w="38100" cap="flat" cmpd="sng">
            <a:solidFill>
              <a:schemeClr val="accent2"/>
            </a:solidFill>
            <a:prstDash val="solid"/>
            <a:round/>
            <a:headEnd type="none" w="sm" len="sm"/>
            <a:tailEnd type="none" w="sm" len="sm"/>
          </a:ln>
        </p:spPr>
      </p:cxnSp>
      <p:sp>
        <p:nvSpPr>
          <p:cNvPr id="620" name="Google Shape;620;gd8d5ce3b13_1_19"/>
          <p:cNvSpPr/>
          <p:nvPr/>
        </p:nvSpPr>
        <p:spPr>
          <a:xfrm>
            <a:off x="3218050" y="5015625"/>
            <a:ext cx="5208900" cy="761400"/>
          </a:xfrm>
          <a:prstGeom prst="curvedUpArrow">
            <a:avLst>
              <a:gd name="adj1" fmla="val 25000"/>
              <a:gd name="adj2" fmla="val 50000"/>
              <a:gd name="adj3" fmla="val 25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gd8d5ce3b13_1_19"/>
          <p:cNvSpPr txBox="1"/>
          <p:nvPr/>
        </p:nvSpPr>
        <p:spPr>
          <a:xfrm>
            <a:off x="5355250" y="5211663"/>
            <a:ext cx="9345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accent2"/>
                </a:solidFill>
                <a:latin typeface="Helvetica Neue"/>
                <a:ea typeface="Helvetica Neue"/>
                <a:cs typeface="Helvetica Neue"/>
                <a:sym typeface="Helvetica Neue"/>
              </a:rPr>
              <a:t>VNI 11</a:t>
            </a:r>
            <a:endParaRPr sz="1200" b="0" i="0" u="none" strike="noStrike" cap="none">
              <a:solidFill>
                <a:schemeClr val="accent2"/>
              </a:solidFill>
              <a:latin typeface="Helvetica Neue"/>
              <a:ea typeface="Helvetica Neue"/>
              <a:cs typeface="Helvetica Neue"/>
              <a:sym typeface="Helvetica Neue"/>
            </a:endParaRPr>
          </a:p>
        </p:txBody>
      </p:sp>
      <p:sp>
        <p:nvSpPr>
          <p:cNvPr id="622" name="Google Shape;622;gd8d5ce3b13_1_19"/>
          <p:cNvSpPr txBox="1"/>
          <p:nvPr/>
        </p:nvSpPr>
        <p:spPr>
          <a:xfrm>
            <a:off x="2288200" y="2061874"/>
            <a:ext cx="2012700" cy="1200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Courier New"/>
                <a:ea typeface="Courier New"/>
                <a:cs typeface="Courier New"/>
                <a:sym typeface="Courier New"/>
              </a:rPr>
              <a:t>Type 2 (MAC)</a:t>
            </a:r>
            <a:endParaRPr sz="1100" b="0" i="0" u="none" strike="noStrike" cap="none">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US" sz="1100">
                <a:latin typeface="Courier New"/>
                <a:ea typeface="Courier New"/>
                <a:cs typeface="Courier New"/>
                <a:sym typeface="Courier New"/>
              </a:rPr>
              <a:t>RD </a:t>
            </a:r>
            <a:r>
              <a:rPr lang="en-US" sz="1100">
                <a:solidFill>
                  <a:schemeClr val="dk1"/>
                </a:solidFill>
                <a:latin typeface="Courier New"/>
                <a:ea typeface="Courier New"/>
                <a:cs typeface="Courier New"/>
                <a:sym typeface="Courier New"/>
              </a:rPr>
              <a:t>= </a:t>
            </a:r>
            <a:r>
              <a:rPr lang="en-US" sz="1100" b="1">
                <a:solidFill>
                  <a:srgbClr val="D5A6BD"/>
                </a:solidFill>
                <a:latin typeface="Courier New"/>
                <a:ea typeface="Courier New"/>
                <a:cs typeface="Courier New"/>
                <a:sym typeface="Courier New"/>
              </a:rPr>
              <a:t>10.1.0.1:10</a:t>
            </a:r>
            <a:endParaRPr sz="1100" b="1">
              <a:solidFill>
                <a:srgbClr val="D5A6BD"/>
              </a:solidFill>
              <a:latin typeface="Courier New"/>
              <a:ea typeface="Courier New"/>
              <a:cs typeface="Courier New"/>
              <a:sym typeface="Courier New"/>
            </a:endParaRPr>
          </a:p>
          <a:p>
            <a:pPr marL="0" lvl="0" indent="0" algn="l" rtl="0">
              <a:spcBef>
                <a:spcPts val="0"/>
              </a:spcBef>
              <a:spcAft>
                <a:spcPts val="0"/>
              </a:spcAft>
              <a:buNone/>
            </a:pPr>
            <a:r>
              <a:rPr lang="en-US" sz="1100">
                <a:latin typeface="Courier New"/>
                <a:ea typeface="Courier New"/>
                <a:cs typeface="Courier New"/>
                <a:sym typeface="Courier New"/>
              </a:rPr>
              <a:t>RT = </a:t>
            </a:r>
            <a:r>
              <a:rPr lang="en-US" sz="1100" b="1">
                <a:solidFill>
                  <a:srgbClr val="D5A6BD"/>
                </a:solidFill>
                <a:latin typeface="Courier New"/>
                <a:ea typeface="Courier New"/>
                <a:cs typeface="Courier New"/>
                <a:sym typeface="Courier New"/>
              </a:rPr>
              <a:t>10:10</a:t>
            </a:r>
            <a:endParaRPr sz="1100" b="1">
              <a:solidFill>
                <a:srgbClr val="D5A6BD"/>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Courier New"/>
                <a:ea typeface="Courier New"/>
                <a:cs typeface="Courier New"/>
                <a:sym typeface="Courier New"/>
              </a:rPr>
              <a:t>NH = VTEP 1</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US" sz="1100" i="0" u="none" strike="noStrike" cap="none">
                <a:solidFill>
                  <a:srgbClr val="000000"/>
                </a:solidFill>
                <a:latin typeface="Courier New"/>
                <a:ea typeface="Courier New"/>
                <a:cs typeface="Courier New"/>
                <a:sym typeface="Courier New"/>
              </a:rPr>
              <a:t>VNI =</a:t>
            </a:r>
            <a:r>
              <a:rPr lang="en-US" sz="1100" b="1" i="0" u="none" strike="noStrike" cap="none">
                <a:solidFill>
                  <a:srgbClr val="000000"/>
                </a:solidFill>
                <a:latin typeface="Courier New"/>
                <a:ea typeface="Courier New"/>
                <a:cs typeface="Courier New"/>
                <a:sym typeface="Courier New"/>
              </a:rPr>
              <a:t> </a:t>
            </a:r>
            <a:r>
              <a:rPr lang="en-US" sz="1100" b="1" i="0" u="none" strike="noStrike" cap="none">
                <a:solidFill>
                  <a:srgbClr val="D5A6BD"/>
                </a:solidFill>
                <a:latin typeface="Courier New"/>
                <a:ea typeface="Courier New"/>
                <a:cs typeface="Courier New"/>
                <a:sym typeface="Courier New"/>
              </a:rPr>
              <a:t>10</a:t>
            </a:r>
            <a:endParaRPr sz="1100" b="1" i="0" u="none" strike="noStrike" cap="none">
              <a:solidFill>
                <a:srgbClr val="D5A6BD"/>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Courier New"/>
                <a:ea typeface="Courier New"/>
                <a:cs typeface="Courier New"/>
                <a:sym typeface="Courier New"/>
              </a:rPr>
              <a:t>MAC = </a:t>
            </a:r>
            <a:r>
              <a:rPr lang="en-US" sz="1100" b="1" i="0" u="none" strike="noStrike" cap="none">
                <a:solidFill>
                  <a:schemeClr val="accent2"/>
                </a:solidFill>
                <a:latin typeface="Courier New"/>
                <a:ea typeface="Courier New"/>
                <a:cs typeface="Courier New"/>
                <a:sym typeface="Courier New"/>
              </a:rPr>
              <a:t>985d.82b4.ca61</a:t>
            </a:r>
            <a:endParaRPr sz="1100" b="1" i="0" u="none" strike="noStrike" cap="none">
              <a:solidFill>
                <a:schemeClr val="accent2"/>
              </a:solidFill>
              <a:latin typeface="Courier New"/>
              <a:ea typeface="Courier New"/>
              <a:cs typeface="Courier New"/>
              <a:sym typeface="Courier New"/>
            </a:endParaRPr>
          </a:p>
        </p:txBody>
      </p:sp>
      <p:sp>
        <p:nvSpPr>
          <p:cNvPr id="623" name="Google Shape;623;gd8d5ce3b13_1_19"/>
          <p:cNvSpPr txBox="1"/>
          <p:nvPr/>
        </p:nvSpPr>
        <p:spPr>
          <a:xfrm>
            <a:off x="1299625" y="4476775"/>
            <a:ext cx="22134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1100" b="0" i="0" u="none" strike="noStrike" cap="none">
                <a:solidFill>
                  <a:srgbClr val="000000"/>
                </a:solidFill>
                <a:latin typeface="Courier New"/>
                <a:ea typeface="Courier New"/>
                <a:cs typeface="Courier New"/>
                <a:sym typeface="Courier New"/>
              </a:rPr>
              <a:t>172.16.0.3</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Courier New"/>
                <a:ea typeface="Courier New"/>
                <a:cs typeface="Courier New"/>
                <a:sym typeface="Courier New"/>
              </a:rPr>
              <a:t>985d.82b4.ca61</a:t>
            </a:r>
            <a:endParaRPr sz="1400" b="0" i="0" u="none" strike="noStrike" cap="none">
              <a:solidFill>
                <a:srgbClr val="000000"/>
              </a:solidFill>
              <a:latin typeface="Arial"/>
              <a:ea typeface="Arial"/>
              <a:cs typeface="Arial"/>
              <a:sym typeface="Arial"/>
            </a:endParaRPr>
          </a:p>
        </p:txBody>
      </p:sp>
      <p:sp>
        <p:nvSpPr>
          <p:cNvPr id="624" name="Google Shape;624;gd8d5ce3b13_1_19"/>
          <p:cNvSpPr/>
          <p:nvPr/>
        </p:nvSpPr>
        <p:spPr>
          <a:xfrm>
            <a:off x="11575617" y="4506540"/>
            <a:ext cx="466200" cy="357300"/>
          </a:xfrm>
          <a:prstGeom prst="rect">
            <a:avLst/>
          </a:prstGeom>
          <a:solidFill>
            <a:srgbClr val="D5A6B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10</a:t>
            </a:r>
            <a:endParaRPr sz="800">
              <a:solidFill>
                <a:schemeClr val="lt1"/>
              </a:solidFill>
              <a:latin typeface="Calibri"/>
              <a:ea typeface="Calibri"/>
              <a:cs typeface="Calibri"/>
              <a:sym typeface="Calibri"/>
            </a:endParaRPr>
          </a:p>
        </p:txBody>
      </p:sp>
      <p:sp>
        <p:nvSpPr>
          <p:cNvPr id="625" name="Google Shape;625;gd8d5ce3b13_1_19"/>
          <p:cNvSpPr txBox="1"/>
          <p:nvPr/>
        </p:nvSpPr>
        <p:spPr>
          <a:xfrm>
            <a:off x="9889325" y="4905925"/>
            <a:ext cx="1838700" cy="861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1100" b="1">
                <a:solidFill>
                  <a:srgbClr val="EA9999"/>
                </a:solidFill>
                <a:latin typeface="Calibri"/>
                <a:ea typeface="Calibri"/>
                <a:cs typeface="Calibri"/>
                <a:sym typeface="Calibri"/>
              </a:rPr>
              <a:t>Primary </a:t>
            </a:r>
            <a:r>
              <a:rPr lang="en-US" sz="1100" b="1" i="0" u="none" strike="noStrike" cap="none">
                <a:solidFill>
                  <a:srgbClr val="EA9999"/>
                </a:solidFill>
                <a:latin typeface="Calibri"/>
                <a:ea typeface="Calibri"/>
                <a:cs typeface="Calibri"/>
                <a:sym typeface="Calibri"/>
              </a:rPr>
              <a:t>V</a:t>
            </a:r>
            <a:r>
              <a:rPr lang="en-US" sz="1100" b="1">
                <a:solidFill>
                  <a:srgbClr val="EA9999"/>
                </a:solidFill>
                <a:latin typeface="Calibri"/>
                <a:ea typeface="Calibri"/>
                <a:cs typeface="Calibri"/>
                <a:sym typeface="Calibri"/>
              </a:rPr>
              <a:t>LAN</a:t>
            </a:r>
            <a:r>
              <a:rPr lang="en-US" sz="1100" b="1" i="0" u="none" strike="noStrike" cap="none">
                <a:solidFill>
                  <a:srgbClr val="EA9999"/>
                </a:solidFill>
                <a:latin typeface="Calibri"/>
                <a:ea typeface="Calibri"/>
                <a:cs typeface="Calibri"/>
                <a:sym typeface="Calibri"/>
              </a:rPr>
              <a:t>: 10</a:t>
            </a:r>
            <a:endParaRPr sz="1100" b="1" i="0" u="none" strike="noStrike" cap="none">
              <a:solidFill>
                <a:srgbClr val="EA9999"/>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1100">
                <a:solidFill>
                  <a:schemeClr val="accent2"/>
                </a:solidFill>
                <a:latin typeface="Calibri"/>
                <a:ea typeface="Calibri"/>
                <a:cs typeface="Calibri"/>
                <a:sym typeface="Calibri"/>
              </a:rPr>
              <a:t>Isolated VLAN: 11</a:t>
            </a:r>
            <a:endParaRPr sz="1100">
              <a:solidFill>
                <a:schemeClr val="accent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1100">
                <a:solidFill>
                  <a:srgbClr val="9900FF"/>
                </a:solidFill>
                <a:latin typeface="Calibri"/>
                <a:ea typeface="Calibri"/>
                <a:cs typeface="Calibri"/>
                <a:sym typeface="Calibri"/>
              </a:rPr>
              <a:t>Community VLAN: 12</a:t>
            </a:r>
            <a:endParaRPr sz="1100">
              <a:solidFill>
                <a:srgbClr val="9900FF"/>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US" sz="1100">
                <a:solidFill>
                  <a:schemeClr val="accent3"/>
                </a:solidFill>
                <a:latin typeface="Calibri"/>
                <a:ea typeface="Calibri"/>
                <a:cs typeface="Calibri"/>
                <a:sym typeface="Calibri"/>
              </a:rPr>
              <a:t>Community VLAN: 13</a:t>
            </a:r>
            <a:endParaRPr sz="1100">
              <a:solidFill>
                <a:schemeClr val="accent3"/>
              </a:solidFill>
              <a:latin typeface="Calibri"/>
              <a:ea typeface="Calibri"/>
              <a:cs typeface="Calibri"/>
              <a:sym typeface="Calibri"/>
            </a:endParaRPr>
          </a:p>
        </p:txBody>
      </p:sp>
      <p:sp>
        <p:nvSpPr>
          <p:cNvPr id="626" name="Google Shape;626;gd8d5ce3b13_1_19"/>
          <p:cNvSpPr/>
          <p:nvPr/>
        </p:nvSpPr>
        <p:spPr>
          <a:xfrm>
            <a:off x="11575617" y="4989065"/>
            <a:ext cx="4662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11</a:t>
            </a:r>
            <a:endParaRPr sz="800">
              <a:solidFill>
                <a:schemeClr val="lt1"/>
              </a:solidFill>
              <a:latin typeface="Calibri"/>
              <a:ea typeface="Calibri"/>
              <a:cs typeface="Calibri"/>
              <a:sym typeface="Calibri"/>
            </a:endParaRPr>
          </a:p>
        </p:txBody>
      </p:sp>
      <p:sp>
        <p:nvSpPr>
          <p:cNvPr id="627" name="Google Shape;627;gd8d5ce3b13_1_19"/>
          <p:cNvSpPr/>
          <p:nvPr/>
        </p:nvSpPr>
        <p:spPr>
          <a:xfrm>
            <a:off x="11575617" y="5471590"/>
            <a:ext cx="466200" cy="357300"/>
          </a:xfrm>
          <a:prstGeom prst="rect">
            <a:avLst/>
          </a:prstGeom>
          <a:solidFill>
            <a:srgbClr val="9900F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12</a:t>
            </a:r>
            <a:endParaRPr sz="800">
              <a:solidFill>
                <a:schemeClr val="lt1"/>
              </a:solidFill>
              <a:latin typeface="Calibri"/>
              <a:ea typeface="Calibri"/>
              <a:cs typeface="Calibri"/>
              <a:sym typeface="Calibri"/>
            </a:endParaRPr>
          </a:p>
        </p:txBody>
      </p:sp>
      <p:sp>
        <p:nvSpPr>
          <p:cNvPr id="628" name="Google Shape;628;gd8d5ce3b13_1_19"/>
          <p:cNvSpPr/>
          <p:nvPr/>
        </p:nvSpPr>
        <p:spPr>
          <a:xfrm>
            <a:off x="11575617" y="5954115"/>
            <a:ext cx="466200" cy="357300"/>
          </a:xfrm>
          <a:prstGeom prst="rect">
            <a:avLst/>
          </a:prstGeom>
          <a:solidFill>
            <a:schemeClr val="accent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13</a:t>
            </a:r>
            <a:endParaRPr sz="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d874be867b_0_27"/>
          <p:cNvSpPr txBox="1">
            <a:spLocks noGrp="1"/>
          </p:cNvSpPr>
          <p:nvPr>
            <p:ph type="title"/>
          </p:nvPr>
        </p:nvSpPr>
        <p:spPr>
          <a:xfrm>
            <a:off x="838200" y="212725"/>
            <a:ext cx="10515600" cy="1325700"/>
          </a:xfrm>
          <a:prstGeom prst="rect">
            <a:avLst/>
          </a:prstGeom>
          <a:noFill/>
          <a:ln>
            <a:noFill/>
          </a:ln>
        </p:spPr>
        <p:txBody>
          <a:bodyPr spcFirstLastPara="1" wrap="square" lIns="130125" tIns="65075" rIns="130125" bIns="65075" anchor="t" anchorCtr="0">
            <a:noAutofit/>
          </a:bodyPr>
          <a:lstStyle/>
          <a:p>
            <a:pPr marL="0" lvl="0" indent="0" algn="l" rtl="0">
              <a:lnSpc>
                <a:spcPct val="100000"/>
              </a:lnSpc>
              <a:spcBef>
                <a:spcPts val="0"/>
              </a:spcBef>
              <a:spcAft>
                <a:spcPts val="0"/>
              </a:spcAft>
              <a:buSzPts val="2400"/>
              <a:buNone/>
            </a:pPr>
            <a:r>
              <a:rPr lang="en-US"/>
              <a:t>Agenda</a:t>
            </a:r>
            <a:endParaRPr/>
          </a:p>
        </p:txBody>
      </p:sp>
      <p:sp>
        <p:nvSpPr>
          <p:cNvPr id="266" name="Google Shape;266;gd874be867b_0_27"/>
          <p:cNvSpPr txBox="1">
            <a:spLocks noGrp="1"/>
          </p:cNvSpPr>
          <p:nvPr>
            <p:ph type="body" idx="1"/>
          </p:nvPr>
        </p:nvSpPr>
        <p:spPr>
          <a:xfrm>
            <a:off x="838200" y="1825625"/>
            <a:ext cx="10515600" cy="4351200"/>
          </a:xfrm>
          <a:prstGeom prst="rect">
            <a:avLst/>
          </a:prstGeom>
          <a:noFill/>
          <a:ln>
            <a:noFill/>
          </a:ln>
        </p:spPr>
        <p:txBody>
          <a:bodyPr spcFirstLastPara="1" wrap="square" lIns="130125" tIns="65075" rIns="130125" bIns="65075" anchor="t" anchorCtr="0">
            <a:noAutofit/>
          </a:bodyPr>
          <a:lstStyle/>
          <a:p>
            <a:pPr marL="457200" marR="0" lvl="0" indent="-358775" algn="l" rtl="0">
              <a:lnSpc>
                <a:spcPct val="90000"/>
              </a:lnSpc>
              <a:spcBef>
                <a:spcPts val="1000"/>
              </a:spcBef>
              <a:spcAft>
                <a:spcPts val="0"/>
              </a:spcAft>
              <a:buSzPts val="2050"/>
              <a:buChar char="●"/>
            </a:pPr>
            <a:r>
              <a:rPr lang="en-US" sz="2050" b="1"/>
              <a:t>PVLAN</a:t>
            </a:r>
            <a:endParaRPr sz="2050" b="1"/>
          </a:p>
          <a:p>
            <a:pPr marL="914400" marR="0" lvl="1" indent="-358775" algn="l" rtl="0">
              <a:lnSpc>
                <a:spcPct val="90000"/>
              </a:lnSpc>
              <a:spcBef>
                <a:spcPts val="1000"/>
              </a:spcBef>
              <a:spcAft>
                <a:spcPts val="0"/>
              </a:spcAft>
              <a:buSzPts val="2050"/>
              <a:buChar char="○"/>
            </a:pPr>
            <a:r>
              <a:rPr lang="en-US" sz="2050" b="1"/>
              <a:t>Definition</a:t>
            </a:r>
            <a:endParaRPr sz="2050" b="1"/>
          </a:p>
          <a:p>
            <a:pPr marL="914400" marR="0" lvl="1" indent="-358775" algn="l" rtl="0">
              <a:lnSpc>
                <a:spcPct val="90000"/>
              </a:lnSpc>
              <a:spcBef>
                <a:spcPts val="1000"/>
              </a:spcBef>
              <a:spcAft>
                <a:spcPts val="0"/>
              </a:spcAft>
              <a:buSzPts val="2050"/>
              <a:buChar char="○"/>
            </a:pPr>
            <a:r>
              <a:rPr lang="en-US" sz="2050" b="1"/>
              <a:t>Trunk Mode</a:t>
            </a:r>
            <a:endParaRPr sz="2050" b="1"/>
          </a:p>
          <a:p>
            <a:pPr marL="914400" marR="0" lvl="1" indent="-358775" algn="l" rtl="0">
              <a:lnSpc>
                <a:spcPct val="90000"/>
              </a:lnSpc>
              <a:spcBef>
                <a:spcPts val="1000"/>
              </a:spcBef>
              <a:spcAft>
                <a:spcPts val="0"/>
              </a:spcAft>
              <a:buSzPts val="2050"/>
              <a:buChar char="○"/>
            </a:pPr>
            <a:r>
              <a:rPr lang="en-US" sz="2050" b="1"/>
              <a:t>Arista Support</a:t>
            </a:r>
            <a:endParaRPr sz="2050" b="1"/>
          </a:p>
          <a:p>
            <a:pPr marL="0" marR="0" lvl="0" indent="0" algn="l" rtl="0">
              <a:lnSpc>
                <a:spcPct val="90000"/>
              </a:lnSpc>
              <a:spcBef>
                <a:spcPts val="1000"/>
              </a:spcBef>
              <a:spcAft>
                <a:spcPts val="0"/>
              </a:spcAft>
              <a:buNone/>
            </a:pPr>
            <a:endParaRPr sz="2050" b="1"/>
          </a:p>
          <a:p>
            <a:pPr marL="457200" marR="0" lvl="0" indent="-358775" algn="l" rtl="0">
              <a:lnSpc>
                <a:spcPct val="90000"/>
              </a:lnSpc>
              <a:spcBef>
                <a:spcPts val="1000"/>
              </a:spcBef>
              <a:spcAft>
                <a:spcPts val="0"/>
              </a:spcAft>
              <a:buSzPts val="2050"/>
              <a:buChar char="●"/>
            </a:pPr>
            <a:r>
              <a:rPr lang="en-US" sz="2050" b="1"/>
              <a:t>PVLAN over </a:t>
            </a:r>
            <a:r>
              <a:rPr lang="en-US" sz="2050" b="1">
                <a:solidFill>
                  <a:schemeClr val="dk1"/>
                </a:solidFill>
              </a:rPr>
              <a:t>EVPN </a:t>
            </a:r>
            <a:r>
              <a:rPr lang="en-US" sz="2050" b="1"/>
              <a:t>VXLAN</a:t>
            </a:r>
            <a:endParaRPr sz="2050" b="1"/>
          </a:p>
          <a:p>
            <a:pPr marL="914400" marR="0" lvl="1" indent="-358775" algn="l" rtl="0">
              <a:lnSpc>
                <a:spcPct val="90000"/>
              </a:lnSpc>
              <a:spcBef>
                <a:spcPts val="1000"/>
              </a:spcBef>
              <a:spcAft>
                <a:spcPts val="0"/>
              </a:spcAft>
              <a:buSzPts val="2050"/>
              <a:buChar char="○"/>
            </a:pPr>
            <a:r>
              <a:rPr lang="en-US" sz="2050" b="1"/>
              <a:t>Control Plane and Data Plane</a:t>
            </a:r>
            <a:endParaRPr sz="2050" b="1"/>
          </a:p>
          <a:p>
            <a:pPr marL="914400" marR="0" lvl="1" indent="-358775" algn="l" rtl="0">
              <a:lnSpc>
                <a:spcPct val="90000"/>
              </a:lnSpc>
              <a:spcBef>
                <a:spcPts val="1000"/>
              </a:spcBef>
              <a:spcAft>
                <a:spcPts val="0"/>
              </a:spcAft>
              <a:buSzPts val="2050"/>
              <a:buChar char="○"/>
            </a:pPr>
            <a:r>
              <a:rPr lang="en-US" sz="2050" b="1"/>
              <a:t>Traffic Flow</a:t>
            </a:r>
            <a:endParaRPr sz="2050" b="1"/>
          </a:p>
          <a:p>
            <a:pPr marL="914400" marR="0" lvl="1" indent="-358775" algn="l" rtl="0">
              <a:lnSpc>
                <a:spcPct val="90000"/>
              </a:lnSpc>
              <a:spcBef>
                <a:spcPts val="1000"/>
              </a:spcBef>
              <a:spcAft>
                <a:spcPts val="0"/>
              </a:spcAft>
              <a:buSzPts val="2050"/>
              <a:buChar char="○"/>
            </a:pPr>
            <a:r>
              <a:rPr lang="en-US" sz="2050" b="1">
                <a:solidFill>
                  <a:schemeClr val="dk1"/>
                </a:solidFill>
              </a:rPr>
              <a:t>Arista </a:t>
            </a:r>
            <a:r>
              <a:rPr lang="en-US" sz="2050" b="1"/>
              <a:t>Support</a:t>
            </a:r>
            <a:endParaRPr sz="205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gd874be867b_0_335"/>
          <p:cNvSpPr/>
          <p:nvPr/>
        </p:nvSpPr>
        <p:spPr>
          <a:xfrm>
            <a:off x="7028567" y="-1283956"/>
            <a:ext cx="466200" cy="357300"/>
          </a:xfrm>
          <a:prstGeom prst="rect">
            <a:avLst/>
          </a:prstGeom>
          <a:solidFill>
            <a:srgbClr val="FF0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34" name="Google Shape;634;gd874be867b_0_335"/>
          <p:cNvSpPr/>
          <p:nvPr/>
        </p:nvSpPr>
        <p:spPr>
          <a:xfrm>
            <a:off x="-2520760" y="9076979"/>
            <a:ext cx="466200" cy="357300"/>
          </a:xfrm>
          <a:prstGeom prst="rect">
            <a:avLst/>
          </a:prstGeom>
          <a:solidFill>
            <a:srgbClr val="00B05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Spine</a:t>
            </a:r>
            <a:endParaRPr sz="1400" b="0" i="0" u="none" strike="noStrike" cap="none">
              <a:solidFill>
                <a:srgbClr val="000000"/>
              </a:solidFill>
              <a:latin typeface="Arial"/>
              <a:ea typeface="Arial"/>
              <a:cs typeface="Arial"/>
              <a:sym typeface="Arial"/>
            </a:endParaRPr>
          </a:p>
        </p:txBody>
      </p:sp>
      <p:graphicFrame>
        <p:nvGraphicFramePr>
          <p:cNvPr id="635" name="Google Shape;635;gd874be867b_0_335"/>
          <p:cNvGraphicFramePr/>
          <p:nvPr/>
        </p:nvGraphicFramePr>
        <p:xfrm>
          <a:off x="2149800" y="1883763"/>
          <a:ext cx="3000000" cy="3000000"/>
        </p:xfrm>
        <a:graphic>
          <a:graphicData uri="http://schemas.openxmlformats.org/drawingml/2006/table">
            <a:tbl>
              <a:tblPr>
                <a:noFill/>
                <a:tableStyleId>{2CD23172-5979-4C03-8842-0D986A6E43DD}</a:tableStyleId>
              </a:tblPr>
              <a:tblGrid>
                <a:gridCol w="1331100">
                  <a:extLst>
                    <a:ext uri="{9D8B030D-6E8A-4147-A177-3AD203B41FA5}">
                      <a16:colId xmlns:a16="http://schemas.microsoft.com/office/drawing/2014/main" val="20000"/>
                    </a:ext>
                  </a:extLst>
                </a:gridCol>
                <a:gridCol w="1291950">
                  <a:extLst>
                    <a:ext uri="{9D8B030D-6E8A-4147-A177-3AD203B41FA5}">
                      <a16:colId xmlns:a16="http://schemas.microsoft.com/office/drawing/2014/main" val="20001"/>
                    </a:ext>
                  </a:extLst>
                </a:gridCol>
                <a:gridCol w="1379525">
                  <a:extLst>
                    <a:ext uri="{9D8B030D-6E8A-4147-A177-3AD203B41FA5}">
                      <a16:colId xmlns:a16="http://schemas.microsoft.com/office/drawing/2014/main" val="20002"/>
                    </a:ext>
                  </a:extLst>
                </a:gridCol>
                <a:gridCol w="1323525">
                  <a:extLst>
                    <a:ext uri="{9D8B030D-6E8A-4147-A177-3AD203B41FA5}">
                      <a16:colId xmlns:a16="http://schemas.microsoft.com/office/drawing/2014/main" val="20003"/>
                    </a:ext>
                  </a:extLst>
                </a:gridCol>
                <a:gridCol w="1375425">
                  <a:extLst>
                    <a:ext uri="{9D8B030D-6E8A-4147-A177-3AD203B41FA5}">
                      <a16:colId xmlns:a16="http://schemas.microsoft.com/office/drawing/2014/main" val="20004"/>
                    </a:ext>
                  </a:extLst>
                </a:gridCol>
              </a:tblGrid>
              <a:tr h="65217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Src         Dest</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Primary</a:t>
                      </a:r>
                      <a:endParaRPr sz="1400" b="1" u="none" strike="noStrike" cap="none"/>
                    </a:p>
                    <a:p>
                      <a:pPr marL="0" marR="0" lvl="0" indent="0" algn="l" rtl="0">
                        <a:lnSpc>
                          <a:spcPct val="100000"/>
                        </a:lnSpc>
                        <a:spcBef>
                          <a:spcPts val="0"/>
                        </a:spcBef>
                        <a:spcAft>
                          <a:spcPts val="0"/>
                        </a:spcAft>
                        <a:buClr>
                          <a:srgbClr val="000000"/>
                        </a:buClr>
                        <a:buSzPts val="1400"/>
                        <a:buFont typeface="Arial"/>
                        <a:buNone/>
                      </a:pPr>
                      <a:r>
                        <a:rPr lang="en-US" b="1">
                          <a:solidFill>
                            <a:schemeClr val="dk1"/>
                          </a:solidFill>
                        </a:rPr>
                        <a:t>VLAN</a:t>
                      </a:r>
                      <a:r>
                        <a:rPr lang="en-US" sz="1400" b="1" u="none" strike="noStrike" cap="none"/>
                        <a:t> 10</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Isolated</a:t>
                      </a:r>
                      <a:endParaRPr sz="1400" b="1" u="none" strike="noStrike" cap="none"/>
                    </a:p>
                    <a:p>
                      <a:pPr marL="0" marR="0" lvl="0" indent="0" algn="l" rtl="0">
                        <a:lnSpc>
                          <a:spcPct val="100000"/>
                        </a:lnSpc>
                        <a:spcBef>
                          <a:spcPts val="0"/>
                        </a:spcBef>
                        <a:spcAft>
                          <a:spcPts val="0"/>
                        </a:spcAft>
                        <a:buClr>
                          <a:srgbClr val="000000"/>
                        </a:buClr>
                        <a:buSzPts val="1400"/>
                        <a:buFont typeface="Arial"/>
                        <a:buNone/>
                      </a:pPr>
                      <a:r>
                        <a:rPr lang="en-US" b="1">
                          <a:solidFill>
                            <a:schemeClr val="dk1"/>
                          </a:solidFill>
                        </a:rPr>
                        <a:t>VLAN</a:t>
                      </a:r>
                      <a:r>
                        <a:rPr lang="en-US" sz="1400" b="1" u="none" strike="noStrike" cap="none"/>
                        <a:t> 11</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Community</a:t>
                      </a:r>
                      <a:endParaRPr sz="1400" b="1" u="none" strike="noStrike" cap="none"/>
                    </a:p>
                    <a:p>
                      <a:pPr marL="0" marR="0" lvl="0" indent="0" algn="l" rtl="0">
                        <a:lnSpc>
                          <a:spcPct val="100000"/>
                        </a:lnSpc>
                        <a:spcBef>
                          <a:spcPts val="0"/>
                        </a:spcBef>
                        <a:spcAft>
                          <a:spcPts val="0"/>
                        </a:spcAft>
                        <a:buClr>
                          <a:srgbClr val="000000"/>
                        </a:buClr>
                        <a:buSzPts val="1400"/>
                        <a:buFont typeface="Arial"/>
                        <a:buNone/>
                      </a:pPr>
                      <a:r>
                        <a:rPr lang="en-US" b="1">
                          <a:solidFill>
                            <a:schemeClr val="dk1"/>
                          </a:solidFill>
                        </a:rPr>
                        <a:t>VLAN</a:t>
                      </a:r>
                      <a:r>
                        <a:rPr lang="en-US" sz="1400" b="1" u="none" strike="noStrike" cap="none"/>
                        <a:t> 12</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Community</a:t>
                      </a:r>
                      <a:endParaRPr sz="1400" b="1" u="none" strike="noStrike" cap="none"/>
                    </a:p>
                    <a:p>
                      <a:pPr marL="0" marR="0" lvl="0" indent="0" algn="l" rtl="0">
                        <a:lnSpc>
                          <a:spcPct val="100000"/>
                        </a:lnSpc>
                        <a:spcBef>
                          <a:spcPts val="0"/>
                        </a:spcBef>
                        <a:spcAft>
                          <a:spcPts val="0"/>
                        </a:spcAft>
                        <a:buClr>
                          <a:srgbClr val="000000"/>
                        </a:buClr>
                        <a:buSzPts val="1400"/>
                        <a:buFont typeface="Arial"/>
                        <a:buNone/>
                      </a:pPr>
                      <a:r>
                        <a:rPr lang="en-US" b="1">
                          <a:solidFill>
                            <a:schemeClr val="dk1"/>
                          </a:solidFill>
                        </a:rPr>
                        <a:t>VLAN </a:t>
                      </a:r>
                      <a:r>
                        <a:rPr lang="en-US" sz="1400" b="1" u="none" strike="noStrike" cap="none"/>
                        <a:t>13</a:t>
                      </a:r>
                      <a:endParaRPr sz="1400" b="1" u="none" strike="noStrike" cap="none"/>
                    </a:p>
                  </a:txBody>
                  <a:tcPr marL="91425" marR="91425" marT="91425" marB="91425"/>
                </a:tc>
                <a:extLst>
                  <a:ext uri="{0D108BD9-81ED-4DB2-BD59-A6C34878D82A}">
                    <a16:rowId xmlns:a16="http://schemas.microsoft.com/office/drawing/2014/main" val="10000"/>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Primary</a:t>
                      </a:r>
                      <a:endParaRPr sz="1400" b="1" u="none" strike="noStrike" cap="none"/>
                    </a:p>
                    <a:p>
                      <a:pPr marL="0" marR="0" lvl="0" indent="0" algn="l" rtl="0">
                        <a:lnSpc>
                          <a:spcPct val="100000"/>
                        </a:lnSpc>
                        <a:spcBef>
                          <a:spcPts val="0"/>
                        </a:spcBef>
                        <a:spcAft>
                          <a:spcPts val="0"/>
                        </a:spcAft>
                        <a:buClr>
                          <a:srgbClr val="000000"/>
                        </a:buClr>
                        <a:buSzPts val="1400"/>
                        <a:buFont typeface="Arial"/>
                        <a:buNone/>
                      </a:pPr>
                      <a:r>
                        <a:rPr lang="en-US" b="1"/>
                        <a:t> </a:t>
                      </a:r>
                      <a:r>
                        <a:rPr lang="en-US" b="1">
                          <a:solidFill>
                            <a:schemeClr val="dk1"/>
                          </a:solidFill>
                        </a:rPr>
                        <a:t>VLAN </a:t>
                      </a:r>
                      <a:r>
                        <a:rPr lang="en-US" sz="1400" b="1" u="none" strike="noStrike" cap="none"/>
                        <a:t>10</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b="1">
                          <a:solidFill>
                            <a:srgbClr val="00B050"/>
                          </a:solidFill>
                        </a:rPr>
                        <a:t>OK - VNI 10</a:t>
                      </a:r>
                      <a:endParaRPr b="1">
                        <a:solidFill>
                          <a:srgbClr val="00B050"/>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b="1">
                          <a:solidFill>
                            <a:srgbClr val="00B050"/>
                          </a:solidFill>
                        </a:rPr>
                        <a:t>OK - VNI 10</a:t>
                      </a:r>
                      <a:endParaRPr b="1">
                        <a:solidFill>
                          <a:srgbClr val="00B050"/>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b="1">
                          <a:solidFill>
                            <a:srgbClr val="00B050"/>
                          </a:solidFill>
                        </a:rPr>
                        <a:t>OK - VNI 10</a:t>
                      </a:r>
                      <a:endParaRPr b="1">
                        <a:solidFill>
                          <a:srgbClr val="00B050"/>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b="1">
                          <a:solidFill>
                            <a:srgbClr val="00B050"/>
                          </a:solidFill>
                        </a:rPr>
                        <a:t>OK - VNI 10</a:t>
                      </a:r>
                      <a:endParaRPr b="1">
                        <a:solidFill>
                          <a:srgbClr val="00B050"/>
                        </a:solidFill>
                      </a:endParaRPr>
                    </a:p>
                  </a:txBody>
                  <a:tcPr marL="91425" marR="91425" marT="91425" marB="91425"/>
                </a:tc>
                <a:extLst>
                  <a:ext uri="{0D108BD9-81ED-4DB2-BD59-A6C34878D82A}">
                    <a16:rowId xmlns:a16="http://schemas.microsoft.com/office/drawing/2014/main" val="10001"/>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Isolated</a:t>
                      </a:r>
                      <a:endParaRPr sz="1400" b="1" u="none" strike="noStrike" cap="none"/>
                    </a:p>
                    <a:p>
                      <a:pPr marL="0" marR="0" lvl="0" indent="0" algn="l" rtl="0">
                        <a:lnSpc>
                          <a:spcPct val="100000"/>
                        </a:lnSpc>
                        <a:spcBef>
                          <a:spcPts val="0"/>
                        </a:spcBef>
                        <a:spcAft>
                          <a:spcPts val="0"/>
                        </a:spcAft>
                        <a:buClr>
                          <a:srgbClr val="000000"/>
                        </a:buClr>
                        <a:buSzPts val="1400"/>
                        <a:buFont typeface="Arial"/>
                        <a:buNone/>
                      </a:pPr>
                      <a:r>
                        <a:rPr lang="en-US" b="1">
                          <a:solidFill>
                            <a:schemeClr val="dk1"/>
                          </a:solidFill>
                        </a:rPr>
                        <a:t>VLAN </a:t>
                      </a:r>
                      <a:r>
                        <a:rPr lang="en-US" sz="1400" b="1" u="none" strike="noStrike" cap="none">
                          <a:solidFill>
                            <a:schemeClr val="dk1"/>
                          </a:solidFill>
                        </a:rPr>
                        <a:t>11</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b="1">
                          <a:solidFill>
                            <a:srgbClr val="00B050"/>
                          </a:solidFill>
                        </a:rPr>
                        <a:t>OK - VNI 11</a:t>
                      </a:r>
                      <a:endParaRPr b="1">
                        <a:solidFill>
                          <a:srgbClr val="00B050"/>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b="1">
                          <a:solidFill>
                            <a:srgbClr val="E06666"/>
                          </a:solidFill>
                        </a:rPr>
                        <a:t>NOK - VNI 11</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b="1">
                          <a:solidFill>
                            <a:srgbClr val="E06666"/>
                          </a:solidFill>
                        </a:rPr>
                        <a:t>NOK - VNI 11</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b="1">
                          <a:solidFill>
                            <a:srgbClr val="E06666"/>
                          </a:solidFill>
                        </a:rPr>
                        <a:t>NOK - VNI 11</a:t>
                      </a:r>
                      <a:endParaRPr sz="1400" b="1" u="none" strike="noStrike" cap="none"/>
                    </a:p>
                  </a:txBody>
                  <a:tcPr marL="91425" marR="91425" marT="91425" marB="91425"/>
                </a:tc>
                <a:extLst>
                  <a:ext uri="{0D108BD9-81ED-4DB2-BD59-A6C34878D82A}">
                    <a16:rowId xmlns:a16="http://schemas.microsoft.com/office/drawing/2014/main" val="10002"/>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Community</a:t>
                      </a:r>
                      <a:endParaRPr sz="1400" b="1" u="none" strike="noStrike" cap="none"/>
                    </a:p>
                    <a:p>
                      <a:pPr marL="0" marR="0" lvl="0" indent="0" algn="l" rtl="0">
                        <a:lnSpc>
                          <a:spcPct val="100000"/>
                        </a:lnSpc>
                        <a:spcBef>
                          <a:spcPts val="0"/>
                        </a:spcBef>
                        <a:spcAft>
                          <a:spcPts val="0"/>
                        </a:spcAft>
                        <a:buClr>
                          <a:srgbClr val="000000"/>
                        </a:buClr>
                        <a:buSzPts val="1400"/>
                        <a:buFont typeface="Arial"/>
                        <a:buNone/>
                      </a:pPr>
                      <a:r>
                        <a:rPr lang="en-US" b="1">
                          <a:solidFill>
                            <a:schemeClr val="dk1"/>
                          </a:solidFill>
                        </a:rPr>
                        <a:t>VLAN </a:t>
                      </a:r>
                      <a:r>
                        <a:rPr lang="en-US" sz="1400" b="1" u="none" strike="noStrike" cap="none">
                          <a:solidFill>
                            <a:schemeClr val="dk1"/>
                          </a:solidFill>
                        </a:rPr>
                        <a:t>12</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b="1">
                          <a:solidFill>
                            <a:srgbClr val="00B050"/>
                          </a:solidFill>
                        </a:rPr>
                        <a:t>OK - VNI 12</a:t>
                      </a:r>
                      <a:endParaRPr b="1">
                        <a:solidFill>
                          <a:srgbClr val="00B050"/>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b="1">
                          <a:solidFill>
                            <a:srgbClr val="E06666"/>
                          </a:solidFill>
                        </a:rPr>
                        <a:t>NOK - VNI 12</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b="1">
                          <a:solidFill>
                            <a:srgbClr val="00B050"/>
                          </a:solidFill>
                        </a:rPr>
                        <a:t>OK - VNI 12</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b="1">
                          <a:solidFill>
                            <a:srgbClr val="E06666"/>
                          </a:solidFill>
                        </a:rPr>
                        <a:t>NOK - VNI 12</a:t>
                      </a:r>
                      <a:endParaRPr sz="1400" b="1" u="none" strike="noStrike" cap="none"/>
                    </a:p>
                  </a:txBody>
                  <a:tcPr marL="91425" marR="91425" marT="91425" marB="91425"/>
                </a:tc>
                <a:extLst>
                  <a:ext uri="{0D108BD9-81ED-4DB2-BD59-A6C34878D82A}">
                    <a16:rowId xmlns:a16="http://schemas.microsoft.com/office/drawing/2014/main" val="10003"/>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Community</a:t>
                      </a:r>
                      <a:endParaRPr sz="1400" b="1" u="none" strike="noStrike" cap="none"/>
                    </a:p>
                    <a:p>
                      <a:pPr marL="0" marR="0" lvl="0" indent="0" algn="l" rtl="0">
                        <a:lnSpc>
                          <a:spcPct val="100000"/>
                        </a:lnSpc>
                        <a:spcBef>
                          <a:spcPts val="0"/>
                        </a:spcBef>
                        <a:spcAft>
                          <a:spcPts val="0"/>
                        </a:spcAft>
                        <a:buClr>
                          <a:srgbClr val="000000"/>
                        </a:buClr>
                        <a:buSzPts val="1400"/>
                        <a:buFont typeface="Arial"/>
                        <a:buNone/>
                      </a:pPr>
                      <a:r>
                        <a:rPr lang="en-US" b="1">
                          <a:solidFill>
                            <a:schemeClr val="dk1"/>
                          </a:solidFill>
                        </a:rPr>
                        <a:t>VLAN</a:t>
                      </a:r>
                      <a:r>
                        <a:rPr lang="en-US" sz="1400" b="1" u="none" strike="noStrike" cap="none">
                          <a:solidFill>
                            <a:schemeClr val="dk1"/>
                          </a:solidFill>
                        </a:rPr>
                        <a:t> 13</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b="1">
                          <a:solidFill>
                            <a:srgbClr val="00B050"/>
                          </a:solidFill>
                        </a:rPr>
                        <a:t>OK - VNI 13</a:t>
                      </a:r>
                      <a:endParaRPr b="1">
                        <a:solidFill>
                          <a:srgbClr val="00B050"/>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b="1">
                          <a:solidFill>
                            <a:srgbClr val="E06666"/>
                          </a:solidFill>
                        </a:rPr>
                        <a:t>NOK - VNI 13</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b="1">
                          <a:solidFill>
                            <a:srgbClr val="E06666"/>
                          </a:solidFill>
                        </a:rPr>
                        <a:t>NOK - VNI 13</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b="1">
                          <a:solidFill>
                            <a:srgbClr val="00B050"/>
                          </a:solidFill>
                        </a:rPr>
                        <a:t>OK - VNI 13</a:t>
                      </a:r>
                      <a:endParaRPr sz="1400" u="none" strike="noStrike" cap="none"/>
                    </a:p>
                  </a:txBody>
                  <a:tcPr marL="91425" marR="91425" marT="91425" marB="91425"/>
                </a:tc>
                <a:extLst>
                  <a:ext uri="{0D108BD9-81ED-4DB2-BD59-A6C34878D82A}">
                    <a16:rowId xmlns:a16="http://schemas.microsoft.com/office/drawing/2014/main" val="10004"/>
                  </a:ext>
                </a:extLst>
              </a:tr>
            </a:tbl>
          </a:graphicData>
        </a:graphic>
      </p:graphicFrame>
      <p:cxnSp>
        <p:nvCxnSpPr>
          <p:cNvPr id="636" name="Google Shape;636;gd874be867b_0_335"/>
          <p:cNvCxnSpPr/>
          <p:nvPr/>
        </p:nvCxnSpPr>
        <p:spPr>
          <a:xfrm>
            <a:off x="2149800" y="1883775"/>
            <a:ext cx="1331100" cy="628200"/>
          </a:xfrm>
          <a:prstGeom prst="straightConnector1">
            <a:avLst/>
          </a:prstGeom>
          <a:noFill/>
          <a:ln w="9525" cap="flat" cmpd="sng">
            <a:solidFill>
              <a:schemeClr val="dk2"/>
            </a:solidFill>
            <a:prstDash val="solid"/>
            <a:round/>
            <a:headEnd type="none" w="sm" len="sm"/>
            <a:tailEnd type="none" w="sm" len="sm"/>
          </a:ln>
        </p:spPr>
      </p:cxnSp>
      <p:sp>
        <p:nvSpPr>
          <p:cNvPr id="637" name="Google Shape;637;gd874be867b_0_335"/>
          <p:cNvSpPr txBox="1">
            <a:spLocks noGrp="1"/>
          </p:cNvSpPr>
          <p:nvPr>
            <p:ph type="ctrTitle"/>
          </p:nvPr>
        </p:nvSpPr>
        <p:spPr>
          <a:xfrm>
            <a:off x="838200" y="60325"/>
            <a:ext cx="10515600" cy="628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1000"/>
              </a:spcBef>
              <a:spcAft>
                <a:spcPts val="0"/>
              </a:spcAft>
              <a:buSzPts val="6000"/>
              <a:buNone/>
            </a:pPr>
            <a:r>
              <a:rPr lang="en-US" sz="3300"/>
              <a:t>Traffic Flow Examples</a:t>
            </a:r>
            <a:endParaRPr sz="65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gdf7f94ca7a_1_612"/>
          <p:cNvSpPr txBox="1">
            <a:spLocks noGrp="1"/>
          </p:cNvSpPr>
          <p:nvPr>
            <p:ph type="title"/>
          </p:nvPr>
        </p:nvSpPr>
        <p:spPr>
          <a:xfrm>
            <a:off x="455028" y="161734"/>
            <a:ext cx="10972800" cy="866700"/>
          </a:xfrm>
          <a:prstGeom prst="rect">
            <a:avLst/>
          </a:prstGeom>
        </p:spPr>
        <p:txBody>
          <a:bodyPr spcFirstLastPara="1" wrap="square" lIns="130125" tIns="65075" rIns="130125" bIns="65075" anchor="t" anchorCtr="0">
            <a:noAutofit/>
          </a:bodyPr>
          <a:lstStyle/>
          <a:p>
            <a:pPr marL="0" lvl="0" indent="0" algn="l" rtl="0">
              <a:lnSpc>
                <a:spcPct val="90000"/>
              </a:lnSpc>
              <a:spcBef>
                <a:spcPts val="1000"/>
              </a:spcBef>
              <a:spcAft>
                <a:spcPts val="0"/>
              </a:spcAft>
              <a:buClr>
                <a:srgbClr val="000000"/>
              </a:buClr>
              <a:buSzPts val="6000"/>
              <a:buFont typeface="Arial"/>
              <a:buNone/>
            </a:pPr>
            <a:r>
              <a:rPr lang="en-US">
                <a:solidFill>
                  <a:schemeClr val="dk1"/>
                </a:solidFill>
              </a:rPr>
              <a:t>Traffic Flow Examples</a:t>
            </a:r>
            <a:endParaRPr sz="3000"/>
          </a:p>
        </p:txBody>
      </p:sp>
      <p:sp>
        <p:nvSpPr>
          <p:cNvPr id="643" name="Google Shape;643;gdf7f94ca7a_1_612"/>
          <p:cNvSpPr txBox="1">
            <a:spLocks noGrp="1"/>
          </p:cNvSpPr>
          <p:nvPr>
            <p:ph type="body" idx="1"/>
          </p:nvPr>
        </p:nvSpPr>
        <p:spPr>
          <a:xfrm>
            <a:off x="450150" y="2968850"/>
            <a:ext cx="11385900" cy="3323100"/>
          </a:xfrm>
          <a:prstGeom prst="rect">
            <a:avLst/>
          </a:prstGeom>
          <a:ln w="9525" cap="flat" cmpd="sng">
            <a:solidFill>
              <a:srgbClr val="6A8236"/>
            </a:solidFill>
            <a:prstDash val="solid"/>
            <a:round/>
            <a:headEnd type="none" w="sm" len="sm"/>
            <a:tailEnd type="none" w="sm" len="sm"/>
          </a:ln>
        </p:spPr>
        <p:txBody>
          <a:bodyPr spcFirstLastPara="1" wrap="square" lIns="130125" tIns="65075" rIns="130125" bIns="65075" anchor="t" anchorCtr="0">
            <a:noAutofit/>
          </a:bodyPr>
          <a:lstStyle/>
          <a:p>
            <a:pPr marL="0" lvl="0" indent="0" algn="l" rtl="0">
              <a:spcBef>
                <a:spcPts val="0"/>
              </a:spcBef>
              <a:spcAft>
                <a:spcPts val="0"/>
              </a:spcAft>
              <a:buNone/>
            </a:pPr>
            <a:r>
              <a:rPr lang="en-US" sz="1100" b="1" u="sng">
                <a:solidFill>
                  <a:schemeClr val="dk2"/>
                </a:solidFill>
                <a:latin typeface="Courier New"/>
                <a:ea typeface="Courier New"/>
                <a:cs typeface="Courier New"/>
                <a:sym typeface="Courier New"/>
              </a:rPr>
              <a:t>ping H3 → H2 (OK)</a:t>
            </a:r>
            <a:endParaRPr sz="1100" b="1" u="sng">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100">
                <a:solidFill>
                  <a:schemeClr val="dk2"/>
                </a:solidFill>
                <a:latin typeface="Courier New"/>
                <a:ea typeface="Courier New"/>
                <a:cs typeface="Courier New"/>
                <a:sym typeface="Courier New"/>
              </a:rPr>
              <a:t>16:30:17.181670 98:5d:82:b4:dd:f9 &gt; 98:5d:82:c1:6b:03, ethertype 802.1Q (0x8100), length 168: vlan 1006, p 0, ethertype IPv4 (0x0800), </a:t>
            </a:r>
            <a:r>
              <a:rPr lang="en-US" sz="1100" b="1">
                <a:solidFill>
                  <a:schemeClr val="dk2"/>
                </a:solidFill>
                <a:latin typeface="Courier New"/>
                <a:ea typeface="Courier New"/>
                <a:cs typeface="Courier New"/>
                <a:sym typeface="Courier New"/>
              </a:rPr>
              <a:t>10.1.1.1.18655 &gt; 10.2.1.2.4789: VXLAN</a:t>
            </a:r>
            <a:r>
              <a:rPr lang="en-US" sz="1100">
                <a:solidFill>
                  <a:schemeClr val="dk2"/>
                </a:solidFill>
                <a:latin typeface="Courier New"/>
                <a:ea typeface="Courier New"/>
                <a:cs typeface="Courier New"/>
                <a:sym typeface="Courier New"/>
              </a:rPr>
              <a:t>, flags [I] (0x08), </a:t>
            </a:r>
            <a:r>
              <a:rPr lang="en-US" sz="1100" b="1">
                <a:solidFill>
                  <a:srgbClr val="9900FF"/>
                </a:solidFill>
                <a:latin typeface="Courier New"/>
                <a:ea typeface="Courier New"/>
                <a:cs typeface="Courier New"/>
                <a:sym typeface="Courier New"/>
              </a:rPr>
              <a:t>vni 12</a:t>
            </a:r>
            <a:endParaRPr sz="1100" b="1">
              <a:solidFill>
                <a:srgbClr val="9900FF"/>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100">
                <a:solidFill>
                  <a:schemeClr val="dk2"/>
                </a:solidFill>
                <a:latin typeface="Courier New"/>
                <a:ea typeface="Courier New"/>
                <a:cs typeface="Courier New"/>
                <a:sym typeface="Courier New"/>
              </a:rPr>
              <a:t>98:5d:82:b4:ca:61 &gt; 44:4c:a8:8d:27:c1, ethertype IPv4 (0x0800), length 114: </a:t>
            </a:r>
            <a:r>
              <a:rPr lang="en-US" sz="1100" b="1">
                <a:solidFill>
                  <a:schemeClr val="dk2"/>
                </a:solidFill>
                <a:latin typeface="Courier New"/>
                <a:ea typeface="Courier New"/>
                <a:cs typeface="Courier New"/>
                <a:sym typeface="Courier New"/>
              </a:rPr>
              <a:t>172.16.0.3 &gt; 172.16.0.2: ICMP echo request</a:t>
            </a:r>
            <a:r>
              <a:rPr lang="en-US" sz="1100">
                <a:solidFill>
                  <a:schemeClr val="dk2"/>
                </a:solidFill>
                <a:latin typeface="Courier New"/>
                <a:ea typeface="Courier New"/>
                <a:cs typeface="Courier New"/>
                <a:sym typeface="Courier New"/>
              </a:rPr>
              <a:t>, id 18917, seq 1, length 80</a:t>
            </a:r>
            <a:endParaRPr sz="1100">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100">
                <a:solidFill>
                  <a:schemeClr val="dk2"/>
                </a:solidFill>
                <a:latin typeface="Courier New"/>
                <a:ea typeface="Courier New"/>
                <a:cs typeface="Courier New"/>
                <a:sym typeface="Courier New"/>
              </a:rPr>
              <a:t>16:30:17.181814 98:5d:82:c1:6b:03 &gt; 98:5d:82:b4:dd:f9, ethertype IPv4 (0x0800), length 164: </a:t>
            </a:r>
            <a:r>
              <a:rPr lang="en-US" sz="1100" b="1">
                <a:solidFill>
                  <a:schemeClr val="dk2"/>
                </a:solidFill>
                <a:latin typeface="Courier New"/>
                <a:ea typeface="Courier New"/>
                <a:cs typeface="Courier New"/>
                <a:sym typeface="Courier New"/>
              </a:rPr>
              <a:t>10.2.1.2.20406 &gt; 10.1.1.1.4789: VXLAN</a:t>
            </a:r>
            <a:r>
              <a:rPr lang="en-US" sz="1100">
                <a:solidFill>
                  <a:schemeClr val="dk2"/>
                </a:solidFill>
                <a:latin typeface="Courier New"/>
                <a:ea typeface="Courier New"/>
                <a:cs typeface="Courier New"/>
                <a:sym typeface="Courier New"/>
              </a:rPr>
              <a:t>, flags [I] (0x08), </a:t>
            </a:r>
            <a:r>
              <a:rPr lang="en-US" sz="1100" b="1">
                <a:solidFill>
                  <a:srgbClr val="9900FF"/>
                </a:solidFill>
                <a:latin typeface="Courier New"/>
                <a:ea typeface="Courier New"/>
                <a:cs typeface="Courier New"/>
                <a:sym typeface="Courier New"/>
              </a:rPr>
              <a:t>vni 12</a:t>
            </a:r>
            <a:endParaRPr sz="1100" b="1">
              <a:solidFill>
                <a:srgbClr val="9900FF"/>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100">
                <a:solidFill>
                  <a:schemeClr val="dk2"/>
                </a:solidFill>
                <a:latin typeface="Courier New"/>
                <a:ea typeface="Courier New"/>
                <a:cs typeface="Courier New"/>
                <a:sym typeface="Courier New"/>
              </a:rPr>
              <a:t>44:4c:a8:8d:27:c1 &gt; 98:5d:82:b4:ca:61, ethertype IPv4 (0x0800), length 114: </a:t>
            </a:r>
            <a:r>
              <a:rPr lang="en-US" sz="1100" b="1">
                <a:solidFill>
                  <a:schemeClr val="dk2"/>
                </a:solidFill>
                <a:latin typeface="Courier New"/>
                <a:ea typeface="Courier New"/>
                <a:cs typeface="Courier New"/>
                <a:sym typeface="Courier New"/>
              </a:rPr>
              <a:t>172.16.0.2 &gt; 172.16.0.3:</a:t>
            </a:r>
            <a:r>
              <a:rPr lang="en-US" sz="1100">
                <a:solidFill>
                  <a:schemeClr val="dk2"/>
                </a:solidFill>
                <a:latin typeface="Courier New"/>
                <a:ea typeface="Courier New"/>
                <a:cs typeface="Courier New"/>
                <a:sym typeface="Courier New"/>
              </a:rPr>
              <a:t> </a:t>
            </a:r>
            <a:r>
              <a:rPr lang="en-US" sz="1100" b="1">
                <a:solidFill>
                  <a:schemeClr val="dk2"/>
                </a:solidFill>
                <a:latin typeface="Courier New"/>
                <a:ea typeface="Courier New"/>
                <a:cs typeface="Courier New"/>
                <a:sym typeface="Courier New"/>
              </a:rPr>
              <a:t>ICMP echo reply</a:t>
            </a:r>
            <a:r>
              <a:rPr lang="en-US" sz="1100">
                <a:solidFill>
                  <a:schemeClr val="dk2"/>
                </a:solidFill>
                <a:latin typeface="Courier New"/>
                <a:ea typeface="Courier New"/>
                <a:cs typeface="Courier New"/>
                <a:sym typeface="Courier New"/>
              </a:rPr>
              <a:t>, id 18917, seq 1, length 80</a:t>
            </a:r>
            <a:endParaRPr sz="1100" b="1">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100" b="1" u="sng">
                <a:solidFill>
                  <a:schemeClr val="dk2"/>
                </a:solidFill>
                <a:latin typeface="Courier New"/>
                <a:ea typeface="Courier New"/>
                <a:cs typeface="Courier New"/>
                <a:sym typeface="Courier New"/>
              </a:rPr>
              <a:t>ping H1 → H2 (NOK)</a:t>
            </a:r>
            <a:endParaRPr sz="1100" b="1" u="sng">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100">
                <a:solidFill>
                  <a:schemeClr val="dk2"/>
                </a:solidFill>
                <a:latin typeface="Courier New"/>
                <a:ea typeface="Courier New"/>
                <a:cs typeface="Courier New"/>
                <a:sym typeface="Courier New"/>
              </a:rPr>
              <a:t>16:36:11.517270 98:5d:82:b4:dd:f9 &gt; 98:5d:82:c1:6b:03, ethertype 802.1Q (0x8100), length 168: vlan 1006, p 0, ethertype IPv4 (0x0800), </a:t>
            </a:r>
            <a:r>
              <a:rPr lang="en-US" sz="1100" b="1">
                <a:solidFill>
                  <a:schemeClr val="dk2"/>
                </a:solidFill>
                <a:latin typeface="Courier New"/>
                <a:ea typeface="Courier New"/>
                <a:cs typeface="Courier New"/>
                <a:sym typeface="Courier New"/>
              </a:rPr>
              <a:t>10.1.1.1.54434 &gt; 10.2.1.2.4789: VXLAN</a:t>
            </a:r>
            <a:r>
              <a:rPr lang="en-US" sz="1100">
                <a:solidFill>
                  <a:schemeClr val="dk2"/>
                </a:solidFill>
                <a:latin typeface="Courier New"/>
                <a:ea typeface="Courier New"/>
                <a:cs typeface="Courier New"/>
                <a:sym typeface="Courier New"/>
              </a:rPr>
              <a:t>, flags [I] (0x08), </a:t>
            </a:r>
            <a:r>
              <a:rPr lang="en-US" sz="1100" b="1">
                <a:solidFill>
                  <a:schemeClr val="accent3"/>
                </a:solidFill>
                <a:latin typeface="Courier New"/>
                <a:ea typeface="Courier New"/>
                <a:cs typeface="Courier New"/>
                <a:sym typeface="Courier New"/>
              </a:rPr>
              <a:t>vni 13</a:t>
            </a:r>
            <a:endParaRPr sz="1100" b="1">
              <a:solidFill>
                <a:schemeClr val="accent3"/>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100">
                <a:solidFill>
                  <a:schemeClr val="dk2"/>
                </a:solidFill>
                <a:latin typeface="Courier New"/>
                <a:ea typeface="Courier New"/>
                <a:cs typeface="Courier New"/>
                <a:sym typeface="Courier New"/>
              </a:rPr>
              <a:t>98:5d:82:b4:cc:f5 &gt; 44:4c:a8:8d:27:c1, ethertype IPv4 (0x0800), length 114: </a:t>
            </a:r>
            <a:r>
              <a:rPr lang="en-US" sz="1100" b="1">
                <a:solidFill>
                  <a:schemeClr val="dk2"/>
                </a:solidFill>
                <a:latin typeface="Courier New"/>
                <a:ea typeface="Courier New"/>
                <a:cs typeface="Courier New"/>
                <a:sym typeface="Courier New"/>
              </a:rPr>
              <a:t>172.16.0.1 &gt; 172.16.0.2: ICMP echo request</a:t>
            </a:r>
            <a:r>
              <a:rPr lang="en-US" sz="1100">
                <a:solidFill>
                  <a:schemeClr val="dk2"/>
                </a:solidFill>
                <a:latin typeface="Courier New"/>
                <a:ea typeface="Courier New"/>
                <a:cs typeface="Courier New"/>
                <a:sym typeface="Courier New"/>
              </a:rPr>
              <a:t>, id 18969, seq 1, length 80</a:t>
            </a:r>
            <a:endParaRPr sz="1100">
              <a:solidFill>
                <a:schemeClr val="dk2"/>
              </a:solidFill>
              <a:latin typeface="Courier New"/>
              <a:ea typeface="Courier New"/>
              <a:cs typeface="Courier New"/>
              <a:sym typeface="Courier New"/>
            </a:endParaRPr>
          </a:p>
          <a:p>
            <a:pPr marL="0" lvl="0" indent="0" algn="l" rtl="0">
              <a:spcBef>
                <a:spcPts val="600"/>
              </a:spcBef>
              <a:spcAft>
                <a:spcPts val="600"/>
              </a:spcAft>
              <a:buClr>
                <a:schemeClr val="dk1"/>
              </a:buClr>
              <a:buSzPts val="1100"/>
              <a:buFont typeface="Arial"/>
              <a:buNone/>
            </a:pPr>
            <a:r>
              <a:rPr lang="en-US" sz="1100" b="1">
                <a:solidFill>
                  <a:schemeClr val="dk2"/>
                </a:solidFill>
                <a:latin typeface="Courier New"/>
                <a:ea typeface="Courier New"/>
                <a:cs typeface="Courier New"/>
                <a:sym typeface="Courier New"/>
              </a:rPr>
              <a:t>There is no echo reply.</a:t>
            </a:r>
            <a:endParaRPr sz="1100" b="1" u="sng">
              <a:solidFill>
                <a:schemeClr val="dk2"/>
              </a:solidFill>
              <a:latin typeface="Courier New"/>
              <a:ea typeface="Courier New"/>
              <a:cs typeface="Courier New"/>
              <a:sym typeface="Courier New"/>
            </a:endParaRPr>
          </a:p>
        </p:txBody>
      </p:sp>
      <p:sp>
        <p:nvSpPr>
          <p:cNvPr id="644" name="Google Shape;644;gdf7f94ca7a_1_612"/>
          <p:cNvSpPr/>
          <p:nvPr/>
        </p:nvSpPr>
        <p:spPr>
          <a:xfrm>
            <a:off x="1550499" y="1203025"/>
            <a:ext cx="548400" cy="357300"/>
          </a:xfrm>
          <a:prstGeom prst="rect">
            <a:avLst/>
          </a:prstGeom>
          <a:solidFill>
            <a:schemeClr val="accent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 Host 1</a:t>
            </a:r>
            <a:endParaRPr sz="800" b="0" i="0" u="none" strike="noStrike" cap="none">
              <a:solidFill>
                <a:schemeClr val="lt1"/>
              </a:solidFill>
              <a:latin typeface="Calibri"/>
              <a:ea typeface="Calibri"/>
              <a:cs typeface="Calibri"/>
              <a:sym typeface="Calibri"/>
            </a:endParaRPr>
          </a:p>
        </p:txBody>
      </p:sp>
      <p:sp>
        <p:nvSpPr>
          <p:cNvPr id="645" name="Google Shape;645;gdf7f94ca7a_1_612"/>
          <p:cNvSpPr/>
          <p:nvPr/>
        </p:nvSpPr>
        <p:spPr>
          <a:xfrm>
            <a:off x="2978749" y="1714025"/>
            <a:ext cx="548400" cy="357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 Leaf </a:t>
            </a:r>
            <a:r>
              <a:rPr lang="en-US" sz="800" b="0" i="0" u="none" strike="noStrike" cap="none">
                <a:solidFill>
                  <a:schemeClr val="lt1"/>
                </a:solidFill>
                <a:latin typeface="Calibri"/>
                <a:ea typeface="Calibri"/>
                <a:cs typeface="Calibri"/>
                <a:sym typeface="Calibri"/>
              </a:rPr>
              <a:t>1</a:t>
            </a:r>
            <a:endParaRPr sz="800" b="0" i="0" u="none" strike="noStrike" cap="none">
              <a:solidFill>
                <a:schemeClr val="lt1"/>
              </a:solidFill>
              <a:latin typeface="Calibri"/>
              <a:ea typeface="Calibri"/>
              <a:cs typeface="Calibri"/>
              <a:sym typeface="Calibri"/>
            </a:endParaRPr>
          </a:p>
        </p:txBody>
      </p:sp>
      <p:sp>
        <p:nvSpPr>
          <p:cNvPr id="646" name="Google Shape;646;gdf7f94ca7a_1_612"/>
          <p:cNvSpPr/>
          <p:nvPr/>
        </p:nvSpPr>
        <p:spPr>
          <a:xfrm>
            <a:off x="7168848" y="1714025"/>
            <a:ext cx="621000" cy="357300"/>
          </a:xfrm>
          <a:prstGeom prst="rect">
            <a:avLst/>
          </a:prstGeom>
          <a:solidFill>
            <a:srgbClr val="9900F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   Host 2</a:t>
            </a:r>
            <a:endParaRPr sz="800">
              <a:solidFill>
                <a:schemeClr val="lt1"/>
              </a:solidFill>
              <a:latin typeface="Calibri"/>
              <a:ea typeface="Calibri"/>
              <a:cs typeface="Calibri"/>
              <a:sym typeface="Calibri"/>
            </a:endParaRPr>
          </a:p>
        </p:txBody>
      </p:sp>
      <p:cxnSp>
        <p:nvCxnSpPr>
          <p:cNvPr id="647" name="Google Shape;647;gdf7f94ca7a_1_612"/>
          <p:cNvCxnSpPr>
            <a:stCxn id="648" idx="1"/>
            <a:endCxn id="645" idx="3"/>
          </p:cNvCxnSpPr>
          <p:nvPr/>
        </p:nvCxnSpPr>
        <p:spPr>
          <a:xfrm rot="10800000">
            <a:off x="3526999" y="1892675"/>
            <a:ext cx="2311800" cy="0"/>
          </a:xfrm>
          <a:prstGeom prst="straightConnector1">
            <a:avLst/>
          </a:prstGeom>
          <a:noFill/>
          <a:ln w="9525" cap="flat" cmpd="sng">
            <a:solidFill>
              <a:schemeClr val="accent1"/>
            </a:solidFill>
            <a:prstDash val="solid"/>
            <a:miter lim="800000"/>
            <a:headEnd type="none" w="sm" len="sm"/>
            <a:tailEnd type="none" w="sm" len="sm"/>
          </a:ln>
        </p:spPr>
      </p:cxnSp>
      <p:sp>
        <p:nvSpPr>
          <p:cNvPr id="649" name="Google Shape;649;gdf7f94ca7a_1_612"/>
          <p:cNvSpPr txBox="1"/>
          <p:nvPr/>
        </p:nvSpPr>
        <p:spPr>
          <a:xfrm>
            <a:off x="563475" y="1028425"/>
            <a:ext cx="13899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172.16.0.1</a:t>
            </a:r>
            <a:endParaRPr sz="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985d.82b4.ccf5</a:t>
            </a:r>
            <a:endParaRPr sz="800" b="0" i="0" u="none" strike="noStrike" cap="none">
              <a:solidFill>
                <a:srgbClr val="000000"/>
              </a:solidFill>
              <a:latin typeface="Calibri"/>
              <a:ea typeface="Calibri"/>
              <a:cs typeface="Calibri"/>
              <a:sym typeface="Calibri"/>
            </a:endParaRPr>
          </a:p>
        </p:txBody>
      </p:sp>
      <p:sp>
        <p:nvSpPr>
          <p:cNvPr id="648" name="Google Shape;648;gdf7f94ca7a_1_612"/>
          <p:cNvSpPr/>
          <p:nvPr/>
        </p:nvSpPr>
        <p:spPr>
          <a:xfrm>
            <a:off x="5838799" y="1714025"/>
            <a:ext cx="548400" cy="357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 Leaf 2</a:t>
            </a:r>
            <a:endParaRPr sz="800">
              <a:solidFill>
                <a:schemeClr val="lt1"/>
              </a:solidFill>
              <a:latin typeface="Calibri"/>
              <a:ea typeface="Calibri"/>
              <a:cs typeface="Calibri"/>
              <a:sym typeface="Calibri"/>
            </a:endParaRPr>
          </a:p>
        </p:txBody>
      </p:sp>
      <p:sp>
        <p:nvSpPr>
          <p:cNvPr id="650" name="Google Shape;650;gdf7f94ca7a_1_612"/>
          <p:cNvSpPr/>
          <p:nvPr/>
        </p:nvSpPr>
        <p:spPr>
          <a:xfrm>
            <a:off x="1550499" y="2377575"/>
            <a:ext cx="548400" cy="357300"/>
          </a:xfrm>
          <a:prstGeom prst="rect">
            <a:avLst/>
          </a:prstGeom>
          <a:solidFill>
            <a:srgbClr val="9900F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 Host 3</a:t>
            </a:r>
            <a:endParaRPr sz="800" b="0" i="0" u="none" strike="noStrike" cap="none">
              <a:solidFill>
                <a:schemeClr val="lt1"/>
              </a:solidFill>
              <a:latin typeface="Calibri"/>
              <a:ea typeface="Calibri"/>
              <a:cs typeface="Calibri"/>
              <a:sym typeface="Calibri"/>
            </a:endParaRPr>
          </a:p>
        </p:txBody>
      </p:sp>
      <p:cxnSp>
        <p:nvCxnSpPr>
          <p:cNvPr id="651" name="Google Shape;651;gdf7f94ca7a_1_612"/>
          <p:cNvCxnSpPr>
            <a:stCxn id="645" idx="1"/>
            <a:endCxn id="644" idx="2"/>
          </p:cNvCxnSpPr>
          <p:nvPr/>
        </p:nvCxnSpPr>
        <p:spPr>
          <a:xfrm rot="10800000">
            <a:off x="1824649" y="1560275"/>
            <a:ext cx="1154100" cy="332400"/>
          </a:xfrm>
          <a:prstGeom prst="straightConnector1">
            <a:avLst/>
          </a:prstGeom>
          <a:noFill/>
          <a:ln w="38100" cap="flat" cmpd="sng">
            <a:solidFill>
              <a:schemeClr val="accent3"/>
            </a:solidFill>
            <a:prstDash val="solid"/>
            <a:round/>
            <a:headEnd type="none" w="med" len="med"/>
            <a:tailEnd type="none" w="med" len="med"/>
          </a:ln>
        </p:spPr>
      </p:cxnSp>
      <p:cxnSp>
        <p:nvCxnSpPr>
          <p:cNvPr id="652" name="Google Shape;652;gdf7f94ca7a_1_612"/>
          <p:cNvCxnSpPr>
            <a:stCxn id="650" idx="0"/>
            <a:endCxn id="645" idx="1"/>
          </p:cNvCxnSpPr>
          <p:nvPr/>
        </p:nvCxnSpPr>
        <p:spPr>
          <a:xfrm rot="10800000" flipH="1">
            <a:off x="1824699" y="1892775"/>
            <a:ext cx="1154100" cy="484800"/>
          </a:xfrm>
          <a:prstGeom prst="straightConnector1">
            <a:avLst/>
          </a:prstGeom>
          <a:noFill/>
          <a:ln w="38100" cap="flat" cmpd="sng">
            <a:solidFill>
              <a:srgbClr val="9900FF"/>
            </a:solidFill>
            <a:prstDash val="solid"/>
            <a:round/>
            <a:headEnd type="none" w="med" len="med"/>
            <a:tailEnd type="none" w="med" len="med"/>
          </a:ln>
        </p:spPr>
      </p:cxnSp>
      <p:cxnSp>
        <p:nvCxnSpPr>
          <p:cNvPr id="653" name="Google Shape;653;gdf7f94ca7a_1_612"/>
          <p:cNvCxnSpPr>
            <a:stCxn id="648" idx="3"/>
            <a:endCxn id="646" idx="1"/>
          </p:cNvCxnSpPr>
          <p:nvPr/>
        </p:nvCxnSpPr>
        <p:spPr>
          <a:xfrm>
            <a:off x="6387199" y="1892675"/>
            <a:ext cx="781500" cy="0"/>
          </a:xfrm>
          <a:prstGeom prst="straightConnector1">
            <a:avLst/>
          </a:prstGeom>
          <a:noFill/>
          <a:ln w="38100" cap="flat" cmpd="sng">
            <a:solidFill>
              <a:srgbClr val="9900FF"/>
            </a:solidFill>
            <a:prstDash val="solid"/>
            <a:round/>
            <a:headEnd type="none" w="med" len="med"/>
            <a:tailEnd type="none" w="med" len="med"/>
          </a:ln>
        </p:spPr>
      </p:cxnSp>
      <p:sp>
        <p:nvSpPr>
          <p:cNvPr id="654" name="Google Shape;654;gdf7f94ca7a_1_612"/>
          <p:cNvSpPr txBox="1"/>
          <p:nvPr/>
        </p:nvSpPr>
        <p:spPr>
          <a:xfrm>
            <a:off x="552825" y="2202975"/>
            <a:ext cx="13899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US" sz="800">
                <a:solidFill>
                  <a:schemeClr val="dk1"/>
                </a:solidFill>
                <a:latin typeface="Calibri"/>
                <a:ea typeface="Calibri"/>
                <a:cs typeface="Calibri"/>
                <a:sym typeface="Calibri"/>
              </a:rPr>
              <a:t>172.16.0.3</a:t>
            </a:r>
            <a:endParaRPr sz="8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985d.82b4.ca61</a:t>
            </a:r>
            <a:endParaRPr sz="800" b="0" i="0" u="none" strike="noStrike" cap="none">
              <a:solidFill>
                <a:srgbClr val="000000"/>
              </a:solidFill>
              <a:latin typeface="Calibri"/>
              <a:ea typeface="Calibri"/>
              <a:cs typeface="Calibri"/>
              <a:sym typeface="Calibri"/>
            </a:endParaRPr>
          </a:p>
        </p:txBody>
      </p:sp>
      <p:sp>
        <p:nvSpPr>
          <p:cNvPr id="655" name="Google Shape;655;gdf7f94ca7a_1_612"/>
          <p:cNvSpPr txBox="1"/>
          <p:nvPr/>
        </p:nvSpPr>
        <p:spPr>
          <a:xfrm>
            <a:off x="7888625" y="1691825"/>
            <a:ext cx="1389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800"/>
              <a:buFont typeface="Arial"/>
              <a:buNone/>
            </a:pPr>
            <a:r>
              <a:rPr lang="en-US" sz="800">
                <a:solidFill>
                  <a:schemeClr val="dk1"/>
                </a:solidFill>
                <a:latin typeface="Calibri"/>
                <a:ea typeface="Calibri"/>
                <a:cs typeface="Calibri"/>
                <a:sym typeface="Calibri"/>
              </a:rPr>
              <a:t>172.16.0.2</a:t>
            </a:r>
            <a:endParaRPr sz="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444c.a88d.27c1</a:t>
            </a:r>
            <a:endParaRPr sz="800" b="0" i="0" u="none" strike="noStrike" cap="none">
              <a:solidFill>
                <a:srgbClr val="000000"/>
              </a:solidFill>
              <a:latin typeface="Calibri"/>
              <a:ea typeface="Calibri"/>
              <a:cs typeface="Calibri"/>
              <a:sym typeface="Calibri"/>
            </a:endParaRPr>
          </a:p>
        </p:txBody>
      </p:sp>
      <p:sp>
        <p:nvSpPr>
          <p:cNvPr id="656" name="Google Shape;656;gdf7f94ca7a_1_612"/>
          <p:cNvSpPr txBox="1"/>
          <p:nvPr/>
        </p:nvSpPr>
        <p:spPr>
          <a:xfrm>
            <a:off x="9825725" y="1587250"/>
            <a:ext cx="15834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800"/>
              <a:buFont typeface="Arial"/>
              <a:buNone/>
            </a:pPr>
            <a:r>
              <a:rPr lang="en-US" sz="1100">
                <a:solidFill>
                  <a:srgbClr val="9900FF"/>
                </a:solidFill>
                <a:latin typeface="Calibri"/>
                <a:ea typeface="Calibri"/>
                <a:cs typeface="Calibri"/>
                <a:sym typeface="Calibri"/>
              </a:rPr>
              <a:t>Community VLAN: 12</a:t>
            </a:r>
            <a:endParaRPr sz="1100">
              <a:solidFill>
                <a:srgbClr val="9900FF"/>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endParaRPr sz="1100">
              <a:solidFill>
                <a:srgbClr val="9900FF"/>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US" sz="1100">
                <a:solidFill>
                  <a:schemeClr val="accent3"/>
                </a:solidFill>
                <a:latin typeface="Calibri"/>
                <a:ea typeface="Calibri"/>
                <a:cs typeface="Calibri"/>
                <a:sym typeface="Calibri"/>
              </a:rPr>
              <a:t>Community VLAN: 13</a:t>
            </a:r>
            <a:endParaRPr sz="1100">
              <a:latin typeface="Calibri"/>
              <a:ea typeface="Calibri"/>
              <a:cs typeface="Calibri"/>
              <a:sym typeface="Calibri"/>
            </a:endParaRPr>
          </a:p>
        </p:txBody>
      </p:sp>
      <p:sp>
        <p:nvSpPr>
          <p:cNvPr id="657" name="Google Shape;657;gdf7f94ca7a_1_612"/>
          <p:cNvSpPr/>
          <p:nvPr/>
        </p:nvSpPr>
        <p:spPr>
          <a:xfrm>
            <a:off x="11347017" y="1509190"/>
            <a:ext cx="466200" cy="357300"/>
          </a:xfrm>
          <a:prstGeom prst="rect">
            <a:avLst/>
          </a:prstGeom>
          <a:solidFill>
            <a:srgbClr val="9900F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12</a:t>
            </a:r>
            <a:endParaRPr sz="800">
              <a:solidFill>
                <a:schemeClr val="lt1"/>
              </a:solidFill>
              <a:latin typeface="Calibri"/>
              <a:ea typeface="Calibri"/>
              <a:cs typeface="Calibri"/>
              <a:sym typeface="Calibri"/>
            </a:endParaRPr>
          </a:p>
        </p:txBody>
      </p:sp>
      <p:sp>
        <p:nvSpPr>
          <p:cNvPr id="658" name="Google Shape;658;gdf7f94ca7a_1_612"/>
          <p:cNvSpPr/>
          <p:nvPr/>
        </p:nvSpPr>
        <p:spPr>
          <a:xfrm>
            <a:off x="11347017" y="1991715"/>
            <a:ext cx="466200" cy="357300"/>
          </a:xfrm>
          <a:prstGeom prst="rect">
            <a:avLst/>
          </a:prstGeom>
          <a:solidFill>
            <a:schemeClr val="accent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13</a:t>
            </a:r>
            <a:endParaRPr sz="800">
              <a:solidFill>
                <a:schemeClr val="lt1"/>
              </a:solidFill>
              <a:latin typeface="Calibri"/>
              <a:ea typeface="Calibri"/>
              <a:cs typeface="Calibri"/>
              <a:sym typeface="Calibri"/>
            </a:endParaRPr>
          </a:p>
        </p:txBody>
      </p:sp>
      <p:sp>
        <p:nvSpPr>
          <p:cNvPr id="659" name="Google Shape;659;gdf7f94ca7a_1_612"/>
          <p:cNvSpPr txBox="1"/>
          <p:nvPr/>
        </p:nvSpPr>
        <p:spPr>
          <a:xfrm>
            <a:off x="2907775" y="1387125"/>
            <a:ext cx="9216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a:solidFill>
                  <a:schemeClr val="dk1"/>
                </a:solidFill>
                <a:latin typeface="Calibri"/>
                <a:ea typeface="Calibri"/>
                <a:cs typeface="Calibri"/>
                <a:sym typeface="Calibri"/>
              </a:rPr>
              <a:t>VTEP 10.1.1.1</a:t>
            </a:r>
            <a:endParaRPr sz="800">
              <a:latin typeface="Calibri"/>
              <a:ea typeface="Calibri"/>
              <a:cs typeface="Calibri"/>
              <a:sym typeface="Calibri"/>
            </a:endParaRPr>
          </a:p>
        </p:txBody>
      </p:sp>
      <p:sp>
        <p:nvSpPr>
          <p:cNvPr id="660" name="Google Shape;660;gdf7f94ca7a_1_612"/>
          <p:cNvSpPr txBox="1"/>
          <p:nvPr/>
        </p:nvSpPr>
        <p:spPr>
          <a:xfrm>
            <a:off x="5727175" y="1387125"/>
            <a:ext cx="9216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a:solidFill>
                  <a:schemeClr val="dk1"/>
                </a:solidFill>
                <a:latin typeface="Calibri"/>
                <a:ea typeface="Calibri"/>
                <a:cs typeface="Calibri"/>
                <a:sym typeface="Calibri"/>
              </a:rPr>
              <a:t>VTEP 10.2.1.2</a:t>
            </a:r>
            <a:endParaRPr sz="800">
              <a:latin typeface="Calibri"/>
              <a:ea typeface="Calibri"/>
              <a:cs typeface="Calibri"/>
              <a:sym typeface="Calibri"/>
            </a:endParaRPr>
          </a:p>
        </p:txBody>
      </p:sp>
      <p:cxnSp>
        <p:nvCxnSpPr>
          <p:cNvPr id="661" name="Google Shape;661;gdf7f94ca7a_1_612"/>
          <p:cNvCxnSpPr/>
          <p:nvPr/>
        </p:nvCxnSpPr>
        <p:spPr>
          <a:xfrm rot="10800000" flipH="1">
            <a:off x="2513725" y="2221775"/>
            <a:ext cx="4517700" cy="400800"/>
          </a:xfrm>
          <a:prstGeom prst="curvedConnector3">
            <a:avLst>
              <a:gd name="adj1" fmla="val 50000"/>
            </a:avLst>
          </a:prstGeom>
          <a:noFill/>
          <a:ln w="28575" cap="flat" cmpd="sng">
            <a:solidFill>
              <a:srgbClr val="9900FF"/>
            </a:solidFill>
            <a:prstDash val="solid"/>
            <a:round/>
            <a:headEnd type="triangle" w="med" len="med"/>
            <a:tailEnd type="triangle" w="med" len="med"/>
          </a:ln>
        </p:spPr>
      </p:cxnSp>
      <p:cxnSp>
        <p:nvCxnSpPr>
          <p:cNvPr id="662" name="Google Shape;662;gdf7f94ca7a_1_612"/>
          <p:cNvCxnSpPr/>
          <p:nvPr/>
        </p:nvCxnSpPr>
        <p:spPr>
          <a:xfrm>
            <a:off x="2351225" y="1289975"/>
            <a:ext cx="3618600" cy="9900"/>
          </a:xfrm>
          <a:prstGeom prst="curvedConnector3">
            <a:avLst>
              <a:gd name="adj1" fmla="val 50000"/>
            </a:avLst>
          </a:prstGeom>
          <a:noFill/>
          <a:ln w="28575" cap="flat" cmpd="sng">
            <a:solidFill>
              <a:schemeClr val="accent3"/>
            </a:solidFill>
            <a:prstDash val="solid"/>
            <a:round/>
            <a:headEnd type="none" w="med" len="med"/>
            <a:tailEnd type="triangle" w="med" len="med"/>
          </a:ln>
        </p:spPr>
      </p:cxnSp>
      <p:sp>
        <p:nvSpPr>
          <p:cNvPr id="663" name="Google Shape;663;gdf7f94ca7a_1_612"/>
          <p:cNvSpPr/>
          <p:nvPr/>
        </p:nvSpPr>
        <p:spPr>
          <a:xfrm>
            <a:off x="5959675" y="1068450"/>
            <a:ext cx="389100" cy="431100"/>
          </a:xfrm>
          <a:prstGeom prst="mathMultiply">
            <a:avLst>
              <a:gd name="adj1" fmla="val 23520"/>
            </a:avLst>
          </a:prstGeom>
          <a:solidFill>
            <a:srgbClr val="D81F2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gdf7f94ca7a_1_134"/>
          <p:cNvSpPr/>
          <p:nvPr/>
        </p:nvSpPr>
        <p:spPr>
          <a:xfrm>
            <a:off x="2308525" y="3578113"/>
            <a:ext cx="685500" cy="357300"/>
          </a:xfrm>
          <a:prstGeom prst="rect">
            <a:avLst/>
          </a:prstGeom>
          <a:solidFill>
            <a:srgbClr val="9900F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US" sz="1000" b="0" i="0" u="none" strike="noStrike" cap="none">
                <a:solidFill>
                  <a:schemeClr val="lt1"/>
                </a:solidFill>
                <a:latin typeface="Calibri"/>
                <a:ea typeface="Calibri"/>
                <a:cs typeface="Calibri"/>
                <a:sym typeface="Calibri"/>
              </a:rPr>
              <a:t>Host 1</a:t>
            </a:r>
            <a:endParaRPr sz="1000" b="0" i="0" u="none" strike="noStrike" cap="none">
              <a:solidFill>
                <a:schemeClr val="lt1"/>
              </a:solidFill>
              <a:latin typeface="Calibri"/>
              <a:ea typeface="Calibri"/>
              <a:cs typeface="Calibri"/>
              <a:sym typeface="Calibri"/>
            </a:endParaRPr>
          </a:p>
        </p:txBody>
      </p:sp>
      <p:sp>
        <p:nvSpPr>
          <p:cNvPr id="669" name="Google Shape;669;gdf7f94ca7a_1_134"/>
          <p:cNvSpPr/>
          <p:nvPr/>
        </p:nvSpPr>
        <p:spPr>
          <a:xfrm>
            <a:off x="6647567" y="-2122156"/>
            <a:ext cx="466200" cy="357300"/>
          </a:xfrm>
          <a:prstGeom prst="rect">
            <a:avLst/>
          </a:prstGeom>
          <a:solidFill>
            <a:srgbClr val="FF0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70" name="Google Shape;670;gdf7f94ca7a_1_134"/>
          <p:cNvSpPr/>
          <p:nvPr/>
        </p:nvSpPr>
        <p:spPr>
          <a:xfrm>
            <a:off x="4083797" y="3874975"/>
            <a:ext cx="685500" cy="357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US" sz="1000" b="0" i="0" u="none" strike="noStrike" cap="none">
                <a:solidFill>
                  <a:schemeClr val="lt1"/>
                </a:solidFill>
                <a:latin typeface="Calibri"/>
                <a:ea typeface="Calibri"/>
                <a:cs typeface="Calibri"/>
                <a:sym typeface="Calibri"/>
              </a:rPr>
              <a:t>Leaf 1</a:t>
            </a:r>
            <a:br>
              <a:rPr lang="en-US" sz="1000" b="0" i="0" u="none" strike="noStrike" cap="none">
                <a:solidFill>
                  <a:schemeClr val="lt1"/>
                </a:solidFill>
                <a:latin typeface="Calibri"/>
                <a:ea typeface="Calibri"/>
                <a:cs typeface="Calibri"/>
                <a:sym typeface="Calibri"/>
              </a:rPr>
            </a:br>
            <a:r>
              <a:rPr lang="en-US" sz="1000" b="0" i="0" u="none" strike="noStrike" cap="none">
                <a:solidFill>
                  <a:schemeClr val="lt1"/>
                </a:solidFill>
                <a:latin typeface="Calibri"/>
                <a:ea typeface="Calibri"/>
                <a:cs typeface="Calibri"/>
                <a:sym typeface="Calibri"/>
              </a:rPr>
              <a:t>(VTEP</a:t>
            </a:r>
            <a:r>
              <a:rPr lang="en-US" sz="1000">
                <a:solidFill>
                  <a:schemeClr val="lt1"/>
                </a:solidFill>
                <a:latin typeface="Calibri"/>
                <a:ea typeface="Calibri"/>
                <a:cs typeface="Calibri"/>
                <a:sym typeface="Calibri"/>
              </a:rPr>
              <a:t>)</a:t>
            </a:r>
            <a:endParaRPr sz="1000" b="0" i="0" u="none" strike="noStrike" cap="none">
              <a:solidFill>
                <a:schemeClr val="lt1"/>
              </a:solidFill>
              <a:latin typeface="Calibri"/>
              <a:ea typeface="Calibri"/>
              <a:cs typeface="Calibri"/>
              <a:sym typeface="Calibri"/>
            </a:endParaRPr>
          </a:p>
        </p:txBody>
      </p:sp>
      <p:sp>
        <p:nvSpPr>
          <p:cNvPr id="671" name="Google Shape;671;gdf7f94ca7a_1_134"/>
          <p:cNvSpPr/>
          <p:nvPr/>
        </p:nvSpPr>
        <p:spPr>
          <a:xfrm>
            <a:off x="-2901760" y="8238779"/>
            <a:ext cx="466200" cy="357300"/>
          </a:xfrm>
          <a:prstGeom prst="rect">
            <a:avLst/>
          </a:prstGeom>
          <a:solidFill>
            <a:srgbClr val="00B05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Spine</a:t>
            </a:r>
            <a:endParaRPr sz="1400" b="0" i="0" u="none" strike="noStrike" cap="none">
              <a:solidFill>
                <a:srgbClr val="000000"/>
              </a:solidFill>
              <a:latin typeface="Arial"/>
              <a:ea typeface="Arial"/>
              <a:cs typeface="Arial"/>
              <a:sym typeface="Arial"/>
            </a:endParaRPr>
          </a:p>
        </p:txBody>
      </p:sp>
      <p:sp>
        <p:nvSpPr>
          <p:cNvPr id="672" name="Google Shape;672;gdf7f94ca7a_1_134"/>
          <p:cNvSpPr/>
          <p:nvPr/>
        </p:nvSpPr>
        <p:spPr>
          <a:xfrm>
            <a:off x="7764473" y="3874975"/>
            <a:ext cx="621000" cy="357300"/>
          </a:xfrm>
          <a:prstGeom prst="rect">
            <a:avLst/>
          </a:prstGeom>
          <a:solidFill>
            <a:srgbClr val="EAD1DC"/>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US" sz="1000" b="0" i="0" u="none" strike="noStrike" cap="none">
                <a:solidFill>
                  <a:schemeClr val="lt1"/>
                </a:solidFill>
                <a:latin typeface="Calibri"/>
                <a:ea typeface="Calibri"/>
                <a:cs typeface="Calibri"/>
                <a:sym typeface="Calibri"/>
              </a:rPr>
              <a:t>Host 2</a:t>
            </a:r>
            <a:endParaRPr sz="1000" b="0" i="0" u="none" strike="noStrike" cap="none">
              <a:solidFill>
                <a:schemeClr val="lt1"/>
              </a:solidFill>
              <a:latin typeface="Calibri"/>
              <a:ea typeface="Calibri"/>
              <a:cs typeface="Calibri"/>
              <a:sym typeface="Calibri"/>
            </a:endParaRPr>
          </a:p>
        </p:txBody>
      </p:sp>
      <p:cxnSp>
        <p:nvCxnSpPr>
          <p:cNvPr id="673" name="Google Shape;673;gdf7f94ca7a_1_134"/>
          <p:cNvCxnSpPr>
            <a:endCxn id="670" idx="3"/>
          </p:cNvCxnSpPr>
          <p:nvPr/>
        </p:nvCxnSpPr>
        <p:spPr>
          <a:xfrm rot="10800000">
            <a:off x="4769297" y="4053625"/>
            <a:ext cx="1665000" cy="0"/>
          </a:xfrm>
          <a:prstGeom prst="straightConnector1">
            <a:avLst/>
          </a:prstGeom>
          <a:noFill/>
          <a:ln w="9525" cap="flat" cmpd="sng">
            <a:solidFill>
              <a:schemeClr val="accent1"/>
            </a:solidFill>
            <a:prstDash val="dash"/>
            <a:miter lim="800000"/>
            <a:headEnd type="none" w="sm" len="sm"/>
            <a:tailEnd type="none" w="sm" len="sm"/>
          </a:ln>
        </p:spPr>
      </p:cxnSp>
      <p:sp>
        <p:nvSpPr>
          <p:cNvPr id="674" name="Google Shape;674;gdf7f94ca7a_1_134"/>
          <p:cNvSpPr txBox="1"/>
          <p:nvPr/>
        </p:nvSpPr>
        <p:spPr>
          <a:xfrm>
            <a:off x="1147225" y="3365125"/>
            <a:ext cx="13899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1000" i="0" u="none" strike="noStrike" cap="none">
                <a:solidFill>
                  <a:srgbClr val="000000"/>
                </a:solidFill>
                <a:latin typeface="Calibri"/>
                <a:ea typeface="Calibri"/>
                <a:cs typeface="Calibri"/>
                <a:sym typeface="Calibri"/>
              </a:rPr>
              <a:t>172.16.0.1</a:t>
            </a:r>
            <a:endParaRPr sz="100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1000" i="0" u="none" strike="noStrike" cap="none">
                <a:solidFill>
                  <a:srgbClr val="000000"/>
                </a:solidFill>
                <a:latin typeface="Calibri"/>
                <a:ea typeface="Calibri"/>
                <a:cs typeface="Calibri"/>
                <a:sym typeface="Calibri"/>
              </a:rPr>
              <a:t>985d.82b4.ccf5</a:t>
            </a:r>
            <a:endParaRPr sz="1000" i="0" u="none" strike="noStrike" cap="none">
              <a:solidFill>
                <a:srgbClr val="000000"/>
              </a:solidFill>
              <a:latin typeface="Calibri"/>
              <a:ea typeface="Calibri"/>
              <a:cs typeface="Calibri"/>
              <a:sym typeface="Calibri"/>
            </a:endParaRPr>
          </a:p>
        </p:txBody>
      </p:sp>
      <p:cxnSp>
        <p:nvCxnSpPr>
          <p:cNvPr id="675" name="Google Shape;675;gdf7f94ca7a_1_134"/>
          <p:cNvCxnSpPr>
            <a:stCxn id="670" idx="1"/>
            <a:endCxn id="668" idx="3"/>
          </p:cNvCxnSpPr>
          <p:nvPr/>
        </p:nvCxnSpPr>
        <p:spPr>
          <a:xfrm rot="10800000">
            <a:off x="2993897" y="3756625"/>
            <a:ext cx="1089900" cy="297000"/>
          </a:xfrm>
          <a:prstGeom prst="straightConnector1">
            <a:avLst/>
          </a:prstGeom>
          <a:noFill/>
          <a:ln w="38100" cap="flat" cmpd="sng">
            <a:solidFill>
              <a:srgbClr val="9900FF"/>
            </a:solidFill>
            <a:prstDash val="solid"/>
            <a:round/>
            <a:headEnd type="none" w="sm" len="sm"/>
            <a:tailEnd type="none" w="sm" len="sm"/>
          </a:ln>
        </p:spPr>
      </p:cxnSp>
      <p:cxnSp>
        <p:nvCxnSpPr>
          <p:cNvPr id="676" name="Google Shape;676;gdf7f94ca7a_1_134"/>
          <p:cNvCxnSpPr>
            <a:endCxn id="672" idx="1"/>
          </p:cNvCxnSpPr>
          <p:nvPr/>
        </p:nvCxnSpPr>
        <p:spPr>
          <a:xfrm>
            <a:off x="6982973" y="4053625"/>
            <a:ext cx="781500" cy="0"/>
          </a:xfrm>
          <a:prstGeom prst="straightConnector1">
            <a:avLst/>
          </a:prstGeom>
          <a:noFill/>
          <a:ln w="38100" cap="flat" cmpd="sng">
            <a:solidFill>
              <a:srgbClr val="D5A6BD"/>
            </a:solidFill>
            <a:prstDash val="solid"/>
            <a:round/>
            <a:headEnd type="none" w="sm" len="sm"/>
            <a:tailEnd type="none" w="sm" len="sm"/>
          </a:ln>
        </p:spPr>
      </p:cxnSp>
      <p:sp>
        <p:nvSpPr>
          <p:cNvPr id="677" name="Google Shape;677;gdf7f94ca7a_1_134"/>
          <p:cNvSpPr txBox="1"/>
          <p:nvPr/>
        </p:nvSpPr>
        <p:spPr>
          <a:xfrm>
            <a:off x="8556300" y="3792025"/>
            <a:ext cx="13899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1000" i="0" u="none" strike="noStrike" cap="none">
                <a:solidFill>
                  <a:srgbClr val="000000"/>
                </a:solidFill>
                <a:latin typeface="Calibri"/>
                <a:ea typeface="Calibri"/>
                <a:cs typeface="Calibri"/>
                <a:sym typeface="Calibri"/>
              </a:rPr>
              <a:t>172.16.0.2</a:t>
            </a:r>
            <a:endParaRPr sz="100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1000" i="0" u="none" strike="noStrike" cap="none">
                <a:solidFill>
                  <a:srgbClr val="000000"/>
                </a:solidFill>
                <a:latin typeface="Calibri"/>
                <a:ea typeface="Calibri"/>
                <a:cs typeface="Calibri"/>
                <a:sym typeface="Calibri"/>
              </a:rPr>
              <a:t>444c.a88d.27c1</a:t>
            </a:r>
            <a:endParaRPr sz="700" i="0" u="none" strike="noStrike" cap="none">
              <a:solidFill>
                <a:srgbClr val="000000"/>
              </a:solidFill>
              <a:latin typeface="Calibri"/>
              <a:ea typeface="Calibri"/>
              <a:cs typeface="Calibri"/>
              <a:sym typeface="Calibri"/>
            </a:endParaRPr>
          </a:p>
        </p:txBody>
      </p:sp>
      <p:sp>
        <p:nvSpPr>
          <p:cNvPr id="678" name="Google Shape;678;gdf7f94ca7a_1_134"/>
          <p:cNvSpPr txBox="1">
            <a:spLocks noGrp="1"/>
          </p:cNvSpPr>
          <p:nvPr>
            <p:ph type="ctrTitle"/>
          </p:nvPr>
        </p:nvSpPr>
        <p:spPr>
          <a:xfrm>
            <a:off x="609600" y="-15875"/>
            <a:ext cx="9489000" cy="7614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6000"/>
              <a:buNone/>
            </a:pPr>
            <a:r>
              <a:rPr lang="en-US" sz="3300"/>
              <a:t>Lab Details for the Next Slides</a:t>
            </a:r>
            <a:endParaRPr sz="3300"/>
          </a:p>
        </p:txBody>
      </p:sp>
      <p:sp>
        <p:nvSpPr>
          <p:cNvPr id="679" name="Google Shape;679;gdf7f94ca7a_1_134"/>
          <p:cNvSpPr/>
          <p:nvPr/>
        </p:nvSpPr>
        <p:spPr>
          <a:xfrm>
            <a:off x="6297172" y="3874975"/>
            <a:ext cx="685500" cy="357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US" sz="1000" b="0" i="0" u="none" strike="noStrike" cap="none">
                <a:solidFill>
                  <a:schemeClr val="lt1"/>
                </a:solidFill>
                <a:latin typeface="Calibri"/>
                <a:ea typeface="Calibri"/>
                <a:cs typeface="Calibri"/>
                <a:sym typeface="Calibri"/>
              </a:rPr>
              <a:t>Leaf 2</a:t>
            </a:r>
            <a:br>
              <a:rPr lang="en-US" sz="1000" b="0" i="0" u="none" strike="noStrike" cap="none">
                <a:solidFill>
                  <a:schemeClr val="lt1"/>
                </a:solidFill>
                <a:latin typeface="Calibri"/>
                <a:ea typeface="Calibri"/>
                <a:cs typeface="Calibri"/>
                <a:sym typeface="Calibri"/>
              </a:rPr>
            </a:br>
            <a:r>
              <a:rPr lang="en-US" sz="1000" b="0" i="0" u="none" strike="noStrike" cap="none">
                <a:solidFill>
                  <a:schemeClr val="lt1"/>
                </a:solidFill>
                <a:latin typeface="Calibri"/>
                <a:ea typeface="Calibri"/>
                <a:cs typeface="Calibri"/>
                <a:sym typeface="Calibri"/>
              </a:rPr>
              <a:t>(VTEP</a:t>
            </a:r>
            <a:r>
              <a:rPr lang="en-US" sz="1000">
                <a:solidFill>
                  <a:schemeClr val="lt1"/>
                </a:solidFill>
                <a:latin typeface="Calibri"/>
                <a:ea typeface="Calibri"/>
                <a:cs typeface="Calibri"/>
                <a:sym typeface="Calibri"/>
              </a:rPr>
              <a:t>)</a:t>
            </a:r>
            <a:endParaRPr sz="1000" b="0" i="0" u="none" strike="noStrike" cap="none">
              <a:solidFill>
                <a:schemeClr val="lt1"/>
              </a:solidFill>
              <a:latin typeface="Calibri"/>
              <a:ea typeface="Calibri"/>
              <a:cs typeface="Calibri"/>
              <a:sym typeface="Calibri"/>
            </a:endParaRPr>
          </a:p>
        </p:txBody>
      </p:sp>
      <p:sp>
        <p:nvSpPr>
          <p:cNvPr id="680" name="Google Shape;680;gdf7f94ca7a_1_134"/>
          <p:cNvSpPr/>
          <p:nvPr/>
        </p:nvSpPr>
        <p:spPr>
          <a:xfrm>
            <a:off x="2308525" y="4285063"/>
            <a:ext cx="6855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US" sz="1000" b="0" i="0" u="none" strike="noStrike" cap="none">
                <a:solidFill>
                  <a:schemeClr val="lt1"/>
                </a:solidFill>
                <a:latin typeface="Calibri"/>
                <a:ea typeface="Calibri"/>
                <a:cs typeface="Calibri"/>
                <a:sym typeface="Calibri"/>
              </a:rPr>
              <a:t>Host 3</a:t>
            </a:r>
            <a:endParaRPr sz="1000" b="0" i="0" u="none" strike="noStrike" cap="none">
              <a:solidFill>
                <a:schemeClr val="lt1"/>
              </a:solidFill>
              <a:latin typeface="Calibri"/>
              <a:ea typeface="Calibri"/>
              <a:cs typeface="Calibri"/>
              <a:sym typeface="Calibri"/>
            </a:endParaRPr>
          </a:p>
        </p:txBody>
      </p:sp>
      <p:cxnSp>
        <p:nvCxnSpPr>
          <p:cNvPr id="681" name="Google Shape;681;gdf7f94ca7a_1_134"/>
          <p:cNvCxnSpPr>
            <a:stCxn id="670" idx="1"/>
            <a:endCxn id="680" idx="3"/>
          </p:cNvCxnSpPr>
          <p:nvPr/>
        </p:nvCxnSpPr>
        <p:spPr>
          <a:xfrm flipH="1">
            <a:off x="2993897" y="4053625"/>
            <a:ext cx="1089900" cy="410100"/>
          </a:xfrm>
          <a:prstGeom prst="straightConnector1">
            <a:avLst/>
          </a:prstGeom>
          <a:noFill/>
          <a:ln w="38100" cap="flat" cmpd="sng">
            <a:solidFill>
              <a:schemeClr val="accent2"/>
            </a:solidFill>
            <a:prstDash val="solid"/>
            <a:round/>
            <a:headEnd type="none" w="sm" len="sm"/>
            <a:tailEnd type="none" w="sm" len="sm"/>
          </a:ln>
        </p:spPr>
      </p:cxnSp>
      <p:sp>
        <p:nvSpPr>
          <p:cNvPr id="682" name="Google Shape;682;gdf7f94ca7a_1_134"/>
          <p:cNvSpPr txBox="1"/>
          <p:nvPr/>
        </p:nvSpPr>
        <p:spPr>
          <a:xfrm>
            <a:off x="1147225" y="4171975"/>
            <a:ext cx="10899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1000" i="0" u="none" strike="noStrike" cap="none">
                <a:solidFill>
                  <a:srgbClr val="000000"/>
                </a:solidFill>
                <a:latin typeface="Calibri"/>
                <a:ea typeface="Calibri"/>
                <a:cs typeface="Calibri"/>
                <a:sym typeface="Calibri"/>
              </a:rPr>
              <a:t>172.16.0.3</a:t>
            </a:r>
            <a:endParaRPr sz="100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Arial"/>
              <a:buNone/>
            </a:pPr>
            <a:r>
              <a:rPr lang="en-US" sz="1000" i="0" u="none" strike="noStrike" cap="none">
                <a:solidFill>
                  <a:srgbClr val="000000"/>
                </a:solidFill>
                <a:latin typeface="Calibri"/>
                <a:ea typeface="Calibri"/>
                <a:cs typeface="Calibri"/>
                <a:sym typeface="Calibri"/>
              </a:rPr>
              <a:t>985d.82b4.ca61</a:t>
            </a:r>
            <a:endParaRPr sz="1300" i="0" u="none" strike="noStrike" cap="none">
              <a:solidFill>
                <a:srgbClr val="000000"/>
              </a:solidFill>
              <a:latin typeface="Calibri"/>
              <a:ea typeface="Calibri"/>
              <a:cs typeface="Calibri"/>
              <a:sym typeface="Calibri"/>
            </a:endParaRPr>
          </a:p>
        </p:txBody>
      </p:sp>
      <p:sp>
        <p:nvSpPr>
          <p:cNvPr id="683" name="Google Shape;683;gdf7f94ca7a_1_134"/>
          <p:cNvSpPr/>
          <p:nvPr/>
        </p:nvSpPr>
        <p:spPr>
          <a:xfrm>
            <a:off x="11194617" y="4354140"/>
            <a:ext cx="466200" cy="357300"/>
          </a:xfrm>
          <a:prstGeom prst="rect">
            <a:avLst/>
          </a:prstGeom>
          <a:solidFill>
            <a:srgbClr val="D5A6B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10</a:t>
            </a:r>
            <a:endParaRPr sz="800">
              <a:solidFill>
                <a:schemeClr val="lt1"/>
              </a:solidFill>
              <a:latin typeface="Calibri"/>
              <a:ea typeface="Calibri"/>
              <a:cs typeface="Calibri"/>
              <a:sym typeface="Calibri"/>
            </a:endParaRPr>
          </a:p>
        </p:txBody>
      </p:sp>
      <p:sp>
        <p:nvSpPr>
          <p:cNvPr id="684" name="Google Shape;684;gdf7f94ca7a_1_134"/>
          <p:cNvSpPr txBox="1"/>
          <p:nvPr/>
        </p:nvSpPr>
        <p:spPr>
          <a:xfrm>
            <a:off x="9508325" y="4753525"/>
            <a:ext cx="1838700" cy="861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1100" b="1">
                <a:solidFill>
                  <a:srgbClr val="EA9999"/>
                </a:solidFill>
                <a:latin typeface="Calibri"/>
                <a:ea typeface="Calibri"/>
                <a:cs typeface="Calibri"/>
                <a:sym typeface="Calibri"/>
              </a:rPr>
              <a:t>Primary </a:t>
            </a:r>
            <a:r>
              <a:rPr lang="en-US" sz="1100" b="1" i="0" u="none" strike="noStrike" cap="none">
                <a:solidFill>
                  <a:srgbClr val="EA9999"/>
                </a:solidFill>
                <a:latin typeface="Calibri"/>
                <a:ea typeface="Calibri"/>
                <a:cs typeface="Calibri"/>
                <a:sym typeface="Calibri"/>
              </a:rPr>
              <a:t>V</a:t>
            </a:r>
            <a:r>
              <a:rPr lang="en-US" sz="1100" b="1">
                <a:solidFill>
                  <a:srgbClr val="EA9999"/>
                </a:solidFill>
                <a:latin typeface="Calibri"/>
                <a:ea typeface="Calibri"/>
                <a:cs typeface="Calibri"/>
                <a:sym typeface="Calibri"/>
              </a:rPr>
              <a:t>LAN</a:t>
            </a:r>
            <a:r>
              <a:rPr lang="en-US" sz="1100" b="1" i="0" u="none" strike="noStrike" cap="none">
                <a:solidFill>
                  <a:srgbClr val="EA9999"/>
                </a:solidFill>
                <a:latin typeface="Calibri"/>
                <a:ea typeface="Calibri"/>
                <a:cs typeface="Calibri"/>
                <a:sym typeface="Calibri"/>
              </a:rPr>
              <a:t>: 10</a:t>
            </a:r>
            <a:endParaRPr sz="1100" b="1" i="0" u="none" strike="noStrike" cap="none">
              <a:solidFill>
                <a:srgbClr val="EA9999"/>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1100">
                <a:solidFill>
                  <a:schemeClr val="accent2"/>
                </a:solidFill>
                <a:latin typeface="Calibri"/>
                <a:ea typeface="Calibri"/>
                <a:cs typeface="Calibri"/>
                <a:sym typeface="Calibri"/>
              </a:rPr>
              <a:t>Isolated VLAN: 11</a:t>
            </a:r>
            <a:endParaRPr sz="1100">
              <a:solidFill>
                <a:schemeClr val="accent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1100">
                <a:solidFill>
                  <a:srgbClr val="9900FF"/>
                </a:solidFill>
                <a:latin typeface="Calibri"/>
                <a:ea typeface="Calibri"/>
                <a:cs typeface="Calibri"/>
                <a:sym typeface="Calibri"/>
              </a:rPr>
              <a:t>Community VLAN: 12</a:t>
            </a:r>
            <a:endParaRPr sz="1100">
              <a:solidFill>
                <a:srgbClr val="9900FF"/>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US" sz="1100">
                <a:solidFill>
                  <a:schemeClr val="accent3"/>
                </a:solidFill>
                <a:latin typeface="Calibri"/>
                <a:ea typeface="Calibri"/>
                <a:cs typeface="Calibri"/>
                <a:sym typeface="Calibri"/>
              </a:rPr>
              <a:t>Community VLAN: 13</a:t>
            </a:r>
            <a:endParaRPr sz="1100">
              <a:solidFill>
                <a:schemeClr val="accent3"/>
              </a:solidFill>
              <a:latin typeface="Calibri"/>
              <a:ea typeface="Calibri"/>
              <a:cs typeface="Calibri"/>
              <a:sym typeface="Calibri"/>
            </a:endParaRPr>
          </a:p>
        </p:txBody>
      </p:sp>
      <p:sp>
        <p:nvSpPr>
          <p:cNvPr id="685" name="Google Shape;685;gdf7f94ca7a_1_134"/>
          <p:cNvSpPr/>
          <p:nvPr/>
        </p:nvSpPr>
        <p:spPr>
          <a:xfrm>
            <a:off x="11194617" y="4836665"/>
            <a:ext cx="4662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11</a:t>
            </a:r>
            <a:endParaRPr sz="800">
              <a:solidFill>
                <a:schemeClr val="lt1"/>
              </a:solidFill>
              <a:latin typeface="Calibri"/>
              <a:ea typeface="Calibri"/>
              <a:cs typeface="Calibri"/>
              <a:sym typeface="Calibri"/>
            </a:endParaRPr>
          </a:p>
        </p:txBody>
      </p:sp>
      <p:sp>
        <p:nvSpPr>
          <p:cNvPr id="686" name="Google Shape;686;gdf7f94ca7a_1_134"/>
          <p:cNvSpPr/>
          <p:nvPr/>
        </p:nvSpPr>
        <p:spPr>
          <a:xfrm>
            <a:off x="11194617" y="5319190"/>
            <a:ext cx="466200" cy="357300"/>
          </a:xfrm>
          <a:prstGeom prst="rect">
            <a:avLst/>
          </a:prstGeom>
          <a:solidFill>
            <a:srgbClr val="9900F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12</a:t>
            </a:r>
            <a:endParaRPr sz="800">
              <a:solidFill>
                <a:schemeClr val="lt1"/>
              </a:solidFill>
              <a:latin typeface="Calibri"/>
              <a:ea typeface="Calibri"/>
              <a:cs typeface="Calibri"/>
              <a:sym typeface="Calibri"/>
            </a:endParaRPr>
          </a:p>
        </p:txBody>
      </p:sp>
      <p:sp>
        <p:nvSpPr>
          <p:cNvPr id="687" name="Google Shape;687;gdf7f94ca7a_1_134"/>
          <p:cNvSpPr/>
          <p:nvPr/>
        </p:nvSpPr>
        <p:spPr>
          <a:xfrm>
            <a:off x="11194617" y="5801715"/>
            <a:ext cx="466200" cy="357300"/>
          </a:xfrm>
          <a:prstGeom prst="rect">
            <a:avLst/>
          </a:prstGeom>
          <a:solidFill>
            <a:schemeClr val="accent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13</a:t>
            </a:r>
            <a:endParaRPr sz="800">
              <a:solidFill>
                <a:schemeClr val="lt1"/>
              </a:solidFill>
              <a:latin typeface="Calibri"/>
              <a:ea typeface="Calibri"/>
              <a:cs typeface="Calibri"/>
              <a:sym typeface="Calibri"/>
            </a:endParaRPr>
          </a:p>
        </p:txBody>
      </p:sp>
      <p:sp>
        <p:nvSpPr>
          <p:cNvPr id="688" name="Google Shape;688;gdf7f94ca7a_1_134"/>
          <p:cNvSpPr txBox="1"/>
          <p:nvPr/>
        </p:nvSpPr>
        <p:spPr>
          <a:xfrm>
            <a:off x="3055825" y="3437200"/>
            <a:ext cx="536400" cy="338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000">
                <a:solidFill>
                  <a:schemeClr val="dk1"/>
                </a:solidFill>
                <a:latin typeface="Calibri"/>
                <a:ea typeface="Calibri"/>
                <a:cs typeface="Calibri"/>
                <a:sym typeface="Calibri"/>
              </a:rPr>
              <a:t>E28/1</a:t>
            </a:r>
            <a:endParaRPr sz="1000">
              <a:solidFill>
                <a:schemeClr val="dk1"/>
              </a:solidFill>
              <a:latin typeface="Calibri"/>
              <a:ea typeface="Calibri"/>
              <a:cs typeface="Calibri"/>
              <a:sym typeface="Calibri"/>
            </a:endParaRPr>
          </a:p>
        </p:txBody>
      </p:sp>
      <p:sp>
        <p:nvSpPr>
          <p:cNvPr id="689" name="Google Shape;689;gdf7f94ca7a_1_134"/>
          <p:cNvSpPr txBox="1"/>
          <p:nvPr/>
        </p:nvSpPr>
        <p:spPr>
          <a:xfrm>
            <a:off x="3665425" y="3665800"/>
            <a:ext cx="536400" cy="338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000">
                <a:solidFill>
                  <a:schemeClr val="dk1"/>
                </a:solidFill>
                <a:latin typeface="Calibri"/>
                <a:ea typeface="Calibri"/>
                <a:cs typeface="Calibri"/>
                <a:sym typeface="Calibri"/>
              </a:rPr>
              <a:t>E28/1</a:t>
            </a:r>
            <a:endParaRPr sz="1000">
              <a:solidFill>
                <a:schemeClr val="dk1"/>
              </a:solidFill>
              <a:latin typeface="Calibri"/>
              <a:ea typeface="Calibri"/>
              <a:cs typeface="Calibri"/>
              <a:sym typeface="Calibri"/>
            </a:endParaRPr>
          </a:p>
        </p:txBody>
      </p:sp>
      <p:sp>
        <p:nvSpPr>
          <p:cNvPr id="690" name="Google Shape;690;gdf7f94ca7a_1_134"/>
          <p:cNvSpPr txBox="1"/>
          <p:nvPr/>
        </p:nvSpPr>
        <p:spPr>
          <a:xfrm>
            <a:off x="2979625" y="4351600"/>
            <a:ext cx="536400" cy="338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000">
                <a:solidFill>
                  <a:schemeClr val="dk1"/>
                </a:solidFill>
                <a:latin typeface="Calibri"/>
                <a:ea typeface="Calibri"/>
                <a:cs typeface="Calibri"/>
                <a:sym typeface="Calibri"/>
              </a:rPr>
              <a:t>E28/1</a:t>
            </a:r>
            <a:endParaRPr sz="1000">
              <a:solidFill>
                <a:schemeClr val="dk1"/>
              </a:solidFill>
              <a:latin typeface="Calibri"/>
              <a:ea typeface="Calibri"/>
              <a:cs typeface="Calibri"/>
              <a:sym typeface="Calibri"/>
            </a:endParaRPr>
          </a:p>
        </p:txBody>
      </p:sp>
      <p:sp>
        <p:nvSpPr>
          <p:cNvPr id="691" name="Google Shape;691;gdf7f94ca7a_1_134"/>
          <p:cNvSpPr txBox="1"/>
          <p:nvPr/>
        </p:nvSpPr>
        <p:spPr>
          <a:xfrm>
            <a:off x="3665425" y="4123000"/>
            <a:ext cx="536400" cy="338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000">
                <a:solidFill>
                  <a:schemeClr val="dk1"/>
                </a:solidFill>
                <a:latin typeface="Calibri"/>
                <a:ea typeface="Calibri"/>
                <a:cs typeface="Calibri"/>
                <a:sym typeface="Calibri"/>
              </a:rPr>
              <a:t>E27/1</a:t>
            </a:r>
            <a:endParaRPr sz="1000">
              <a:solidFill>
                <a:schemeClr val="dk1"/>
              </a:solidFill>
              <a:latin typeface="Calibri"/>
              <a:ea typeface="Calibri"/>
              <a:cs typeface="Calibri"/>
              <a:sym typeface="Calibri"/>
            </a:endParaRPr>
          </a:p>
        </p:txBody>
      </p:sp>
      <p:sp>
        <p:nvSpPr>
          <p:cNvPr id="692" name="Google Shape;692;gdf7f94ca7a_1_134"/>
          <p:cNvSpPr txBox="1"/>
          <p:nvPr/>
        </p:nvSpPr>
        <p:spPr>
          <a:xfrm>
            <a:off x="4732225" y="3665800"/>
            <a:ext cx="466200" cy="338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000">
                <a:solidFill>
                  <a:schemeClr val="dk1"/>
                </a:solidFill>
                <a:latin typeface="Calibri"/>
                <a:ea typeface="Calibri"/>
                <a:cs typeface="Calibri"/>
                <a:sym typeface="Calibri"/>
              </a:rPr>
              <a:t>E33</a:t>
            </a:r>
            <a:endParaRPr sz="1000">
              <a:solidFill>
                <a:schemeClr val="dk1"/>
              </a:solidFill>
              <a:latin typeface="Calibri"/>
              <a:ea typeface="Calibri"/>
              <a:cs typeface="Calibri"/>
              <a:sym typeface="Calibri"/>
            </a:endParaRPr>
          </a:p>
        </p:txBody>
      </p:sp>
      <p:sp>
        <p:nvSpPr>
          <p:cNvPr id="693" name="Google Shape;693;gdf7f94ca7a_1_134"/>
          <p:cNvSpPr txBox="1"/>
          <p:nvPr/>
        </p:nvSpPr>
        <p:spPr>
          <a:xfrm>
            <a:off x="5951425" y="3665800"/>
            <a:ext cx="466200" cy="338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000">
                <a:solidFill>
                  <a:schemeClr val="dk1"/>
                </a:solidFill>
                <a:latin typeface="Calibri"/>
                <a:ea typeface="Calibri"/>
                <a:cs typeface="Calibri"/>
                <a:sym typeface="Calibri"/>
              </a:rPr>
              <a:t>E1</a:t>
            </a:r>
            <a:endParaRPr sz="1000">
              <a:solidFill>
                <a:schemeClr val="dk1"/>
              </a:solidFill>
              <a:latin typeface="Calibri"/>
              <a:ea typeface="Calibri"/>
              <a:cs typeface="Calibri"/>
              <a:sym typeface="Calibri"/>
            </a:endParaRPr>
          </a:p>
        </p:txBody>
      </p:sp>
      <p:sp>
        <p:nvSpPr>
          <p:cNvPr id="694" name="Google Shape;694;gdf7f94ca7a_1_134"/>
          <p:cNvSpPr txBox="1"/>
          <p:nvPr/>
        </p:nvSpPr>
        <p:spPr>
          <a:xfrm>
            <a:off x="6942025" y="3665800"/>
            <a:ext cx="536400" cy="338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000">
                <a:solidFill>
                  <a:schemeClr val="dk1"/>
                </a:solidFill>
                <a:latin typeface="Calibri"/>
                <a:ea typeface="Calibri"/>
                <a:cs typeface="Calibri"/>
                <a:sym typeface="Calibri"/>
              </a:rPr>
              <a:t>E53/1</a:t>
            </a:r>
            <a:endParaRPr sz="1000">
              <a:solidFill>
                <a:schemeClr val="dk1"/>
              </a:solidFill>
              <a:latin typeface="Calibri"/>
              <a:ea typeface="Calibri"/>
              <a:cs typeface="Calibri"/>
              <a:sym typeface="Calibri"/>
            </a:endParaRPr>
          </a:p>
        </p:txBody>
      </p:sp>
      <p:sp>
        <p:nvSpPr>
          <p:cNvPr id="695" name="Google Shape;695;gdf7f94ca7a_1_134"/>
          <p:cNvSpPr txBox="1"/>
          <p:nvPr/>
        </p:nvSpPr>
        <p:spPr>
          <a:xfrm>
            <a:off x="7329025" y="4046800"/>
            <a:ext cx="536400" cy="338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000">
                <a:solidFill>
                  <a:schemeClr val="dk1"/>
                </a:solidFill>
                <a:latin typeface="Calibri"/>
                <a:ea typeface="Calibri"/>
                <a:cs typeface="Calibri"/>
                <a:sym typeface="Calibri"/>
              </a:rPr>
              <a:t>E27/1</a:t>
            </a:r>
            <a:endParaRPr sz="1000">
              <a:solidFill>
                <a:schemeClr val="dk1"/>
              </a:solidFill>
              <a:latin typeface="Calibri"/>
              <a:ea typeface="Calibri"/>
              <a:cs typeface="Calibri"/>
              <a:sym typeface="Calibri"/>
            </a:endParaRPr>
          </a:p>
        </p:txBody>
      </p:sp>
      <p:sp>
        <p:nvSpPr>
          <p:cNvPr id="696" name="Google Shape;696;gdf7f94ca7a_1_134"/>
          <p:cNvSpPr txBox="1"/>
          <p:nvPr/>
        </p:nvSpPr>
        <p:spPr>
          <a:xfrm>
            <a:off x="5148766" y="4067600"/>
            <a:ext cx="781500" cy="338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000">
                <a:latin typeface="Calibri"/>
                <a:ea typeface="Calibri"/>
                <a:cs typeface="Calibri"/>
                <a:sym typeface="Calibri"/>
              </a:rPr>
              <a:t>10.0.0.0/31</a:t>
            </a:r>
            <a:endParaRPr sz="1000">
              <a:latin typeface="Calibri"/>
              <a:ea typeface="Calibri"/>
              <a:cs typeface="Calibri"/>
              <a:sym typeface="Calibri"/>
            </a:endParaRPr>
          </a:p>
        </p:txBody>
      </p:sp>
      <p:sp>
        <p:nvSpPr>
          <p:cNvPr id="697" name="Google Shape;697;gdf7f94ca7a_1_134"/>
          <p:cNvSpPr txBox="1"/>
          <p:nvPr/>
        </p:nvSpPr>
        <p:spPr>
          <a:xfrm>
            <a:off x="3807800" y="2377300"/>
            <a:ext cx="1750800" cy="892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000">
                <a:latin typeface="Calibri"/>
                <a:ea typeface="Calibri"/>
                <a:cs typeface="Calibri"/>
                <a:sym typeface="Calibri"/>
              </a:rPr>
              <a:t>AS: 65001</a:t>
            </a:r>
            <a:endParaRPr sz="1000">
              <a:latin typeface="Calibri"/>
              <a:ea typeface="Calibri"/>
              <a:cs typeface="Calibri"/>
              <a:sym typeface="Calibri"/>
            </a:endParaRPr>
          </a:p>
          <a:p>
            <a:pPr marL="0" lvl="0" indent="0" algn="l" rtl="0">
              <a:lnSpc>
                <a:spcPct val="120000"/>
              </a:lnSpc>
              <a:spcBef>
                <a:spcPts val="0"/>
              </a:spcBef>
              <a:spcAft>
                <a:spcPts val="0"/>
              </a:spcAft>
              <a:buNone/>
            </a:pPr>
            <a:r>
              <a:rPr lang="en-US" sz="1000">
                <a:latin typeface="Calibri"/>
                <a:ea typeface="Calibri"/>
                <a:cs typeface="Calibri"/>
                <a:sym typeface="Calibri"/>
              </a:rPr>
              <a:t>Loopback0: 10.1.0.1</a:t>
            </a:r>
            <a:endParaRPr sz="1000">
              <a:latin typeface="Calibri"/>
              <a:ea typeface="Calibri"/>
              <a:cs typeface="Calibri"/>
              <a:sym typeface="Calibri"/>
            </a:endParaRPr>
          </a:p>
          <a:p>
            <a:pPr marL="0" lvl="0" indent="0" algn="l" rtl="0">
              <a:lnSpc>
                <a:spcPct val="120000"/>
              </a:lnSpc>
              <a:spcBef>
                <a:spcPts val="0"/>
              </a:spcBef>
              <a:spcAft>
                <a:spcPts val="0"/>
              </a:spcAft>
              <a:buNone/>
            </a:pPr>
            <a:r>
              <a:rPr lang="en-US" sz="1000">
                <a:latin typeface="Calibri"/>
                <a:ea typeface="Calibri"/>
                <a:cs typeface="Calibri"/>
                <a:sym typeface="Calibri"/>
              </a:rPr>
              <a:t>Loopback1: </a:t>
            </a:r>
            <a:r>
              <a:rPr lang="en-US" sz="1000">
                <a:solidFill>
                  <a:schemeClr val="dk1"/>
                </a:solidFill>
                <a:latin typeface="Calibri"/>
                <a:ea typeface="Calibri"/>
                <a:cs typeface="Calibri"/>
                <a:sym typeface="Calibri"/>
              </a:rPr>
              <a:t>10.1.1.1</a:t>
            </a:r>
            <a:endParaRPr sz="1000">
              <a:solidFill>
                <a:schemeClr val="dk1"/>
              </a:solidFill>
              <a:latin typeface="Calibri"/>
              <a:ea typeface="Calibri"/>
              <a:cs typeface="Calibri"/>
              <a:sym typeface="Calibri"/>
            </a:endParaRPr>
          </a:p>
          <a:p>
            <a:pPr marL="0" lvl="0" indent="0" algn="l" rtl="0">
              <a:lnSpc>
                <a:spcPct val="120000"/>
              </a:lnSpc>
              <a:spcBef>
                <a:spcPts val="0"/>
              </a:spcBef>
              <a:spcAft>
                <a:spcPts val="0"/>
              </a:spcAft>
              <a:buNone/>
            </a:pPr>
            <a:r>
              <a:rPr lang="en-US" sz="1000">
                <a:solidFill>
                  <a:schemeClr val="dk1"/>
                </a:solidFill>
                <a:latin typeface="Calibri"/>
                <a:ea typeface="Calibri"/>
                <a:cs typeface="Calibri"/>
                <a:sym typeface="Calibri"/>
              </a:rPr>
              <a:t>VLAN 10: 172.16.0.254/24</a:t>
            </a:r>
            <a:endParaRPr sz="1000">
              <a:solidFill>
                <a:schemeClr val="dk1"/>
              </a:solidFill>
              <a:latin typeface="Calibri"/>
              <a:ea typeface="Calibri"/>
              <a:cs typeface="Calibri"/>
              <a:sym typeface="Calibri"/>
            </a:endParaRPr>
          </a:p>
        </p:txBody>
      </p:sp>
      <p:sp>
        <p:nvSpPr>
          <p:cNvPr id="698" name="Google Shape;698;gdf7f94ca7a_1_134"/>
          <p:cNvSpPr txBox="1"/>
          <p:nvPr/>
        </p:nvSpPr>
        <p:spPr>
          <a:xfrm>
            <a:off x="6178525" y="2362750"/>
            <a:ext cx="1838700" cy="892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000">
                <a:latin typeface="Calibri"/>
                <a:ea typeface="Calibri"/>
                <a:cs typeface="Calibri"/>
                <a:sym typeface="Calibri"/>
              </a:rPr>
              <a:t>AS: 65002</a:t>
            </a:r>
            <a:endParaRPr sz="1000">
              <a:latin typeface="Calibri"/>
              <a:ea typeface="Calibri"/>
              <a:cs typeface="Calibri"/>
              <a:sym typeface="Calibri"/>
            </a:endParaRPr>
          </a:p>
          <a:p>
            <a:pPr marL="0" lvl="0" indent="0" algn="l" rtl="0">
              <a:lnSpc>
                <a:spcPct val="120000"/>
              </a:lnSpc>
              <a:spcBef>
                <a:spcPts val="0"/>
              </a:spcBef>
              <a:spcAft>
                <a:spcPts val="0"/>
              </a:spcAft>
              <a:buNone/>
            </a:pPr>
            <a:r>
              <a:rPr lang="en-US" sz="1000">
                <a:latin typeface="Calibri"/>
                <a:ea typeface="Calibri"/>
                <a:cs typeface="Calibri"/>
                <a:sym typeface="Calibri"/>
              </a:rPr>
              <a:t>Loopback0: 10.2.0.2</a:t>
            </a:r>
            <a:endParaRPr sz="1000">
              <a:latin typeface="Calibri"/>
              <a:ea typeface="Calibri"/>
              <a:cs typeface="Calibri"/>
              <a:sym typeface="Calibri"/>
            </a:endParaRPr>
          </a:p>
          <a:p>
            <a:pPr marL="0" lvl="0" indent="0" algn="l" rtl="0">
              <a:lnSpc>
                <a:spcPct val="120000"/>
              </a:lnSpc>
              <a:spcBef>
                <a:spcPts val="0"/>
              </a:spcBef>
              <a:spcAft>
                <a:spcPts val="0"/>
              </a:spcAft>
              <a:buNone/>
            </a:pPr>
            <a:r>
              <a:rPr lang="en-US" sz="1000">
                <a:latin typeface="Calibri"/>
                <a:ea typeface="Calibri"/>
                <a:cs typeface="Calibri"/>
                <a:sym typeface="Calibri"/>
              </a:rPr>
              <a:t>Loopback1: </a:t>
            </a:r>
            <a:r>
              <a:rPr lang="en-US" sz="1000">
                <a:solidFill>
                  <a:schemeClr val="dk1"/>
                </a:solidFill>
                <a:latin typeface="Calibri"/>
                <a:ea typeface="Calibri"/>
                <a:cs typeface="Calibri"/>
                <a:sym typeface="Calibri"/>
              </a:rPr>
              <a:t>10.2.1.2</a:t>
            </a:r>
            <a:endParaRPr sz="1000">
              <a:solidFill>
                <a:schemeClr val="dk1"/>
              </a:solidFill>
              <a:latin typeface="Calibri"/>
              <a:ea typeface="Calibri"/>
              <a:cs typeface="Calibri"/>
              <a:sym typeface="Calibri"/>
            </a:endParaRPr>
          </a:p>
          <a:p>
            <a:pPr marL="0" lvl="0" indent="0" algn="l" rtl="0">
              <a:lnSpc>
                <a:spcPct val="120000"/>
              </a:lnSpc>
              <a:spcBef>
                <a:spcPts val="0"/>
              </a:spcBef>
              <a:spcAft>
                <a:spcPts val="0"/>
              </a:spcAft>
              <a:buNone/>
            </a:pPr>
            <a:r>
              <a:rPr lang="en-US" sz="1000">
                <a:solidFill>
                  <a:schemeClr val="dk1"/>
                </a:solidFill>
                <a:latin typeface="Calibri"/>
                <a:ea typeface="Calibri"/>
                <a:cs typeface="Calibri"/>
                <a:sym typeface="Calibri"/>
              </a:rPr>
              <a:t>VLAN 10: 172.16.0.254/24</a:t>
            </a:r>
            <a:endParaRPr sz="1000">
              <a:solidFill>
                <a:schemeClr val="dk1"/>
              </a:solidFill>
              <a:latin typeface="Calibri"/>
              <a:ea typeface="Calibri"/>
              <a:cs typeface="Calibri"/>
              <a:sym typeface="Calibri"/>
            </a:endParaRPr>
          </a:p>
        </p:txBody>
      </p:sp>
      <p:sp>
        <p:nvSpPr>
          <p:cNvPr id="699" name="Google Shape;699;gdf7f94ca7a_1_134"/>
          <p:cNvSpPr txBox="1"/>
          <p:nvPr/>
        </p:nvSpPr>
        <p:spPr>
          <a:xfrm>
            <a:off x="609600" y="1295400"/>
            <a:ext cx="11292600" cy="7425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US" sz="1700">
                <a:solidFill>
                  <a:schemeClr val="dk1"/>
                </a:solidFill>
                <a:latin typeface="Helvetica Neue"/>
                <a:ea typeface="Helvetica Neue"/>
                <a:cs typeface="Helvetica Neue"/>
                <a:sym typeface="Helvetica Neue"/>
              </a:rPr>
              <a:t>Devices configuration and show commands: </a:t>
            </a:r>
            <a:r>
              <a:rPr lang="en-US" sz="1700" u="sng">
                <a:solidFill>
                  <a:schemeClr val="hlink"/>
                </a:solidFill>
                <a:hlinkClick r:id="rId3"/>
              </a:rPr>
              <a:t>https://gitlab.aristanetworks.com/emea-se-team/pvlan_evpn_vxla</a:t>
            </a:r>
            <a:r>
              <a:rPr lang="en-US" sz="1700" u="sng">
                <a:solidFill>
                  <a:schemeClr val="hlink"/>
                </a:solidFill>
                <a:hlinkClick r:id="rId3"/>
              </a:rPr>
              <a:t>n</a:t>
            </a:r>
            <a:endParaRPr sz="1700"/>
          </a:p>
          <a:p>
            <a:pPr marL="0" lvl="0" indent="0" algn="l" rtl="0">
              <a:lnSpc>
                <a:spcPct val="90000"/>
              </a:lnSpc>
              <a:spcBef>
                <a:spcPts val="100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703"/>
        <p:cNvGrpSpPr/>
        <p:nvPr/>
      </p:nvGrpSpPr>
      <p:grpSpPr>
        <a:xfrm>
          <a:off x="0" y="0"/>
          <a:ext cx="0" cy="0"/>
          <a:chOff x="0" y="0"/>
          <a:chExt cx="0" cy="0"/>
        </a:xfrm>
      </p:grpSpPr>
      <p:sp>
        <p:nvSpPr>
          <p:cNvPr id="704" name="Google Shape;704;gdf7f94ca7a_1_184"/>
          <p:cNvSpPr txBox="1">
            <a:spLocks noGrp="1"/>
          </p:cNvSpPr>
          <p:nvPr>
            <p:ph type="body" idx="1"/>
          </p:nvPr>
        </p:nvSpPr>
        <p:spPr>
          <a:xfrm>
            <a:off x="838200" y="3263650"/>
            <a:ext cx="9978300" cy="3049800"/>
          </a:xfrm>
          <a:prstGeom prst="rect">
            <a:avLst/>
          </a:prstGeom>
          <a:noFill/>
          <a:ln w="9525" cap="flat" cmpd="sng">
            <a:solidFill>
              <a:schemeClr val="dk1"/>
            </a:solidFill>
            <a:prstDash val="solid"/>
            <a:round/>
            <a:headEnd type="none" w="sm" len="sm"/>
            <a:tailEnd type="none" w="sm" len="sm"/>
          </a:ln>
        </p:spPr>
        <p:txBody>
          <a:bodyPr spcFirstLastPara="1" wrap="square" lIns="130125" tIns="65075" rIns="130125" bIns="65075" anchor="t" anchorCtr="0">
            <a:noAutofit/>
          </a:bodyPr>
          <a:lstStyle/>
          <a:p>
            <a:pPr marL="0" lvl="0" indent="0" algn="l" rtl="0">
              <a:lnSpc>
                <a:spcPct val="70000"/>
              </a:lnSpc>
              <a:spcBef>
                <a:spcPts val="600"/>
              </a:spcBef>
              <a:spcAft>
                <a:spcPts val="0"/>
              </a:spcAft>
              <a:buNone/>
            </a:pPr>
            <a:r>
              <a:rPr lang="en-US" sz="1300">
                <a:latin typeface="Courier New"/>
                <a:ea typeface="Courier New"/>
                <a:cs typeface="Courier New"/>
                <a:sym typeface="Courier New"/>
              </a:rPr>
              <a:t>leaf1#show vlan</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VLAN  Name                             Status    Ports</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 -------------------------------- --------- -------------------------------</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1     default                          active    </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10    VLAN0010                         active    Cpu, Et27/1+, Et28/1+, Vx1</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11    VLAN0011                         active    Cpu, Et27/1, Vx1</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12    VLAN0012                         active    Cpu, Et28/1, Vx1</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13    VLAN0013                         active    Cpu, Vx1</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 indicates a private VLAN promoted port</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leaf1#</a:t>
            </a:r>
            <a:endParaRPr sz="1300">
              <a:latin typeface="Courier New"/>
              <a:ea typeface="Courier New"/>
              <a:cs typeface="Courier New"/>
              <a:sym typeface="Courier New"/>
            </a:endParaRPr>
          </a:p>
          <a:p>
            <a:pPr marL="0" lvl="0" indent="0" algn="l" rtl="0">
              <a:lnSpc>
                <a:spcPct val="70000"/>
              </a:lnSpc>
              <a:spcBef>
                <a:spcPts val="600"/>
              </a:spcBef>
              <a:spcAft>
                <a:spcPts val="600"/>
              </a:spcAft>
              <a:buClr>
                <a:schemeClr val="dk1"/>
              </a:buClr>
              <a:buSzPts val="1100"/>
              <a:buFont typeface="Arial"/>
              <a:buNone/>
            </a:pPr>
            <a:endParaRPr sz="1300">
              <a:latin typeface="Courier New"/>
              <a:ea typeface="Courier New"/>
              <a:cs typeface="Courier New"/>
              <a:sym typeface="Courier New"/>
            </a:endParaRPr>
          </a:p>
        </p:txBody>
      </p:sp>
      <p:sp>
        <p:nvSpPr>
          <p:cNvPr id="705" name="Google Shape;705;gdf7f94ca7a_1_184"/>
          <p:cNvSpPr txBox="1">
            <a:spLocks noGrp="1"/>
          </p:cNvSpPr>
          <p:nvPr>
            <p:ph type="title"/>
          </p:nvPr>
        </p:nvSpPr>
        <p:spPr>
          <a:xfrm>
            <a:off x="838200" y="212725"/>
            <a:ext cx="10805100" cy="792600"/>
          </a:xfrm>
          <a:prstGeom prst="rect">
            <a:avLst/>
          </a:prstGeom>
          <a:noFill/>
          <a:ln>
            <a:noFill/>
          </a:ln>
        </p:spPr>
        <p:txBody>
          <a:bodyPr spcFirstLastPara="1" wrap="square" lIns="130125" tIns="65075" rIns="130125" bIns="65075" anchor="t" anchorCtr="0">
            <a:noAutofit/>
          </a:bodyPr>
          <a:lstStyle/>
          <a:p>
            <a:pPr marL="0" lvl="0" indent="0" algn="l" rtl="0">
              <a:lnSpc>
                <a:spcPct val="100000"/>
              </a:lnSpc>
              <a:spcBef>
                <a:spcPts val="1000"/>
              </a:spcBef>
              <a:spcAft>
                <a:spcPts val="0"/>
              </a:spcAft>
              <a:buClr>
                <a:schemeClr val="dk1"/>
              </a:buClr>
              <a:buSzPts val="1100"/>
              <a:buFont typeface="Arial"/>
              <a:buNone/>
            </a:pPr>
            <a:r>
              <a:rPr lang="en-US" sz="3000"/>
              <a:t>VLAN Table and VXLAN Address Table</a:t>
            </a:r>
            <a:endParaRPr sz="3000"/>
          </a:p>
        </p:txBody>
      </p:sp>
      <p:sp>
        <p:nvSpPr>
          <p:cNvPr id="706" name="Google Shape;706;gdf7f94ca7a_1_184"/>
          <p:cNvSpPr txBox="1">
            <a:spLocks noGrp="1"/>
          </p:cNvSpPr>
          <p:nvPr>
            <p:ph type="body" idx="1"/>
          </p:nvPr>
        </p:nvSpPr>
        <p:spPr>
          <a:xfrm>
            <a:off x="838200" y="1116588"/>
            <a:ext cx="9978300" cy="2035800"/>
          </a:xfrm>
          <a:prstGeom prst="rect">
            <a:avLst/>
          </a:prstGeom>
          <a:noFill/>
          <a:ln w="9525" cap="flat" cmpd="sng">
            <a:solidFill>
              <a:schemeClr val="dk1"/>
            </a:solidFill>
            <a:prstDash val="solid"/>
            <a:round/>
            <a:headEnd type="none" w="sm" len="sm"/>
            <a:tailEnd type="none" w="sm" len="sm"/>
          </a:ln>
        </p:spPr>
        <p:txBody>
          <a:bodyPr spcFirstLastPara="1" wrap="square" lIns="130125" tIns="65075" rIns="130125" bIns="65075" anchor="t" anchorCtr="0">
            <a:noAutofit/>
          </a:bodyPr>
          <a:lstStyle/>
          <a:p>
            <a:pPr marL="0" lvl="0" indent="0" algn="l" rtl="0">
              <a:lnSpc>
                <a:spcPct val="70000"/>
              </a:lnSpc>
              <a:spcBef>
                <a:spcPts val="600"/>
              </a:spcBef>
              <a:spcAft>
                <a:spcPts val="0"/>
              </a:spcAft>
              <a:buNone/>
            </a:pPr>
            <a:r>
              <a:rPr lang="en-US" sz="1300">
                <a:latin typeface="Courier New"/>
                <a:ea typeface="Courier New"/>
                <a:cs typeface="Courier New"/>
                <a:sym typeface="Courier New"/>
              </a:rPr>
              <a:t>leaf1#show vlan private-vlan </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Primary Secondary Type        Ports</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 --------- ----------- -------------------------------</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10      12        community   Cpu, Et28/1, Vx1</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10      13        community   Cpu, Vx1</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10      11        isolated    Cpu, Et27/1, Vx1</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lnSpc>
                <a:spcPct val="70000"/>
              </a:lnSpc>
              <a:spcBef>
                <a:spcPts val="600"/>
              </a:spcBef>
              <a:spcAft>
                <a:spcPts val="600"/>
              </a:spcAft>
              <a:buClr>
                <a:schemeClr val="dk1"/>
              </a:buClr>
              <a:buSzPts val="1100"/>
              <a:buFont typeface="Arial"/>
              <a:buNone/>
            </a:pPr>
            <a:endParaRPr sz="1300">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710"/>
        <p:cNvGrpSpPr/>
        <p:nvPr/>
      </p:nvGrpSpPr>
      <p:grpSpPr>
        <a:xfrm>
          <a:off x="0" y="0"/>
          <a:ext cx="0" cy="0"/>
          <a:chOff x="0" y="0"/>
          <a:chExt cx="0" cy="0"/>
        </a:xfrm>
      </p:grpSpPr>
      <p:sp>
        <p:nvSpPr>
          <p:cNvPr id="711" name="Google Shape;711;gdf7f94ca7a_1_199"/>
          <p:cNvSpPr txBox="1">
            <a:spLocks noGrp="1"/>
          </p:cNvSpPr>
          <p:nvPr>
            <p:ph type="body" idx="1"/>
          </p:nvPr>
        </p:nvSpPr>
        <p:spPr>
          <a:xfrm>
            <a:off x="838200" y="3263650"/>
            <a:ext cx="9978300" cy="3049800"/>
          </a:xfrm>
          <a:prstGeom prst="rect">
            <a:avLst/>
          </a:prstGeom>
          <a:noFill/>
          <a:ln w="9525" cap="flat" cmpd="sng">
            <a:solidFill>
              <a:schemeClr val="dk1"/>
            </a:solidFill>
            <a:prstDash val="solid"/>
            <a:round/>
            <a:headEnd type="none" w="sm" len="sm"/>
            <a:tailEnd type="none" w="sm" len="sm"/>
          </a:ln>
        </p:spPr>
        <p:txBody>
          <a:bodyPr spcFirstLastPara="1" wrap="square" lIns="130125" tIns="65075" rIns="130125" bIns="65075" anchor="t" anchorCtr="0">
            <a:noAutofit/>
          </a:bodyPr>
          <a:lstStyle/>
          <a:p>
            <a:pPr marL="0" lvl="0" indent="0" algn="l" rtl="0">
              <a:lnSpc>
                <a:spcPct val="70000"/>
              </a:lnSpc>
              <a:spcBef>
                <a:spcPts val="600"/>
              </a:spcBef>
              <a:spcAft>
                <a:spcPts val="0"/>
              </a:spcAft>
              <a:buNone/>
            </a:pPr>
            <a:r>
              <a:rPr lang="en-US" sz="1300">
                <a:latin typeface="Courier New"/>
                <a:ea typeface="Courier New"/>
                <a:cs typeface="Courier New"/>
                <a:sym typeface="Courier New"/>
              </a:rPr>
              <a:t>Leaf2#show vlan </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VLAN  Name                             Status    Ports</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 -------------------------------- --------- -------------------------------</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1     default                          active    </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10    VLAN0010                         active    Cpu, Et53/1, Vx1</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11    VLAN0011                         active    Cpu, Et53/1+, Vx1</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12    VLAN0012                         active    Cpu, Et53/1+, Vx1</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13    VLAN0013                         active    Cpu, Et53/1+, Vx1</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 indicates a private VLAN promoted port</a:t>
            </a:r>
            <a:endParaRPr sz="1300">
              <a:latin typeface="Courier New"/>
              <a:ea typeface="Courier New"/>
              <a:cs typeface="Courier New"/>
              <a:sym typeface="Courier New"/>
            </a:endParaRPr>
          </a:p>
          <a:p>
            <a:pPr marL="0" lvl="0" indent="0" algn="l" rtl="0">
              <a:lnSpc>
                <a:spcPct val="70000"/>
              </a:lnSpc>
              <a:spcBef>
                <a:spcPts val="600"/>
              </a:spcBef>
              <a:spcAft>
                <a:spcPts val="600"/>
              </a:spcAft>
              <a:buClr>
                <a:schemeClr val="dk1"/>
              </a:buClr>
              <a:buSzPts val="1100"/>
              <a:buFont typeface="Arial"/>
              <a:buNone/>
            </a:pPr>
            <a:endParaRPr sz="1300">
              <a:latin typeface="Courier New"/>
              <a:ea typeface="Courier New"/>
              <a:cs typeface="Courier New"/>
              <a:sym typeface="Courier New"/>
            </a:endParaRPr>
          </a:p>
        </p:txBody>
      </p:sp>
      <p:sp>
        <p:nvSpPr>
          <p:cNvPr id="712" name="Google Shape;712;gdf7f94ca7a_1_199"/>
          <p:cNvSpPr txBox="1">
            <a:spLocks noGrp="1"/>
          </p:cNvSpPr>
          <p:nvPr>
            <p:ph type="title"/>
          </p:nvPr>
        </p:nvSpPr>
        <p:spPr>
          <a:xfrm>
            <a:off x="838200" y="212725"/>
            <a:ext cx="10805100" cy="792600"/>
          </a:xfrm>
          <a:prstGeom prst="rect">
            <a:avLst/>
          </a:prstGeom>
          <a:noFill/>
          <a:ln>
            <a:noFill/>
          </a:ln>
        </p:spPr>
        <p:txBody>
          <a:bodyPr spcFirstLastPara="1" wrap="square" lIns="130125" tIns="65075" rIns="130125" bIns="65075" anchor="t" anchorCtr="0">
            <a:noAutofit/>
          </a:bodyPr>
          <a:lstStyle/>
          <a:p>
            <a:pPr marL="0" lvl="0" indent="0" algn="l" rtl="0">
              <a:lnSpc>
                <a:spcPct val="100000"/>
              </a:lnSpc>
              <a:spcBef>
                <a:spcPts val="1000"/>
              </a:spcBef>
              <a:spcAft>
                <a:spcPts val="0"/>
              </a:spcAft>
              <a:buClr>
                <a:schemeClr val="dk1"/>
              </a:buClr>
              <a:buSzPts val="1100"/>
              <a:buFont typeface="Arial"/>
              <a:buNone/>
            </a:pPr>
            <a:r>
              <a:rPr lang="en-US" sz="3000"/>
              <a:t>VLAN Table and VXLAN Address Table</a:t>
            </a:r>
            <a:endParaRPr sz="3000"/>
          </a:p>
        </p:txBody>
      </p:sp>
      <p:sp>
        <p:nvSpPr>
          <p:cNvPr id="713" name="Google Shape;713;gdf7f94ca7a_1_199"/>
          <p:cNvSpPr txBox="1">
            <a:spLocks noGrp="1"/>
          </p:cNvSpPr>
          <p:nvPr>
            <p:ph type="body" idx="1"/>
          </p:nvPr>
        </p:nvSpPr>
        <p:spPr>
          <a:xfrm>
            <a:off x="838200" y="1116588"/>
            <a:ext cx="9978300" cy="2035800"/>
          </a:xfrm>
          <a:prstGeom prst="rect">
            <a:avLst/>
          </a:prstGeom>
          <a:noFill/>
          <a:ln w="9525" cap="flat" cmpd="sng">
            <a:solidFill>
              <a:schemeClr val="dk1"/>
            </a:solidFill>
            <a:prstDash val="solid"/>
            <a:round/>
            <a:headEnd type="none" w="sm" len="sm"/>
            <a:tailEnd type="none" w="sm" len="sm"/>
          </a:ln>
        </p:spPr>
        <p:txBody>
          <a:bodyPr spcFirstLastPara="1" wrap="square" lIns="130125" tIns="65075" rIns="130125" bIns="65075" anchor="t" anchorCtr="0">
            <a:noAutofit/>
          </a:bodyPr>
          <a:lstStyle/>
          <a:p>
            <a:pPr marL="0" lvl="0" indent="0" algn="l" rtl="0">
              <a:lnSpc>
                <a:spcPct val="70000"/>
              </a:lnSpc>
              <a:spcBef>
                <a:spcPts val="600"/>
              </a:spcBef>
              <a:spcAft>
                <a:spcPts val="0"/>
              </a:spcAft>
              <a:buNone/>
            </a:pPr>
            <a:r>
              <a:rPr lang="en-US" sz="1300">
                <a:latin typeface="Courier New"/>
                <a:ea typeface="Courier New"/>
                <a:cs typeface="Courier New"/>
                <a:sym typeface="Courier New"/>
              </a:rPr>
              <a:t>Leaf2#show vlan private-vlan </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Primary Secondary Type        Ports</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 --------- ----------- -------------------------------</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10      12        community   Cpu, Et53/1, Vx1</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10      13        community   Cpu, Et53/1, Vx1</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10      11        isolated    Cpu, Et53/1, Vx1</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lnSpc>
                <a:spcPct val="70000"/>
              </a:lnSpc>
              <a:spcBef>
                <a:spcPts val="600"/>
              </a:spcBef>
              <a:spcAft>
                <a:spcPts val="600"/>
              </a:spcAft>
              <a:buClr>
                <a:schemeClr val="dk1"/>
              </a:buClr>
              <a:buSzPts val="1100"/>
              <a:buFont typeface="Arial"/>
              <a:buNone/>
            </a:pPr>
            <a:endParaRPr sz="1300">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gd874be867b_1_41"/>
          <p:cNvSpPr txBox="1">
            <a:spLocks noGrp="1"/>
          </p:cNvSpPr>
          <p:nvPr>
            <p:ph type="title"/>
          </p:nvPr>
        </p:nvSpPr>
        <p:spPr>
          <a:xfrm>
            <a:off x="838200" y="136525"/>
            <a:ext cx="10515600" cy="923100"/>
          </a:xfrm>
          <a:prstGeom prst="rect">
            <a:avLst/>
          </a:prstGeom>
          <a:noFill/>
          <a:ln>
            <a:noFill/>
          </a:ln>
        </p:spPr>
        <p:txBody>
          <a:bodyPr spcFirstLastPara="1" wrap="square" lIns="130125" tIns="65075" rIns="130125" bIns="65075" anchor="t" anchorCtr="0">
            <a:noAutofit/>
          </a:bodyPr>
          <a:lstStyle/>
          <a:p>
            <a:pPr marL="0" lvl="0" indent="0" algn="l" rtl="0">
              <a:lnSpc>
                <a:spcPct val="100000"/>
              </a:lnSpc>
              <a:spcBef>
                <a:spcPts val="0"/>
              </a:spcBef>
              <a:spcAft>
                <a:spcPts val="0"/>
              </a:spcAft>
              <a:buSzPts val="2400"/>
              <a:buNone/>
            </a:pPr>
            <a:r>
              <a:rPr lang="en-US"/>
              <a:t>PVLAN over EVPN VXLAN Configuration</a:t>
            </a:r>
            <a:endParaRPr/>
          </a:p>
        </p:txBody>
      </p:sp>
      <p:sp>
        <p:nvSpPr>
          <p:cNvPr id="719" name="Google Shape;719;gd874be867b_1_41"/>
          <p:cNvSpPr txBox="1">
            <a:spLocks noGrp="1"/>
          </p:cNvSpPr>
          <p:nvPr>
            <p:ph type="body" idx="1"/>
          </p:nvPr>
        </p:nvSpPr>
        <p:spPr>
          <a:xfrm>
            <a:off x="838200" y="2071825"/>
            <a:ext cx="5351400" cy="4141200"/>
          </a:xfrm>
          <a:prstGeom prst="rect">
            <a:avLst/>
          </a:prstGeom>
          <a:noFill/>
          <a:ln w="9525" cap="flat" cmpd="sng">
            <a:solidFill>
              <a:schemeClr val="dk2"/>
            </a:solidFill>
            <a:prstDash val="solid"/>
            <a:round/>
            <a:headEnd type="none" w="sm" len="sm"/>
            <a:tailEnd type="none" w="sm" len="sm"/>
          </a:ln>
        </p:spPr>
        <p:txBody>
          <a:bodyPr spcFirstLastPara="1" wrap="square" lIns="130125" tIns="65075" rIns="130125" bIns="65075" anchor="t" anchorCtr="0">
            <a:noAutofit/>
          </a:bodyPr>
          <a:lstStyle/>
          <a:p>
            <a:pPr marL="0" lvl="0" indent="0" algn="l" rtl="0">
              <a:lnSpc>
                <a:spcPct val="70000"/>
              </a:lnSpc>
              <a:spcBef>
                <a:spcPts val="0"/>
              </a:spcBef>
              <a:spcAft>
                <a:spcPts val="0"/>
              </a:spcAft>
              <a:buClr>
                <a:schemeClr val="dk1"/>
              </a:buClr>
              <a:buSzPts val="275"/>
              <a:buFont typeface="Arial"/>
              <a:buNone/>
            </a:pPr>
            <a:r>
              <a:rPr lang="en-US" sz="1306">
                <a:latin typeface="Courier New"/>
                <a:ea typeface="Courier New"/>
                <a:cs typeface="Courier New"/>
                <a:sym typeface="Courier New"/>
              </a:rPr>
              <a:t>router bgp 65002</a:t>
            </a:r>
            <a:endParaRPr sz="1306">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275"/>
              <a:buFont typeface="Arial"/>
              <a:buNone/>
            </a:pPr>
            <a:endParaRPr sz="1306">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275"/>
              <a:buFont typeface="Arial"/>
              <a:buNone/>
            </a:pPr>
            <a:r>
              <a:rPr lang="en-US" sz="1306">
                <a:latin typeface="Courier New"/>
                <a:ea typeface="Courier New"/>
                <a:cs typeface="Courier New"/>
                <a:sym typeface="Courier New"/>
              </a:rPr>
              <a:t>...</a:t>
            </a:r>
            <a:endParaRPr sz="1306">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275"/>
              <a:buFont typeface="Arial"/>
              <a:buNone/>
            </a:pPr>
            <a:r>
              <a:rPr lang="en-US" sz="1306">
                <a:solidFill>
                  <a:schemeClr val="dk1"/>
                </a:solidFill>
                <a:latin typeface="Courier New"/>
                <a:ea typeface="Courier New"/>
                <a:cs typeface="Courier New"/>
                <a:sym typeface="Courier New"/>
              </a:rPr>
              <a:t>   !   </a:t>
            </a:r>
            <a:endParaRPr sz="1306">
              <a:solidFill>
                <a:schemeClr val="dk1"/>
              </a:solidFill>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275"/>
              <a:buFont typeface="Arial"/>
              <a:buNone/>
            </a:pPr>
            <a:r>
              <a:rPr lang="en-US" sz="1306">
                <a:solidFill>
                  <a:schemeClr val="dk1"/>
                </a:solidFill>
                <a:latin typeface="Courier New"/>
                <a:ea typeface="Courier New"/>
                <a:cs typeface="Courier New"/>
                <a:sym typeface="Courier New"/>
              </a:rPr>
              <a:t>   vlan 10</a:t>
            </a:r>
            <a:endParaRPr sz="1306">
              <a:solidFill>
                <a:schemeClr val="dk1"/>
              </a:solidFill>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275"/>
              <a:buFont typeface="Arial"/>
              <a:buNone/>
            </a:pPr>
            <a:r>
              <a:rPr lang="en-US" sz="1306">
                <a:solidFill>
                  <a:schemeClr val="dk1"/>
                </a:solidFill>
                <a:latin typeface="Courier New"/>
                <a:ea typeface="Courier New"/>
                <a:cs typeface="Courier New"/>
                <a:sym typeface="Courier New"/>
              </a:rPr>
              <a:t>  	rd 10.2.0.2:10</a:t>
            </a:r>
            <a:endParaRPr sz="1306">
              <a:solidFill>
                <a:schemeClr val="dk1"/>
              </a:solidFill>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275"/>
              <a:buFont typeface="Arial"/>
              <a:buNone/>
            </a:pPr>
            <a:r>
              <a:rPr lang="en-US" sz="1306">
                <a:solidFill>
                  <a:schemeClr val="dk1"/>
                </a:solidFill>
                <a:latin typeface="Courier New"/>
                <a:ea typeface="Courier New"/>
                <a:cs typeface="Courier New"/>
                <a:sym typeface="Courier New"/>
              </a:rPr>
              <a:t>  	route-target both 10:10</a:t>
            </a:r>
            <a:endParaRPr sz="1306">
              <a:solidFill>
                <a:schemeClr val="dk1"/>
              </a:solidFill>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275"/>
              <a:buFont typeface="Arial"/>
              <a:buNone/>
            </a:pPr>
            <a:r>
              <a:rPr lang="en-US" sz="1306" b="1">
                <a:solidFill>
                  <a:schemeClr val="dk1"/>
                </a:solidFill>
                <a:latin typeface="Courier New"/>
                <a:ea typeface="Courier New"/>
                <a:cs typeface="Courier New"/>
                <a:sym typeface="Courier New"/>
              </a:rPr>
              <a:t>  	redistribute learned</a:t>
            </a:r>
            <a:endParaRPr sz="1306" b="1">
              <a:solidFill>
                <a:schemeClr val="dk1"/>
              </a:solidFill>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275"/>
              <a:buFont typeface="Arial"/>
              <a:buNone/>
            </a:pPr>
            <a:r>
              <a:rPr lang="en-US" sz="1306">
                <a:solidFill>
                  <a:schemeClr val="dk1"/>
                </a:solidFill>
                <a:latin typeface="Courier New"/>
                <a:ea typeface="Courier New"/>
                <a:cs typeface="Courier New"/>
                <a:sym typeface="Courier New"/>
              </a:rPr>
              <a:t>   !</a:t>
            </a:r>
            <a:endParaRPr sz="1306">
              <a:solidFill>
                <a:schemeClr val="dk1"/>
              </a:solidFill>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275"/>
              <a:buFont typeface="Arial"/>
              <a:buNone/>
            </a:pPr>
            <a:r>
              <a:rPr lang="en-US" sz="1306">
                <a:solidFill>
                  <a:schemeClr val="dk1"/>
                </a:solidFill>
                <a:latin typeface="Courier New"/>
                <a:ea typeface="Courier New"/>
                <a:cs typeface="Courier New"/>
                <a:sym typeface="Courier New"/>
              </a:rPr>
              <a:t>   vlan 11</a:t>
            </a:r>
            <a:endParaRPr sz="1306">
              <a:solidFill>
                <a:schemeClr val="dk1"/>
              </a:solidFill>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275"/>
              <a:buFont typeface="Arial"/>
              <a:buNone/>
            </a:pPr>
            <a:r>
              <a:rPr lang="en-US" sz="1306">
                <a:solidFill>
                  <a:schemeClr val="dk1"/>
                </a:solidFill>
                <a:latin typeface="Courier New"/>
                <a:ea typeface="Courier New"/>
                <a:cs typeface="Courier New"/>
                <a:sym typeface="Courier New"/>
              </a:rPr>
              <a:t>  	rd 10.2.0.2:11</a:t>
            </a:r>
            <a:endParaRPr sz="1306">
              <a:solidFill>
                <a:schemeClr val="dk1"/>
              </a:solidFill>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275"/>
              <a:buFont typeface="Arial"/>
              <a:buNone/>
            </a:pPr>
            <a:r>
              <a:rPr lang="en-US" sz="1306">
                <a:solidFill>
                  <a:schemeClr val="dk1"/>
                </a:solidFill>
                <a:latin typeface="Courier New"/>
                <a:ea typeface="Courier New"/>
                <a:cs typeface="Courier New"/>
                <a:sym typeface="Courier New"/>
              </a:rPr>
              <a:t>  	route-target both 11:11</a:t>
            </a:r>
            <a:r>
              <a:rPr lang="en-US" sz="1300">
                <a:solidFill>
                  <a:schemeClr val="dk1"/>
                </a:solidFill>
                <a:latin typeface="Courier New"/>
                <a:ea typeface="Courier New"/>
                <a:cs typeface="Courier New"/>
                <a:sym typeface="Courier New"/>
              </a:rPr>
              <a:t> </a:t>
            </a:r>
            <a:endParaRPr sz="1300">
              <a:solidFill>
                <a:schemeClr val="dk1"/>
              </a:solidFill>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275"/>
              <a:buFont typeface="Arial"/>
              <a:buNone/>
            </a:pPr>
            <a:r>
              <a:rPr lang="en-US" sz="1300">
                <a:solidFill>
                  <a:schemeClr val="dk1"/>
                </a:solidFill>
                <a:latin typeface="Courier New"/>
                <a:ea typeface="Courier New"/>
                <a:cs typeface="Courier New"/>
                <a:sym typeface="Courier New"/>
              </a:rPr>
              <a:t>   !</a:t>
            </a:r>
            <a:endParaRPr sz="1300">
              <a:solidFill>
                <a:schemeClr val="dk1"/>
              </a:solidFill>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275"/>
              <a:buFont typeface="Arial"/>
              <a:buNone/>
            </a:pPr>
            <a:r>
              <a:rPr lang="en-US" sz="1300">
                <a:solidFill>
                  <a:schemeClr val="dk1"/>
                </a:solidFill>
                <a:latin typeface="Courier New"/>
                <a:ea typeface="Courier New"/>
                <a:cs typeface="Courier New"/>
                <a:sym typeface="Courier New"/>
              </a:rPr>
              <a:t>   vlan 12</a:t>
            </a:r>
            <a:endParaRPr sz="1300">
              <a:solidFill>
                <a:schemeClr val="dk1"/>
              </a:solidFill>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275"/>
              <a:buFont typeface="Arial"/>
              <a:buNone/>
            </a:pPr>
            <a:r>
              <a:rPr lang="en-US" sz="1300">
                <a:solidFill>
                  <a:schemeClr val="dk1"/>
                </a:solidFill>
                <a:latin typeface="Courier New"/>
                <a:ea typeface="Courier New"/>
                <a:cs typeface="Courier New"/>
                <a:sym typeface="Courier New"/>
              </a:rPr>
              <a:t>  	rd 10.2.0.2:12</a:t>
            </a:r>
            <a:endParaRPr sz="1300">
              <a:solidFill>
                <a:schemeClr val="dk1"/>
              </a:solidFill>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275"/>
              <a:buFont typeface="Arial"/>
              <a:buNone/>
            </a:pPr>
            <a:r>
              <a:rPr lang="en-US" sz="1300">
                <a:solidFill>
                  <a:schemeClr val="dk1"/>
                </a:solidFill>
                <a:latin typeface="Courier New"/>
                <a:ea typeface="Courier New"/>
                <a:cs typeface="Courier New"/>
                <a:sym typeface="Courier New"/>
              </a:rPr>
              <a:t>  	route-target both 12:12</a:t>
            </a:r>
            <a:endParaRPr sz="1300">
              <a:solidFill>
                <a:schemeClr val="dk1"/>
              </a:solidFill>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275"/>
              <a:buFont typeface="Arial"/>
              <a:buNone/>
            </a:pPr>
            <a:r>
              <a:rPr lang="en-US" sz="1300">
                <a:solidFill>
                  <a:schemeClr val="dk1"/>
                </a:solidFill>
                <a:latin typeface="Courier New"/>
                <a:ea typeface="Courier New"/>
                <a:cs typeface="Courier New"/>
                <a:sym typeface="Courier New"/>
              </a:rPr>
              <a:t>   !</a:t>
            </a:r>
            <a:endParaRPr sz="1300">
              <a:solidFill>
                <a:schemeClr val="dk1"/>
              </a:solidFill>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275"/>
              <a:buFont typeface="Arial"/>
              <a:buNone/>
            </a:pPr>
            <a:r>
              <a:rPr lang="en-US" sz="1300">
                <a:solidFill>
                  <a:schemeClr val="dk1"/>
                </a:solidFill>
                <a:latin typeface="Courier New"/>
                <a:ea typeface="Courier New"/>
                <a:cs typeface="Courier New"/>
                <a:sym typeface="Courier New"/>
              </a:rPr>
              <a:t>   vlan 13</a:t>
            </a:r>
            <a:endParaRPr sz="1300">
              <a:solidFill>
                <a:schemeClr val="dk1"/>
              </a:solidFill>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275"/>
              <a:buFont typeface="Arial"/>
              <a:buNone/>
            </a:pPr>
            <a:r>
              <a:rPr lang="en-US" sz="1300">
                <a:solidFill>
                  <a:schemeClr val="dk1"/>
                </a:solidFill>
                <a:latin typeface="Courier New"/>
                <a:ea typeface="Courier New"/>
                <a:cs typeface="Courier New"/>
                <a:sym typeface="Courier New"/>
              </a:rPr>
              <a:t>  	rd 10.2.0.2:13</a:t>
            </a:r>
            <a:endParaRPr sz="1300">
              <a:solidFill>
                <a:schemeClr val="dk1"/>
              </a:solidFill>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275"/>
              <a:buFont typeface="Arial"/>
              <a:buNone/>
            </a:pPr>
            <a:r>
              <a:rPr lang="en-US" sz="1300">
                <a:solidFill>
                  <a:schemeClr val="dk1"/>
                </a:solidFill>
                <a:latin typeface="Courier New"/>
                <a:ea typeface="Courier New"/>
                <a:cs typeface="Courier New"/>
                <a:sym typeface="Courier New"/>
              </a:rPr>
              <a:t>  	route-target both 13:13</a:t>
            </a:r>
            <a:endParaRPr sz="1306">
              <a:latin typeface="Courier New"/>
              <a:ea typeface="Courier New"/>
              <a:cs typeface="Courier New"/>
              <a:sym typeface="Courier New"/>
            </a:endParaRPr>
          </a:p>
          <a:p>
            <a:pPr marL="0" lvl="0" indent="0" algn="l" rtl="0">
              <a:lnSpc>
                <a:spcPct val="100000"/>
              </a:lnSpc>
              <a:spcBef>
                <a:spcPts val="600"/>
              </a:spcBef>
              <a:spcAft>
                <a:spcPts val="0"/>
              </a:spcAft>
              <a:buClr>
                <a:schemeClr val="dk1"/>
              </a:buClr>
              <a:buSzPts val="1100"/>
              <a:buFont typeface="Arial"/>
              <a:buNone/>
            </a:pPr>
            <a:endParaRPr sz="1306">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275"/>
              <a:buFont typeface="Arial"/>
              <a:buNone/>
            </a:pPr>
            <a:endParaRPr sz="1306" b="1">
              <a:latin typeface="Courier New"/>
              <a:ea typeface="Courier New"/>
              <a:cs typeface="Courier New"/>
              <a:sym typeface="Courier New"/>
            </a:endParaRPr>
          </a:p>
          <a:p>
            <a:pPr marL="0" lvl="0" indent="0" algn="l" rtl="0">
              <a:lnSpc>
                <a:spcPct val="70000"/>
              </a:lnSpc>
              <a:spcBef>
                <a:spcPts val="600"/>
              </a:spcBef>
              <a:spcAft>
                <a:spcPts val="600"/>
              </a:spcAft>
              <a:buClr>
                <a:schemeClr val="dk1"/>
              </a:buClr>
              <a:buSzPts val="275"/>
              <a:buFont typeface="Arial"/>
              <a:buNone/>
            </a:pPr>
            <a:r>
              <a:rPr lang="en-US" sz="1306">
                <a:latin typeface="Courier New"/>
                <a:ea typeface="Courier New"/>
                <a:cs typeface="Courier New"/>
                <a:sym typeface="Courier New"/>
              </a:rPr>
              <a:t>  </a:t>
            </a:r>
            <a:endParaRPr sz="1306">
              <a:latin typeface="Courier New"/>
              <a:ea typeface="Courier New"/>
              <a:cs typeface="Courier New"/>
              <a:sym typeface="Courier New"/>
            </a:endParaRPr>
          </a:p>
        </p:txBody>
      </p:sp>
      <p:sp>
        <p:nvSpPr>
          <p:cNvPr id="720" name="Google Shape;720;gd874be867b_1_41"/>
          <p:cNvSpPr txBox="1">
            <a:spLocks noGrp="1"/>
          </p:cNvSpPr>
          <p:nvPr>
            <p:ph type="body" idx="1"/>
          </p:nvPr>
        </p:nvSpPr>
        <p:spPr>
          <a:xfrm>
            <a:off x="6563000" y="2071825"/>
            <a:ext cx="4967400" cy="4141200"/>
          </a:xfrm>
          <a:prstGeom prst="rect">
            <a:avLst/>
          </a:prstGeom>
          <a:noFill/>
          <a:ln w="9525" cap="flat" cmpd="sng">
            <a:solidFill>
              <a:schemeClr val="dk2"/>
            </a:solidFill>
            <a:prstDash val="solid"/>
            <a:round/>
            <a:headEnd type="none" w="sm" len="sm"/>
            <a:tailEnd type="none" w="sm" len="sm"/>
          </a:ln>
        </p:spPr>
        <p:txBody>
          <a:bodyPr spcFirstLastPara="1" wrap="square" lIns="130125" tIns="65075" rIns="130125" bIns="65075" anchor="t" anchorCtr="0">
            <a:noAutofit/>
          </a:bodyPr>
          <a:lstStyle/>
          <a:p>
            <a:pPr marL="0" lvl="0" indent="0" algn="l" rtl="0">
              <a:lnSpc>
                <a:spcPct val="70000"/>
              </a:lnSpc>
              <a:spcBef>
                <a:spcPts val="600"/>
              </a:spcBef>
              <a:spcAft>
                <a:spcPts val="0"/>
              </a:spcAft>
              <a:buClr>
                <a:schemeClr val="dk1"/>
              </a:buClr>
              <a:buSzPts val="275"/>
              <a:buFont typeface="Arial"/>
              <a:buNone/>
            </a:pPr>
            <a:r>
              <a:rPr lang="en-US" sz="1306">
                <a:solidFill>
                  <a:schemeClr val="dk1"/>
                </a:solidFill>
                <a:latin typeface="Courier New"/>
                <a:ea typeface="Courier New"/>
                <a:cs typeface="Courier New"/>
                <a:sym typeface="Courier New"/>
              </a:rPr>
              <a:t>interface Vxlan1</a:t>
            </a:r>
            <a:endParaRPr sz="1306">
              <a:solidFill>
                <a:schemeClr val="dk1"/>
              </a:solidFill>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r>
              <a:rPr lang="en-US" sz="1306">
                <a:solidFill>
                  <a:schemeClr val="dk1"/>
                </a:solidFill>
                <a:latin typeface="Courier New"/>
                <a:ea typeface="Courier New"/>
                <a:cs typeface="Courier New"/>
                <a:sym typeface="Courier New"/>
              </a:rPr>
              <a:t>   vxlan source-interface Loopback1</a:t>
            </a:r>
            <a:endParaRPr sz="1306">
              <a:solidFill>
                <a:schemeClr val="dk1"/>
              </a:solidFill>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r>
              <a:rPr lang="en-US" sz="1306">
                <a:solidFill>
                  <a:schemeClr val="dk1"/>
                </a:solidFill>
                <a:latin typeface="Courier New"/>
                <a:ea typeface="Courier New"/>
                <a:cs typeface="Courier New"/>
                <a:sym typeface="Courier New"/>
              </a:rPr>
              <a:t>   vxlan udp-port 4789</a:t>
            </a:r>
            <a:endParaRPr sz="1306">
              <a:solidFill>
                <a:schemeClr val="dk1"/>
              </a:solidFill>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r>
              <a:rPr lang="en-US" sz="1306">
                <a:solidFill>
                  <a:schemeClr val="dk1"/>
                </a:solidFill>
                <a:latin typeface="Courier New"/>
                <a:ea typeface="Courier New"/>
                <a:cs typeface="Courier New"/>
                <a:sym typeface="Courier New"/>
              </a:rPr>
              <a:t>   vxlan vlan 10 vni 10</a:t>
            </a:r>
            <a:endParaRPr sz="1306">
              <a:solidFill>
                <a:schemeClr val="dk1"/>
              </a:solidFill>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r>
              <a:rPr lang="en-US" sz="1306">
                <a:solidFill>
                  <a:schemeClr val="dk1"/>
                </a:solidFill>
                <a:latin typeface="Courier New"/>
                <a:ea typeface="Courier New"/>
                <a:cs typeface="Courier New"/>
                <a:sym typeface="Courier New"/>
              </a:rPr>
              <a:t>   vxlan vlan 11 vni 11</a:t>
            </a:r>
            <a:endParaRPr sz="1306">
              <a:solidFill>
                <a:schemeClr val="dk1"/>
              </a:solidFill>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r>
              <a:rPr lang="en-US" sz="1306">
                <a:solidFill>
                  <a:schemeClr val="dk1"/>
                </a:solidFill>
                <a:latin typeface="Courier New"/>
                <a:ea typeface="Courier New"/>
                <a:cs typeface="Courier New"/>
                <a:sym typeface="Courier New"/>
              </a:rPr>
              <a:t>   vxlan vlan 12 vni 12</a:t>
            </a:r>
            <a:endParaRPr sz="1306">
              <a:solidFill>
                <a:schemeClr val="dk1"/>
              </a:solidFill>
              <a:latin typeface="Courier New"/>
              <a:ea typeface="Courier New"/>
              <a:cs typeface="Courier New"/>
              <a:sym typeface="Courier New"/>
            </a:endParaRPr>
          </a:p>
          <a:p>
            <a:pPr marL="0" lvl="0" indent="0" algn="l" rtl="0">
              <a:lnSpc>
                <a:spcPct val="70000"/>
              </a:lnSpc>
              <a:spcBef>
                <a:spcPts val="600"/>
              </a:spcBef>
              <a:spcAft>
                <a:spcPts val="600"/>
              </a:spcAft>
              <a:buClr>
                <a:schemeClr val="dk1"/>
              </a:buClr>
              <a:buSzPts val="275"/>
              <a:buFont typeface="Arial"/>
              <a:buNone/>
            </a:pPr>
            <a:r>
              <a:rPr lang="en-US" sz="1306">
                <a:solidFill>
                  <a:schemeClr val="dk1"/>
                </a:solidFill>
                <a:latin typeface="Courier New"/>
                <a:ea typeface="Courier New"/>
                <a:cs typeface="Courier New"/>
                <a:sym typeface="Courier New"/>
              </a:rPr>
              <a:t>   vxlan vlan 13 vni 13</a:t>
            </a:r>
            <a:endParaRPr sz="1306">
              <a:latin typeface="Courier New"/>
              <a:ea typeface="Courier New"/>
              <a:cs typeface="Courier New"/>
              <a:sym typeface="Courier New"/>
            </a:endParaRPr>
          </a:p>
        </p:txBody>
      </p:sp>
      <p:sp>
        <p:nvSpPr>
          <p:cNvPr id="721" name="Google Shape;721;gd874be867b_1_41"/>
          <p:cNvSpPr txBox="1"/>
          <p:nvPr/>
        </p:nvSpPr>
        <p:spPr>
          <a:xfrm>
            <a:off x="838200" y="1333775"/>
            <a:ext cx="10821600" cy="450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1000"/>
              </a:spcBef>
              <a:spcAft>
                <a:spcPts val="0"/>
              </a:spcAft>
              <a:buNone/>
            </a:pPr>
            <a:r>
              <a:rPr lang="en-US" sz="1723">
                <a:solidFill>
                  <a:schemeClr val="dk1"/>
                </a:solidFill>
                <a:latin typeface="Helvetica Neue"/>
                <a:ea typeface="Helvetica Neue"/>
                <a:cs typeface="Helvetica Neue"/>
                <a:sym typeface="Helvetica Neue"/>
              </a:rPr>
              <a:t>VLAN and port configuration is the same as in PVLAN configuration without EVPN VXLAN</a:t>
            </a:r>
            <a:endParaRPr sz="1723">
              <a:solidFill>
                <a:schemeClr val="dk1"/>
              </a:solidFill>
              <a:latin typeface="Helvetica Neue"/>
              <a:ea typeface="Helvetica Neue"/>
              <a:cs typeface="Helvetica Neue"/>
              <a:sym typeface="Helvetica Neue"/>
            </a:endParaRPr>
          </a:p>
        </p:txBody>
      </p:sp>
      <p:sp>
        <p:nvSpPr>
          <p:cNvPr id="722" name="Google Shape;722;gd874be867b_1_41"/>
          <p:cNvSpPr/>
          <p:nvPr/>
        </p:nvSpPr>
        <p:spPr>
          <a:xfrm>
            <a:off x="9490200" y="3016950"/>
            <a:ext cx="1904400" cy="425400"/>
          </a:xfrm>
          <a:prstGeom prst="roundRect">
            <a:avLst>
              <a:gd name="adj" fmla="val 16667"/>
            </a:avLst>
          </a:prstGeom>
          <a:solidFill>
            <a:srgbClr val="D0E0E3"/>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400"/>
              <a:buFont typeface="Arial"/>
              <a:buNone/>
            </a:pPr>
            <a:r>
              <a:rPr lang="en-US" sz="1200">
                <a:latin typeface="Helvetica Neue"/>
                <a:ea typeface="Helvetica Neue"/>
                <a:cs typeface="Helvetica Neue"/>
                <a:sym typeface="Helvetica Neue"/>
              </a:rPr>
              <a:t>Primary and Secondary VLAN/VNI mapping</a:t>
            </a:r>
            <a:endParaRPr sz="1200" b="0" i="0" u="none" strike="noStrike" cap="none">
              <a:solidFill>
                <a:srgbClr val="000000"/>
              </a:solidFill>
              <a:latin typeface="Arial"/>
              <a:ea typeface="Arial"/>
              <a:cs typeface="Arial"/>
              <a:sym typeface="Arial"/>
            </a:endParaRPr>
          </a:p>
        </p:txBody>
      </p:sp>
      <p:sp>
        <p:nvSpPr>
          <p:cNvPr id="723" name="Google Shape;723;gd874be867b_1_41"/>
          <p:cNvSpPr/>
          <p:nvPr/>
        </p:nvSpPr>
        <p:spPr>
          <a:xfrm>
            <a:off x="3969675" y="2975325"/>
            <a:ext cx="1988400" cy="595800"/>
          </a:xfrm>
          <a:prstGeom prst="roundRect">
            <a:avLst>
              <a:gd name="adj" fmla="val 16667"/>
            </a:avLst>
          </a:prstGeom>
          <a:solidFill>
            <a:srgbClr val="D0E0E3"/>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400"/>
              <a:buFont typeface="Arial"/>
              <a:buNone/>
            </a:pPr>
            <a:r>
              <a:rPr lang="en-US" sz="1200">
                <a:latin typeface="Helvetica Neue"/>
                <a:ea typeface="Helvetica Neue"/>
                <a:cs typeface="Helvetica Neue"/>
                <a:sym typeface="Helvetica Neue"/>
              </a:rPr>
              <a:t>Learned MAC redistribution only on Primary VLAN</a:t>
            </a:r>
            <a:endParaRPr sz="1200" b="0" i="0" u="none" strike="noStrike" cap="none">
              <a:solidFill>
                <a:srgbClr val="000000"/>
              </a:solidFill>
              <a:latin typeface="Arial"/>
              <a:ea typeface="Arial"/>
              <a:cs typeface="Arial"/>
              <a:sym typeface="Arial"/>
            </a:endParaRPr>
          </a:p>
        </p:txBody>
      </p:sp>
      <p:sp>
        <p:nvSpPr>
          <p:cNvPr id="724" name="Google Shape;724;gd874be867b_1_41"/>
          <p:cNvSpPr/>
          <p:nvPr/>
        </p:nvSpPr>
        <p:spPr>
          <a:xfrm>
            <a:off x="3969675" y="4689975"/>
            <a:ext cx="1988400" cy="595800"/>
          </a:xfrm>
          <a:prstGeom prst="roundRect">
            <a:avLst>
              <a:gd name="adj" fmla="val 16667"/>
            </a:avLst>
          </a:prstGeom>
          <a:solidFill>
            <a:srgbClr val="D0E0E3"/>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400"/>
              <a:buFont typeface="Arial"/>
              <a:buNone/>
            </a:pPr>
            <a:r>
              <a:rPr lang="en-US" sz="1200">
                <a:latin typeface="Helvetica Neue"/>
                <a:ea typeface="Helvetica Neue"/>
                <a:cs typeface="Helvetica Neue"/>
                <a:sym typeface="Helvetica Neue"/>
              </a:rPr>
              <a:t>MAC VRF for all</a:t>
            </a:r>
            <a:endParaRPr sz="1200">
              <a:latin typeface="Helvetica Neue"/>
              <a:ea typeface="Helvetica Neue"/>
              <a:cs typeface="Helvetica Neue"/>
              <a:sym typeface="Helvetica Neue"/>
            </a:endParaRPr>
          </a:p>
          <a:p>
            <a:pPr marL="0" lvl="0" indent="0" algn="l" rtl="0">
              <a:spcBef>
                <a:spcPts val="0"/>
              </a:spcBef>
              <a:spcAft>
                <a:spcPts val="0"/>
              </a:spcAft>
              <a:buClr>
                <a:srgbClr val="000000"/>
              </a:buClr>
              <a:buSzPts val="1400"/>
              <a:buFont typeface="Arial"/>
              <a:buNone/>
            </a:pPr>
            <a:r>
              <a:rPr lang="en-US" sz="1200">
                <a:latin typeface="Helvetica Neue"/>
                <a:ea typeface="Helvetica Neue"/>
                <a:cs typeface="Helvetica Neue"/>
                <a:sym typeface="Helvetica Neue"/>
              </a:rPr>
              <a:t>Primary and Secondary VLANs</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gdf7f94ca7a_3_130"/>
          <p:cNvSpPr txBox="1">
            <a:spLocks noGrp="1"/>
          </p:cNvSpPr>
          <p:nvPr>
            <p:ph type="body" idx="1"/>
          </p:nvPr>
        </p:nvSpPr>
        <p:spPr>
          <a:xfrm>
            <a:off x="990600" y="700000"/>
            <a:ext cx="9216900" cy="5635200"/>
          </a:xfrm>
          <a:prstGeom prst="rect">
            <a:avLst/>
          </a:prstGeom>
          <a:ln w="9525" cap="flat" cmpd="sng">
            <a:solidFill>
              <a:schemeClr val="dk2"/>
            </a:solidFill>
            <a:prstDash val="solid"/>
            <a:round/>
            <a:headEnd type="none" w="sm" len="sm"/>
            <a:tailEnd type="none" w="sm" len="sm"/>
          </a:ln>
        </p:spPr>
        <p:txBody>
          <a:bodyPr spcFirstLastPara="1" wrap="square" lIns="130125" tIns="65075" rIns="130125" bIns="65075" anchor="t" anchorCtr="0">
            <a:noAutofit/>
          </a:bodyPr>
          <a:lstStyle/>
          <a:p>
            <a:pPr marL="0" lvl="0" indent="0" algn="l" rtl="0">
              <a:lnSpc>
                <a:spcPct val="70000"/>
              </a:lnSpc>
              <a:spcBef>
                <a:spcPts val="0"/>
              </a:spcBef>
              <a:spcAft>
                <a:spcPts val="0"/>
              </a:spcAft>
              <a:buNone/>
            </a:pPr>
            <a:r>
              <a:rPr lang="en-US" sz="806">
                <a:latin typeface="Courier New"/>
                <a:ea typeface="Courier New"/>
                <a:cs typeface="Courier New"/>
                <a:sym typeface="Courier New"/>
              </a:rPr>
              <a:t>Leaf1#sh bgp neighbors 10.2.0.2 evpn advertised-routes route-type imet detail</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Router identifier 10.1.1.1, local AS number 65001</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BGP routing table entry for imet 10.1.1.1, Route Distinguisher: 10.2.0.1:10</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Paths: 1 available</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65001</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10.1.1.1 from - (0.0.0.0)</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Origin IGP, metric -, localpref 100, weight 0, valid, local, best</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Extended Community: Route-Target-AS:10:10 TunnelEncap:tunnelTypeVxlan</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a:t>
            </a:r>
            <a:r>
              <a:rPr lang="en-US" sz="806" b="1">
                <a:latin typeface="Courier New"/>
                <a:ea typeface="Courier New"/>
                <a:cs typeface="Courier New"/>
                <a:sym typeface="Courier New"/>
              </a:rPr>
              <a:t>VNI: 10</a:t>
            </a:r>
            <a:endParaRPr sz="806" b="1">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PMSI Tunnel: Ingress Replication, MPLS Label: 10, Leaf Information Required: false, Tunnel ID: 10.1.1.1</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BGP routing table entry for imet 10.1.1.1, Route Distinguisher: 10.2.0.1:11</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Paths: 1 available</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65001</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10.1.1.1 from - (0.0.0.0)</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Origin IGP, metric -, localpref 100, weight 0, valid, local, best</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Extended Community: Route-Target-AS:11:11 TunnelEncap:tunnelTypeVxlan</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a:t>
            </a:r>
            <a:r>
              <a:rPr lang="en-US" sz="806" b="1">
                <a:latin typeface="Courier New"/>
                <a:ea typeface="Courier New"/>
                <a:cs typeface="Courier New"/>
                <a:sym typeface="Courier New"/>
              </a:rPr>
              <a:t>VNI: 11</a:t>
            </a:r>
            <a:endParaRPr sz="806" b="1">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PMSI Tunnel: Ingress Replication, MPLS Label: 11, Leaf Information Required: false, Tunnel ID: 10.1.1.1</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BGP routing table entry for imet 10.1.1.1, Route Distinguisher: 10.2.0.1:12</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Paths: 1 available</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65001</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10.1.1.1 from - (0.0.0.0)</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Origin IGP, metric -, localpref 100, weight 0, valid, local, best</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Extended Community: Route-Target-AS:12:12 TunnelEncap:tunnelTypeVxlan</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a:t>
            </a:r>
            <a:r>
              <a:rPr lang="en-US" sz="806" b="1">
                <a:latin typeface="Courier New"/>
                <a:ea typeface="Courier New"/>
                <a:cs typeface="Courier New"/>
                <a:sym typeface="Courier New"/>
              </a:rPr>
              <a:t>VNI: 12</a:t>
            </a:r>
            <a:endParaRPr sz="806" b="1">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PMSI Tunnel: Ingress Replication, MPLS Label: 12, Leaf Information Required: false, Tunnel ID: 10.1.1.1</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BGP routing table entry for imet 10.1.1.1, Route Distinguisher: 10.2.0.1:13</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Paths: 1 available</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65001</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10.1.1.1 from - (0.0.0.0)</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Origin IGP, metric -, localpref 100, weight 0, valid, local, best</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Extended Community: Route-Target-AS:13:13 TunnelEncap:tunnelTypeVxlan</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a:t>
            </a:r>
            <a:r>
              <a:rPr lang="en-US" sz="806" b="1">
                <a:latin typeface="Courier New"/>
                <a:ea typeface="Courier New"/>
                <a:cs typeface="Courier New"/>
                <a:sym typeface="Courier New"/>
              </a:rPr>
              <a:t>VNI: 13</a:t>
            </a:r>
            <a:endParaRPr sz="806" b="1">
              <a:latin typeface="Courier New"/>
              <a:ea typeface="Courier New"/>
              <a:cs typeface="Courier New"/>
              <a:sym typeface="Courier New"/>
            </a:endParaRPr>
          </a:p>
          <a:p>
            <a:pPr marL="0" lvl="0" indent="0" algn="l" rtl="0">
              <a:lnSpc>
                <a:spcPct val="70000"/>
              </a:lnSpc>
              <a:spcBef>
                <a:spcPts val="600"/>
              </a:spcBef>
              <a:spcAft>
                <a:spcPts val="600"/>
              </a:spcAft>
              <a:buNone/>
            </a:pPr>
            <a:r>
              <a:rPr lang="en-US" sz="806">
                <a:latin typeface="Courier New"/>
                <a:ea typeface="Courier New"/>
                <a:cs typeface="Courier New"/>
                <a:sym typeface="Courier New"/>
              </a:rPr>
              <a:t>  	PMSI Tunnel: Ingress Replication, MPLS Label: 13, Leaf Information Required: false, Tunnel ID: 10.1.1.1</a:t>
            </a:r>
            <a:endParaRPr sz="806">
              <a:latin typeface="Courier New"/>
              <a:ea typeface="Courier New"/>
              <a:cs typeface="Courier New"/>
              <a:sym typeface="Courier New"/>
            </a:endParaRPr>
          </a:p>
        </p:txBody>
      </p:sp>
      <p:sp>
        <p:nvSpPr>
          <p:cNvPr id="730" name="Google Shape;730;gdf7f94ca7a_3_130"/>
          <p:cNvSpPr txBox="1">
            <a:spLocks noGrp="1"/>
          </p:cNvSpPr>
          <p:nvPr>
            <p:ph type="title"/>
          </p:nvPr>
        </p:nvSpPr>
        <p:spPr>
          <a:xfrm>
            <a:off x="838200" y="60325"/>
            <a:ext cx="10515600" cy="1325700"/>
          </a:xfrm>
          <a:prstGeom prst="rect">
            <a:avLst/>
          </a:prstGeom>
        </p:spPr>
        <p:txBody>
          <a:bodyPr spcFirstLastPara="1" wrap="square" lIns="130125" tIns="65075" rIns="130125" bIns="65075" anchor="t" anchorCtr="0">
            <a:noAutofit/>
          </a:bodyPr>
          <a:lstStyle/>
          <a:p>
            <a:pPr marL="0" lvl="0" indent="0" algn="l" rtl="0">
              <a:spcBef>
                <a:spcPts val="0"/>
              </a:spcBef>
              <a:spcAft>
                <a:spcPts val="0"/>
              </a:spcAft>
              <a:buNone/>
            </a:pPr>
            <a:r>
              <a:rPr lang="en-US"/>
              <a:t>EVPN Route-Type 3</a:t>
            </a:r>
            <a:endParaRPr/>
          </a:p>
        </p:txBody>
      </p:sp>
      <p:sp>
        <p:nvSpPr>
          <p:cNvPr id="731" name="Google Shape;731;gdf7f94ca7a_3_130"/>
          <p:cNvSpPr/>
          <p:nvPr/>
        </p:nvSpPr>
        <p:spPr>
          <a:xfrm>
            <a:off x="8169700" y="1594000"/>
            <a:ext cx="1669200" cy="353700"/>
          </a:xfrm>
          <a:prstGeom prst="roundRect">
            <a:avLst>
              <a:gd name="adj" fmla="val 16667"/>
            </a:avLst>
          </a:prstGeom>
          <a:solidFill>
            <a:srgbClr val="EAD1DC"/>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200"/>
              <a:t>Primary VLAN</a:t>
            </a:r>
            <a:endParaRPr sz="1200" b="0" i="0" u="none" strike="noStrike" cap="none">
              <a:solidFill>
                <a:srgbClr val="000000"/>
              </a:solidFill>
              <a:latin typeface="Arial"/>
              <a:ea typeface="Arial"/>
              <a:cs typeface="Arial"/>
              <a:sym typeface="Arial"/>
            </a:endParaRPr>
          </a:p>
        </p:txBody>
      </p:sp>
      <p:sp>
        <p:nvSpPr>
          <p:cNvPr id="732" name="Google Shape;732;gdf7f94ca7a_3_130"/>
          <p:cNvSpPr/>
          <p:nvPr/>
        </p:nvSpPr>
        <p:spPr>
          <a:xfrm>
            <a:off x="8169700" y="3416050"/>
            <a:ext cx="1669200" cy="353700"/>
          </a:xfrm>
          <a:prstGeom prst="roundRect">
            <a:avLst>
              <a:gd name="adj" fmla="val 16667"/>
            </a:avLst>
          </a:prstGeom>
          <a:solidFill>
            <a:srgbClr val="9FC5E8"/>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200"/>
              <a:t>Secondary VLAN</a:t>
            </a:r>
            <a:endParaRPr sz="1200" b="0" i="0" u="none" strike="noStrike" cap="none">
              <a:solidFill>
                <a:srgbClr val="000000"/>
              </a:solidFill>
              <a:latin typeface="Arial"/>
              <a:ea typeface="Arial"/>
              <a:cs typeface="Arial"/>
              <a:sym typeface="Arial"/>
            </a:endParaRPr>
          </a:p>
        </p:txBody>
      </p:sp>
      <p:sp>
        <p:nvSpPr>
          <p:cNvPr id="733" name="Google Shape;733;gdf7f94ca7a_3_130"/>
          <p:cNvSpPr/>
          <p:nvPr/>
        </p:nvSpPr>
        <p:spPr>
          <a:xfrm>
            <a:off x="8169700" y="4614350"/>
            <a:ext cx="1669200" cy="353700"/>
          </a:xfrm>
          <a:prstGeom prst="roundRect">
            <a:avLst>
              <a:gd name="adj" fmla="val 16667"/>
            </a:avLst>
          </a:prstGeom>
          <a:solidFill>
            <a:srgbClr val="D9D2E9"/>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200"/>
              <a:t>Secondary VLAN</a:t>
            </a:r>
            <a:endParaRPr sz="1200" b="0" i="0" u="none" strike="noStrike" cap="none">
              <a:solidFill>
                <a:srgbClr val="000000"/>
              </a:solidFill>
              <a:latin typeface="Arial"/>
              <a:ea typeface="Arial"/>
              <a:cs typeface="Arial"/>
              <a:sym typeface="Arial"/>
            </a:endParaRPr>
          </a:p>
        </p:txBody>
      </p:sp>
      <p:sp>
        <p:nvSpPr>
          <p:cNvPr id="734" name="Google Shape;734;gdf7f94ca7a_3_130"/>
          <p:cNvSpPr/>
          <p:nvPr/>
        </p:nvSpPr>
        <p:spPr>
          <a:xfrm>
            <a:off x="8169700" y="5733225"/>
            <a:ext cx="1669200" cy="353700"/>
          </a:xfrm>
          <a:prstGeom prst="roundRect">
            <a:avLst>
              <a:gd name="adj" fmla="val 16667"/>
            </a:avLst>
          </a:prstGeom>
          <a:solidFill>
            <a:srgbClr val="93C47D"/>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200"/>
              <a:t>Secondary VLAN</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gdf7f94ca7a_3_124"/>
          <p:cNvSpPr txBox="1">
            <a:spLocks noGrp="1"/>
          </p:cNvSpPr>
          <p:nvPr>
            <p:ph type="body" idx="1"/>
          </p:nvPr>
        </p:nvSpPr>
        <p:spPr>
          <a:xfrm>
            <a:off x="838200" y="1398350"/>
            <a:ext cx="8773500" cy="3315000"/>
          </a:xfrm>
          <a:prstGeom prst="rect">
            <a:avLst/>
          </a:prstGeom>
          <a:ln w="9525" cap="flat" cmpd="sng">
            <a:solidFill>
              <a:schemeClr val="dk2"/>
            </a:solidFill>
            <a:prstDash val="solid"/>
            <a:round/>
            <a:headEnd type="none" w="sm" len="sm"/>
            <a:tailEnd type="none" w="sm" len="sm"/>
          </a:ln>
        </p:spPr>
        <p:txBody>
          <a:bodyPr spcFirstLastPara="1" wrap="square" lIns="130125" tIns="65075" rIns="130125" bIns="65075" anchor="t" anchorCtr="0">
            <a:noAutofit/>
          </a:bodyPr>
          <a:lstStyle/>
          <a:p>
            <a:pPr marL="0" lvl="0" indent="0" algn="l" rtl="0">
              <a:spcBef>
                <a:spcPts val="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latin typeface="Courier New"/>
                <a:ea typeface="Courier New"/>
                <a:cs typeface="Courier New"/>
                <a:sym typeface="Courier New"/>
              </a:rPr>
              <a:t>Leaf2#sh vxlan flood vtep</a:t>
            </a:r>
            <a:endParaRPr sz="13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latin typeface="Courier New"/>
                <a:ea typeface="Courier New"/>
                <a:cs typeface="Courier New"/>
                <a:sym typeface="Courier New"/>
              </a:rPr>
              <a:t>VXLAN Flood VTEP Table</a:t>
            </a:r>
            <a:endParaRPr sz="13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latin typeface="Courier New"/>
                <a:ea typeface="Courier New"/>
                <a:cs typeface="Courier New"/>
                <a:sym typeface="Courier New"/>
              </a:rPr>
              <a:t>--------------------------------------------------</a:t>
            </a:r>
            <a:endParaRPr sz="13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latin typeface="Courier New"/>
                <a:ea typeface="Courier New"/>
                <a:cs typeface="Courier New"/>
                <a:sym typeface="Courier New"/>
              </a:rPr>
              <a:t>VLANS                        	Ip Address</a:t>
            </a:r>
            <a:endParaRPr sz="13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latin typeface="Courier New"/>
                <a:ea typeface="Courier New"/>
                <a:cs typeface="Courier New"/>
                <a:sym typeface="Courier New"/>
              </a:rPr>
              <a:t>---------------------------------------------------</a:t>
            </a:r>
            <a:endParaRPr sz="13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latin typeface="Courier New"/>
                <a:ea typeface="Courier New"/>
                <a:cs typeface="Courier New"/>
                <a:sym typeface="Courier New"/>
              </a:rPr>
              <a:t>10-13                        	10.1.1.1   	</a:t>
            </a:r>
            <a:endParaRPr sz="1300">
              <a:latin typeface="Courier New"/>
              <a:ea typeface="Courier New"/>
              <a:cs typeface="Courier New"/>
              <a:sym typeface="Courier New"/>
            </a:endParaRPr>
          </a:p>
          <a:p>
            <a:pPr marL="0" lvl="0" indent="0" algn="l" rtl="0">
              <a:spcBef>
                <a:spcPts val="600"/>
              </a:spcBef>
              <a:spcAft>
                <a:spcPts val="600"/>
              </a:spcAft>
              <a:buNone/>
            </a:pPr>
            <a:endParaRPr sz="1300">
              <a:latin typeface="Courier New"/>
              <a:ea typeface="Courier New"/>
              <a:cs typeface="Courier New"/>
              <a:sym typeface="Courier New"/>
            </a:endParaRPr>
          </a:p>
        </p:txBody>
      </p:sp>
      <p:sp>
        <p:nvSpPr>
          <p:cNvPr id="740" name="Google Shape;740;gdf7f94ca7a_3_124"/>
          <p:cNvSpPr txBox="1">
            <a:spLocks noGrp="1"/>
          </p:cNvSpPr>
          <p:nvPr>
            <p:ph type="title"/>
          </p:nvPr>
        </p:nvSpPr>
        <p:spPr>
          <a:xfrm>
            <a:off x="838200" y="60325"/>
            <a:ext cx="10515600" cy="1325700"/>
          </a:xfrm>
          <a:prstGeom prst="rect">
            <a:avLst/>
          </a:prstGeom>
        </p:spPr>
        <p:txBody>
          <a:bodyPr spcFirstLastPara="1" wrap="square" lIns="130125" tIns="65075" rIns="130125" bIns="65075" anchor="t" anchorCtr="0">
            <a:noAutofit/>
          </a:bodyPr>
          <a:lstStyle/>
          <a:p>
            <a:pPr marL="0" lvl="0" indent="0" algn="l" rtl="0">
              <a:spcBef>
                <a:spcPts val="1000"/>
              </a:spcBef>
              <a:spcAft>
                <a:spcPts val="0"/>
              </a:spcAft>
              <a:buClr>
                <a:schemeClr val="dk1"/>
              </a:buClr>
              <a:buSzPts val="1100"/>
              <a:buFont typeface="Arial"/>
              <a:buNone/>
            </a:pPr>
            <a:r>
              <a:rPr lang="en-US" sz="2800"/>
              <a:t>VXLAN Flood-list</a:t>
            </a:r>
            <a:endParaRPr/>
          </a:p>
        </p:txBody>
      </p:sp>
      <p:sp>
        <p:nvSpPr>
          <p:cNvPr id="741" name="Google Shape;741;gdf7f94ca7a_3_124"/>
          <p:cNvSpPr/>
          <p:nvPr/>
        </p:nvSpPr>
        <p:spPr>
          <a:xfrm>
            <a:off x="6922600" y="2766950"/>
            <a:ext cx="1904400" cy="599100"/>
          </a:xfrm>
          <a:prstGeom prst="roundRect">
            <a:avLst>
              <a:gd name="adj" fmla="val 16667"/>
            </a:avLst>
          </a:prstGeom>
          <a:solidFill>
            <a:srgbClr val="D0E0E3"/>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400"/>
              <a:buFont typeface="Arial"/>
              <a:buNone/>
            </a:pPr>
            <a:r>
              <a:rPr lang="en-US" sz="1200">
                <a:latin typeface="Helvetica Neue"/>
                <a:ea typeface="Helvetica Neue"/>
                <a:cs typeface="Helvetica Neue"/>
                <a:sym typeface="Helvetica Neue"/>
              </a:rPr>
              <a:t>Primary and Secondary VLANs in </a:t>
            </a:r>
            <a:endParaRPr sz="1200">
              <a:latin typeface="Helvetica Neue"/>
              <a:ea typeface="Helvetica Neue"/>
              <a:cs typeface="Helvetica Neue"/>
              <a:sym typeface="Helvetica Neue"/>
            </a:endParaRPr>
          </a:p>
          <a:p>
            <a:pPr marL="0" lvl="0" indent="0" algn="l" rtl="0">
              <a:spcBef>
                <a:spcPts val="0"/>
              </a:spcBef>
              <a:spcAft>
                <a:spcPts val="0"/>
              </a:spcAft>
              <a:buClr>
                <a:srgbClr val="000000"/>
              </a:buClr>
              <a:buSzPts val="1400"/>
              <a:buFont typeface="Arial"/>
              <a:buNone/>
            </a:pPr>
            <a:r>
              <a:rPr lang="en-US" sz="1200">
                <a:latin typeface="Helvetica Neue"/>
                <a:ea typeface="Helvetica Neue"/>
                <a:cs typeface="Helvetica Neue"/>
                <a:sym typeface="Helvetica Neue"/>
              </a:rPr>
              <a:t>VXLAN flood-list</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gdf7f94ca7a_0_444"/>
          <p:cNvSpPr txBox="1">
            <a:spLocks noGrp="1"/>
          </p:cNvSpPr>
          <p:nvPr>
            <p:ph type="body" idx="1"/>
          </p:nvPr>
        </p:nvSpPr>
        <p:spPr>
          <a:xfrm>
            <a:off x="990600" y="1165075"/>
            <a:ext cx="9216900" cy="4845600"/>
          </a:xfrm>
          <a:prstGeom prst="rect">
            <a:avLst/>
          </a:prstGeom>
          <a:ln w="9525" cap="flat" cmpd="sng">
            <a:solidFill>
              <a:schemeClr val="dk2"/>
            </a:solidFill>
            <a:prstDash val="solid"/>
            <a:round/>
            <a:headEnd type="none" w="sm" len="sm"/>
            <a:tailEnd type="none" w="sm" len="sm"/>
          </a:ln>
        </p:spPr>
        <p:txBody>
          <a:bodyPr spcFirstLastPara="1" wrap="square" lIns="130125" tIns="65075" rIns="130125" bIns="65075" anchor="t" anchorCtr="0">
            <a:noAutofit/>
          </a:bodyPr>
          <a:lstStyle/>
          <a:p>
            <a:pPr marL="0" lvl="0" indent="0" algn="l" rtl="0">
              <a:lnSpc>
                <a:spcPct val="70000"/>
              </a:lnSpc>
              <a:spcBef>
                <a:spcPts val="0"/>
              </a:spcBef>
              <a:spcAft>
                <a:spcPts val="0"/>
              </a:spcAft>
              <a:buNone/>
            </a:pPr>
            <a:r>
              <a:rPr lang="en-US" sz="1106">
                <a:latin typeface="Courier New"/>
                <a:ea typeface="Courier New"/>
                <a:cs typeface="Courier New"/>
                <a:sym typeface="Courier New"/>
              </a:rPr>
              <a:t>leaf1#sh bgp evpn route-type mac-ip detail </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BGP routing table information for VRF default</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Router identifier 10.1.1.1, local AS number 65001</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BGP routing table entry for mac-ip </a:t>
            </a:r>
            <a:r>
              <a:rPr lang="en-US" sz="1106" b="1">
                <a:solidFill>
                  <a:srgbClr val="D5A6BD"/>
                </a:solidFill>
                <a:latin typeface="Courier New"/>
                <a:ea typeface="Courier New"/>
                <a:cs typeface="Courier New"/>
                <a:sym typeface="Courier New"/>
              </a:rPr>
              <a:t>444c.a88d.27c1</a:t>
            </a:r>
            <a:r>
              <a:rPr lang="en-US" sz="1106">
                <a:latin typeface="Courier New"/>
                <a:ea typeface="Courier New"/>
                <a:cs typeface="Courier New"/>
                <a:sym typeface="Courier New"/>
              </a:rPr>
              <a:t>, </a:t>
            </a:r>
            <a:r>
              <a:rPr lang="en-US" sz="1106" b="1">
                <a:solidFill>
                  <a:srgbClr val="D5A6BD"/>
                </a:solidFill>
                <a:latin typeface="Courier New"/>
                <a:ea typeface="Courier New"/>
                <a:cs typeface="Courier New"/>
                <a:sym typeface="Courier New"/>
              </a:rPr>
              <a:t>Route Distinguisher: 10.2.0.2:10</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 Paths: 1 available</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  65002</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    10.2.1.2 from 10.2.0.2 (10.0.0.1)</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      Origin IGP, metric -, localpref 100, weight 0, valid, external, best</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      Extended Community: </a:t>
            </a:r>
            <a:r>
              <a:rPr lang="en-US" sz="1106" b="1">
                <a:solidFill>
                  <a:srgbClr val="D5A6BD"/>
                </a:solidFill>
                <a:latin typeface="Courier New"/>
                <a:ea typeface="Courier New"/>
                <a:cs typeface="Courier New"/>
                <a:sym typeface="Courier New"/>
              </a:rPr>
              <a:t>Route-Target-AS:10:10</a:t>
            </a:r>
            <a:r>
              <a:rPr lang="en-US" sz="1106">
                <a:latin typeface="Courier New"/>
                <a:ea typeface="Courier New"/>
                <a:cs typeface="Courier New"/>
                <a:sym typeface="Courier New"/>
              </a:rPr>
              <a:t> TunnelEncap:tunnelTypeVxlan</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     </a:t>
            </a:r>
            <a:r>
              <a:rPr lang="en-US" sz="1106">
                <a:solidFill>
                  <a:srgbClr val="D5A6BD"/>
                </a:solidFill>
                <a:latin typeface="Courier New"/>
                <a:ea typeface="Courier New"/>
                <a:cs typeface="Courier New"/>
                <a:sym typeface="Courier New"/>
              </a:rPr>
              <a:t> </a:t>
            </a:r>
            <a:r>
              <a:rPr lang="en-US" sz="1106" b="1">
                <a:solidFill>
                  <a:srgbClr val="D5A6BD"/>
                </a:solidFill>
                <a:latin typeface="Courier New"/>
                <a:ea typeface="Courier New"/>
                <a:cs typeface="Courier New"/>
                <a:sym typeface="Courier New"/>
              </a:rPr>
              <a:t>VNI: 10</a:t>
            </a:r>
            <a:r>
              <a:rPr lang="en-US" sz="1106" b="1">
                <a:latin typeface="Courier New"/>
                <a:ea typeface="Courier New"/>
                <a:cs typeface="Courier New"/>
                <a:sym typeface="Courier New"/>
              </a:rPr>
              <a:t> </a:t>
            </a:r>
            <a:r>
              <a:rPr lang="en-US" sz="1106">
                <a:latin typeface="Courier New"/>
                <a:ea typeface="Courier New"/>
                <a:cs typeface="Courier New"/>
                <a:sym typeface="Courier New"/>
              </a:rPr>
              <a:t>ESI: 0000:0000:0000:0000:0000</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BGP routing table entry for mac-ip </a:t>
            </a:r>
            <a:r>
              <a:rPr lang="en-US" sz="1106" b="1">
                <a:solidFill>
                  <a:schemeClr val="accent2"/>
                </a:solidFill>
                <a:latin typeface="Courier New"/>
                <a:ea typeface="Courier New"/>
                <a:cs typeface="Courier New"/>
                <a:sym typeface="Courier New"/>
              </a:rPr>
              <a:t>985d.82b4.ca61</a:t>
            </a:r>
            <a:r>
              <a:rPr lang="en-US" sz="1106">
                <a:latin typeface="Courier New"/>
                <a:ea typeface="Courier New"/>
                <a:cs typeface="Courier New"/>
                <a:sym typeface="Courier New"/>
              </a:rPr>
              <a:t>, </a:t>
            </a:r>
            <a:r>
              <a:rPr lang="en-US" sz="1106" b="1">
                <a:solidFill>
                  <a:srgbClr val="D5A6BD"/>
                </a:solidFill>
                <a:latin typeface="Courier New"/>
                <a:ea typeface="Courier New"/>
                <a:cs typeface="Courier New"/>
                <a:sym typeface="Courier New"/>
              </a:rPr>
              <a:t>Route Distinguisher: 10.1.0.1:10</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 Paths: 1 available</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  Local</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    - from - (0.0.0.0)</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      Origin IGP, metric -, localpref -, weight 0, valid, local, best</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      Extended Community: </a:t>
            </a:r>
            <a:r>
              <a:rPr lang="en-US" sz="1106" b="1">
                <a:solidFill>
                  <a:srgbClr val="D5A6BD"/>
                </a:solidFill>
                <a:latin typeface="Courier New"/>
                <a:ea typeface="Courier New"/>
                <a:cs typeface="Courier New"/>
                <a:sym typeface="Courier New"/>
              </a:rPr>
              <a:t>Route-Target-AS:10:10</a:t>
            </a:r>
            <a:r>
              <a:rPr lang="en-US" sz="1106">
                <a:latin typeface="Courier New"/>
                <a:ea typeface="Courier New"/>
                <a:cs typeface="Courier New"/>
                <a:sym typeface="Courier New"/>
              </a:rPr>
              <a:t> TunnelEncap:tunnelTypeVxlan</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      </a:t>
            </a:r>
            <a:r>
              <a:rPr lang="en-US" sz="1106" b="1">
                <a:solidFill>
                  <a:srgbClr val="D5A6BD"/>
                </a:solidFill>
                <a:latin typeface="Courier New"/>
                <a:ea typeface="Courier New"/>
                <a:cs typeface="Courier New"/>
                <a:sym typeface="Courier New"/>
              </a:rPr>
              <a:t>VNI: 10</a:t>
            </a:r>
            <a:r>
              <a:rPr lang="en-US" sz="1106">
                <a:latin typeface="Courier New"/>
                <a:ea typeface="Courier New"/>
                <a:cs typeface="Courier New"/>
                <a:sym typeface="Courier New"/>
              </a:rPr>
              <a:t> ESI: 0000:0000:0000:0000:0000</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BGP routing table entry for mac-ip </a:t>
            </a:r>
            <a:r>
              <a:rPr lang="en-US" sz="1106" b="1">
                <a:solidFill>
                  <a:srgbClr val="8E7CC3"/>
                </a:solidFill>
                <a:latin typeface="Courier New"/>
                <a:ea typeface="Courier New"/>
                <a:cs typeface="Courier New"/>
                <a:sym typeface="Courier New"/>
              </a:rPr>
              <a:t>985d.82b4.ccf5</a:t>
            </a:r>
            <a:r>
              <a:rPr lang="en-US" sz="1106">
                <a:latin typeface="Courier New"/>
                <a:ea typeface="Courier New"/>
                <a:cs typeface="Courier New"/>
                <a:sym typeface="Courier New"/>
              </a:rPr>
              <a:t>,</a:t>
            </a:r>
            <a:r>
              <a:rPr lang="en-US" sz="1106" b="1">
                <a:solidFill>
                  <a:srgbClr val="D5A6BD"/>
                </a:solidFill>
                <a:latin typeface="Courier New"/>
                <a:ea typeface="Courier New"/>
                <a:cs typeface="Courier New"/>
                <a:sym typeface="Courier New"/>
              </a:rPr>
              <a:t> Route Distinguisher: 10.1.0.1:10</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 Paths: 1 available</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  Local</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    - from - (0.0.0.0)</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      Origin IGP, metric -, localpref -, weight 0, valid, local, best</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      Extended Community: </a:t>
            </a:r>
            <a:r>
              <a:rPr lang="en-US" sz="1106" b="1">
                <a:solidFill>
                  <a:srgbClr val="D5A6BD"/>
                </a:solidFill>
                <a:latin typeface="Courier New"/>
                <a:ea typeface="Courier New"/>
                <a:cs typeface="Courier New"/>
                <a:sym typeface="Courier New"/>
              </a:rPr>
              <a:t>Route-Target-AS:10:10</a:t>
            </a:r>
            <a:r>
              <a:rPr lang="en-US" sz="1106">
                <a:latin typeface="Courier New"/>
                <a:ea typeface="Courier New"/>
                <a:cs typeface="Courier New"/>
                <a:sym typeface="Courier New"/>
              </a:rPr>
              <a:t> TunnelEncap:tunnelTypeVxlan</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      </a:t>
            </a:r>
            <a:r>
              <a:rPr lang="en-US" sz="1106" b="1">
                <a:solidFill>
                  <a:srgbClr val="D5A6BD"/>
                </a:solidFill>
                <a:latin typeface="Courier New"/>
                <a:ea typeface="Courier New"/>
                <a:cs typeface="Courier New"/>
                <a:sym typeface="Courier New"/>
              </a:rPr>
              <a:t>VNI: 10</a:t>
            </a:r>
            <a:r>
              <a:rPr lang="en-US" sz="1106">
                <a:latin typeface="Courier New"/>
                <a:ea typeface="Courier New"/>
                <a:cs typeface="Courier New"/>
                <a:sym typeface="Courier New"/>
              </a:rPr>
              <a:t> ESI: 0000:0000:0000:0000:0000</a:t>
            </a:r>
            <a:endParaRPr sz="1106">
              <a:latin typeface="Courier New"/>
              <a:ea typeface="Courier New"/>
              <a:cs typeface="Courier New"/>
              <a:sym typeface="Courier New"/>
            </a:endParaRPr>
          </a:p>
          <a:p>
            <a:pPr marL="0" lvl="0" indent="0" algn="l" rtl="0">
              <a:lnSpc>
                <a:spcPct val="70000"/>
              </a:lnSpc>
              <a:spcBef>
                <a:spcPts val="600"/>
              </a:spcBef>
              <a:spcAft>
                <a:spcPts val="600"/>
              </a:spcAft>
              <a:buNone/>
            </a:pPr>
            <a:endParaRPr sz="806">
              <a:latin typeface="Courier New"/>
              <a:ea typeface="Courier New"/>
              <a:cs typeface="Courier New"/>
              <a:sym typeface="Courier New"/>
            </a:endParaRPr>
          </a:p>
        </p:txBody>
      </p:sp>
      <p:sp>
        <p:nvSpPr>
          <p:cNvPr id="747" name="Google Shape;747;gdf7f94ca7a_0_444"/>
          <p:cNvSpPr txBox="1">
            <a:spLocks noGrp="1"/>
          </p:cNvSpPr>
          <p:nvPr>
            <p:ph type="title"/>
          </p:nvPr>
        </p:nvSpPr>
        <p:spPr>
          <a:xfrm>
            <a:off x="838200" y="60325"/>
            <a:ext cx="10515600" cy="1325700"/>
          </a:xfrm>
          <a:prstGeom prst="rect">
            <a:avLst/>
          </a:prstGeom>
        </p:spPr>
        <p:txBody>
          <a:bodyPr spcFirstLastPara="1" wrap="square" lIns="130125" tIns="65075" rIns="130125" bIns="65075" anchor="t" anchorCtr="0">
            <a:noAutofit/>
          </a:bodyPr>
          <a:lstStyle/>
          <a:p>
            <a:pPr marL="0" lvl="0" indent="0" algn="l" rtl="0">
              <a:spcBef>
                <a:spcPts val="0"/>
              </a:spcBef>
              <a:spcAft>
                <a:spcPts val="0"/>
              </a:spcAft>
              <a:buNone/>
            </a:pPr>
            <a:r>
              <a:rPr lang="en-US"/>
              <a:t>EVPN Route-Type 2</a:t>
            </a:r>
            <a:endParaRPr/>
          </a:p>
        </p:txBody>
      </p:sp>
      <p:sp>
        <p:nvSpPr>
          <p:cNvPr id="748" name="Google Shape;748;gdf7f94ca7a_0_444"/>
          <p:cNvSpPr/>
          <p:nvPr/>
        </p:nvSpPr>
        <p:spPr>
          <a:xfrm>
            <a:off x="8447725" y="1580750"/>
            <a:ext cx="1669200" cy="353700"/>
          </a:xfrm>
          <a:prstGeom prst="roundRect">
            <a:avLst>
              <a:gd name="adj" fmla="val 16667"/>
            </a:avLst>
          </a:prstGeom>
          <a:solidFill>
            <a:srgbClr val="EAD1DC"/>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200"/>
              <a:t>Primary VLAN</a:t>
            </a:r>
            <a:endParaRPr sz="1200" b="0" i="0" u="none" strike="noStrike" cap="none">
              <a:solidFill>
                <a:srgbClr val="000000"/>
              </a:solidFill>
              <a:latin typeface="Arial"/>
              <a:ea typeface="Arial"/>
              <a:cs typeface="Arial"/>
              <a:sym typeface="Arial"/>
            </a:endParaRPr>
          </a:p>
        </p:txBody>
      </p:sp>
      <p:sp>
        <p:nvSpPr>
          <p:cNvPr id="749" name="Google Shape;749;gdf7f94ca7a_0_444"/>
          <p:cNvSpPr/>
          <p:nvPr/>
        </p:nvSpPr>
        <p:spPr>
          <a:xfrm>
            <a:off x="8447725" y="3416050"/>
            <a:ext cx="1669200" cy="353700"/>
          </a:xfrm>
          <a:prstGeom prst="roundRect">
            <a:avLst>
              <a:gd name="adj" fmla="val 16667"/>
            </a:avLst>
          </a:prstGeom>
          <a:solidFill>
            <a:srgbClr val="9FC5E8"/>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200"/>
              <a:t>Secondary VLAN</a:t>
            </a:r>
            <a:endParaRPr sz="1200" b="0" i="0" u="none" strike="noStrike" cap="none">
              <a:solidFill>
                <a:srgbClr val="000000"/>
              </a:solidFill>
              <a:latin typeface="Arial"/>
              <a:ea typeface="Arial"/>
              <a:cs typeface="Arial"/>
              <a:sym typeface="Arial"/>
            </a:endParaRPr>
          </a:p>
        </p:txBody>
      </p:sp>
      <p:sp>
        <p:nvSpPr>
          <p:cNvPr id="750" name="Google Shape;750;gdf7f94ca7a_0_444"/>
          <p:cNvSpPr/>
          <p:nvPr/>
        </p:nvSpPr>
        <p:spPr>
          <a:xfrm>
            <a:off x="8447725" y="4985050"/>
            <a:ext cx="1669200" cy="353700"/>
          </a:xfrm>
          <a:prstGeom prst="roundRect">
            <a:avLst>
              <a:gd name="adj" fmla="val 16667"/>
            </a:avLst>
          </a:prstGeom>
          <a:solidFill>
            <a:srgbClr val="B4A7D6"/>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200"/>
              <a:t>Secondary VLAN</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gdf7f94ca7a_1_34"/>
          <p:cNvSpPr txBox="1">
            <a:spLocks noGrp="1"/>
          </p:cNvSpPr>
          <p:nvPr>
            <p:ph type="body" idx="1"/>
          </p:nvPr>
        </p:nvSpPr>
        <p:spPr>
          <a:xfrm>
            <a:off x="838200" y="1345200"/>
            <a:ext cx="9978300" cy="1941600"/>
          </a:xfrm>
          <a:prstGeom prst="rect">
            <a:avLst/>
          </a:prstGeom>
          <a:noFill/>
          <a:ln w="9525" cap="flat" cmpd="sng">
            <a:solidFill>
              <a:schemeClr val="dk1"/>
            </a:solidFill>
            <a:prstDash val="solid"/>
            <a:round/>
            <a:headEnd type="none" w="sm" len="sm"/>
            <a:tailEnd type="none" w="sm" len="sm"/>
          </a:ln>
        </p:spPr>
        <p:txBody>
          <a:bodyPr spcFirstLastPara="1" wrap="square" lIns="130125" tIns="65075" rIns="130125" bIns="65075" anchor="t" anchorCtr="0">
            <a:noAutofit/>
          </a:bodyPr>
          <a:lstStyle/>
          <a:p>
            <a:pPr marL="0" lvl="0" indent="0" algn="l" rtl="0">
              <a:lnSpc>
                <a:spcPct val="70000"/>
              </a:lnSpc>
              <a:spcBef>
                <a:spcPts val="600"/>
              </a:spcBef>
              <a:spcAft>
                <a:spcPts val="0"/>
              </a:spcAft>
              <a:buNone/>
            </a:pPr>
            <a:r>
              <a:rPr lang="en-US" sz="1300">
                <a:latin typeface="Courier New"/>
                <a:ea typeface="Courier New"/>
                <a:cs typeface="Courier New"/>
                <a:sym typeface="Courier New"/>
              </a:rPr>
              <a:t>Leaf2#show vxlan address-table </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VLAN  Mac Address     Type      Prt  VTEP             Moves   Last Move</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  -----------     ----      ---  ----             -----   ---------</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 </a:t>
            </a:r>
            <a:r>
              <a:rPr lang="en-US" sz="1300" b="1">
                <a:solidFill>
                  <a:srgbClr val="C27BA0"/>
                </a:solidFill>
                <a:latin typeface="Courier New"/>
                <a:ea typeface="Courier New"/>
                <a:cs typeface="Courier New"/>
                <a:sym typeface="Courier New"/>
              </a:rPr>
              <a:t> 10</a:t>
            </a:r>
            <a:r>
              <a:rPr lang="en-US" sz="1300">
                <a:latin typeface="Courier New"/>
                <a:ea typeface="Courier New"/>
                <a:cs typeface="Courier New"/>
                <a:sym typeface="Courier New"/>
              </a:rPr>
              <a:t>  </a:t>
            </a:r>
            <a:r>
              <a:rPr lang="en-US" sz="1300" b="1">
                <a:solidFill>
                  <a:schemeClr val="accent2"/>
                </a:solidFill>
                <a:latin typeface="Courier New"/>
                <a:ea typeface="Courier New"/>
                <a:cs typeface="Courier New"/>
                <a:sym typeface="Courier New"/>
              </a:rPr>
              <a:t>985d.82b4.ca61</a:t>
            </a:r>
            <a:r>
              <a:rPr lang="en-US" sz="1300">
                <a:latin typeface="Courier New"/>
                <a:ea typeface="Courier New"/>
                <a:cs typeface="Courier New"/>
                <a:sym typeface="Courier New"/>
              </a:rPr>
              <a:t>  EVPN      Vx1  10.1.1.1         1       0:00:26 ago</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  </a:t>
            </a:r>
            <a:r>
              <a:rPr lang="en-US" sz="1300" b="1">
                <a:solidFill>
                  <a:srgbClr val="C27BA0"/>
                </a:solidFill>
                <a:latin typeface="Courier New"/>
                <a:ea typeface="Courier New"/>
                <a:cs typeface="Courier New"/>
                <a:sym typeface="Courier New"/>
              </a:rPr>
              <a:t>10</a:t>
            </a:r>
            <a:r>
              <a:rPr lang="en-US" sz="1300">
                <a:latin typeface="Courier New"/>
                <a:ea typeface="Courier New"/>
                <a:cs typeface="Courier New"/>
                <a:sym typeface="Courier New"/>
              </a:rPr>
              <a:t>  </a:t>
            </a:r>
            <a:r>
              <a:rPr lang="en-US" sz="1300" b="1">
                <a:solidFill>
                  <a:srgbClr val="9900FF"/>
                </a:solidFill>
                <a:latin typeface="Courier New"/>
                <a:ea typeface="Courier New"/>
                <a:cs typeface="Courier New"/>
                <a:sym typeface="Courier New"/>
              </a:rPr>
              <a:t>985d.82b4.ccf5</a:t>
            </a:r>
            <a:r>
              <a:rPr lang="en-US" sz="1300">
                <a:latin typeface="Courier New"/>
                <a:ea typeface="Courier New"/>
                <a:cs typeface="Courier New"/>
                <a:sym typeface="Courier New"/>
              </a:rPr>
              <a:t>  EVPN      Vx1  10.1.1.1         1       0:00:29 ago</a:t>
            </a:r>
            <a:endParaRPr sz="1300">
              <a:latin typeface="Courier New"/>
              <a:ea typeface="Courier New"/>
              <a:cs typeface="Courier New"/>
              <a:sym typeface="Courier New"/>
            </a:endParaRPr>
          </a:p>
          <a:p>
            <a:pPr marL="0" lvl="0" indent="0" algn="l" rtl="0">
              <a:lnSpc>
                <a:spcPct val="70000"/>
              </a:lnSpc>
              <a:spcBef>
                <a:spcPts val="600"/>
              </a:spcBef>
              <a:spcAft>
                <a:spcPts val="600"/>
              </a:spcAft>
              <a:buNone/>
            </a:pPr>
            <a:r>
              <a:rPr lang="en-US" sz="1300">
                <a:latin typeface="Courier New"/>
                <a:ea typeface="Courier New"/>
                <a:cs typeface="Courier New"/>
                <a:sym typeface="Courier New"/>
              </a:rPr>
              <a:t>Total Remote Mac Addresses for this criterion: 2</a:t>
            </a:r>
            <a:endParaRPr sz="1300" b="1">
              <a:latin typeface="Courier New"/>
              <a:ea typeface="Courier New"/>
              <a:cs typeface="Courier New"/>
              <a:sym typeface="Courier New"/>
            </a:endParaRPr>
          </a:p>
        </p:txBody>
      </p:sp>
      <p:sp>
        <p:nvSpPr>
          <p:cNvPr id="756" name="Google Shape;756;gdf7f94ca7a_1_34"/>
          <p:cNvSpPr txBox="1">
            <a:spLocks noGrp="1"/>
          </p:cNvSpPr>
          <p:nvPr>
            <p:ph type="body" idx="1"/>
          </p:nvPr>
        </p:nvSpPr>
        <p:spPr>
          <a:xfrm>
            <a:off x="838200" y="3701925"/>
            <a:ext cx="9978300" cy="2295600"/>
          </a:xfrm>
          <a:prstGeom prst="rect">
            <a:avLst/>
          </a:prstGeom>
          <a:noFill/>
          <a:ln w="9525" cap="flat" cmpd="sng">
            <a:solidFill>
              <a:schemeClr val="dk1"/>
            </a:solidFill>
            <a:prstDash val="solid"/>
            <a:round/>
            <a:headEnd type="none" w="sm" len="sm"/>
            <a:tailEnd type="none" w="sm" len="sm"/>
          </a:ln>
        </p:spPr>
        <p:txBody>
          <a:bodyPr spcFirstLastPara="1" wrap="square" lIns="130125" tIns="65075" rIns="130125" bIns="65075" anchor="t" anchorCtr="0">
            <a:noAutofit/>
          </a:bodyPr>
          <a:lstStyle/>
          <a:p>
            <a:pPr marL="0" lvl="0" indent="0" algn="l" rtl="0">
              <a:lnSpc>
                <a:spcPct val="70000"/>
              </a:lnSpc>
              <a:spcBef>
                <a:spcPts val="600"/>
              </a:spcBef>
              <a:spcAft>
                <a:spcPts val="0"/>
              </a:spcAft>
              <a:buNone/>
            </a:pPr>
            <a:r>
              <a:rPr lang="en-US" sz="1300">
                <a:latin typeface="Courier New"/>
                <a:ea typeface="Courier New"/>
                <a:cs typeface="Courier New"/>
                <a:sym typeface="Courier New"/>
              </a:rPr>
              <a:t>Leaf2#show mac address-table</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VLAN    Mac Address       Type        Ports      Moves   Last Move</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    -----------       ----        -----      -----   ---------</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  10    001c.7300.dc01    STATIC      Router</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  </a:t>
            </a:r>
            <a:r>
              <a:rPr lang="en-US" sz="1300" b="1">
                <a:solidFill>
                  <a:srgbClr val="C27BA0"/>
                </a:solidFill>
                <a:latin typeface="Courier New"/>
                <a:ea typeface="Courier New"/>
                <a:cs typeface="Courier New"/>
                <a:sym typeface="Courier New"/>
              </a:rPr>
              <a:t>10</a:t>
            </a:r>
            <a:r>
              <a:rPr lang="en-US" sz="1300">
                <a:latin typeface="Courier New"/>
                <a:ea typeface="Courier New"/>
                <a:cs typeface="Courier New"/>
                <a:sym typeface="Courier New"/>
              </a:rPr>
              <a:t>    </a:t>
            </a:r>
            <a:r>
              <a:rPr lang="en-US" sz="1300" b="1">
                <a:solidFill>
                  <a:srgbClr val="C27BA0"/>
                </a:solidFill>
                <a:latin typeface="Courier New"/>
                <a:ea typeface="Courier New"/>
                <a:cs typeface="Courier New"/>
                <a:sym typeface="Courier New"/>
              </a:rPr>
              <a:t>444c.a88d.27c1</a:t>
            </a:r>
            <a:r>
              <a:rPr lang="en-US" sz="1300">
                <a:latin typeface="Courier New"/>
                <a:ea typeface="Courier New"/>
                <a:cs typeface="Courier New"/>
                <a:sym typeface="Courier New"/>
              </a:rPr>
              <a:t>    DYNAMIC     Et53/1     1       0:00:10 ago</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  </a:t>
            </a:r>
            <a:r>
              <a:rPr lang="en-US" sz="1300" b="1">
                <a:solidFill>
                  <a:srgbClr val="C27BA0"/>
                </a:solidFill>
                <a:latin typeface="Courier New"/>
                <a:ea typeface="Courier New"/>
                <a:cs typeface="Courier New"/>
                <a:sym typeface="Courier New"/>
              </a:rPr>
              <a:t>10</a:t>
            </a:r>
            <a:r>
              <a:rPr lang="en-US" sz="1300">
                <a:latin typeface="Courier New"/>
                <a:ea typeface="Courier New"/>
                <a:cs typeface="Courier New"/>
                <a:sym typeface="Courier New"/>
              </a:rPr>
              <a:t>    </a:t>
            </a:r>
            <a:r>
              <a:rPr lang="en-US" sz="1300" b="1">
                <a:solidFill>
                  <a:schemeClr val="accent2"/>
                </a:solidFill>
                <a:latin typeface="Courier New"/>
                <a:ea typeface="Courier New"/>
                <a:cs typeface="Courier New"/>
                <a:sym typeface="Courier New"/>
              </a:rPr>
              <a:t>985d.82b4.ca61</a:t>
            </a:r>
            <a:r>
              <a:rPr lang="en-US" sz="1300">
                <a:latin typeface="Courier New"/>
                <a:ea typeface="Courier New"/>
                <a:cs typeface="Courier New"/>
                <a:sym typeface="Courier New"/>
              </a:rPr>
              <a:t>    DYNAMIC     Vx1        1       0:00:07 ago</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  </a:t>
            </a:r>
            <a:r>
              <a:rPr lang="en-US" sz="1300" b="1">
                <a:solidFill>
                  <a:srgbClr val="C27BA0"/>
                </a:solidFill>
                <a:latin typeface="Courier New"/>
                <a:ea typeface="Courier New"/>
                <a:cs typeface="Courier New"/>
                <a:sym typeface="Courier New"/>
              </a:rPr>
              <a:t>10</a:t>
            </a:r>
            <a:r>
              <a:rPr lang="en-US" sz="1300">
                <a:latin typeface="Courier New"/>
                <a:ea typeface="Courier New"/>
                <a:cs typeface="Courier New"/>
                <a:sym typeface="Courier New"/>
              </a:rPr>
              <a:t>    </a:t>
            </a:r>
            <a:r>
              <a:rPr lang="en-US" sz="1300" b="1">
                <a:solidFill>
                  <a:srgbClr val="9900FF"/>
                </a:solidFill>
                <a:latin typeface="Courier New"/>
                <a:ea typeface="Courier New"/>
                <a:cs typeface="Courier New"/>
                <a:sym typeface="Courier New"/>
              </a:rPr>
              <a:t>985d.82b4.ccf5</a:t>
            </a:r>
            <a:r>
              <a:rPr lang="en-US" sz="1300">
                <a:latin typeface="Courier New"/>
                <a:ea typeface="Courier New"/>
                <a:cs typeface="Courier New"/>
                <a:sym typeface="Courier New"/>
              </a:rPr>
              <a:t>    DYNAMIC     Vx1        1       0:00:10 ago</a:t>
            </a:r>
            <a:endParaRPr sz="1300">
              <a:latin typeface="Courier New"/>
              <a:ea typeface="Courier New"/>
              <a:cs typeface="Courier New"/>
              <a:sym typeface="Courier New"/>
            </a:endParaRPr>
          </a:p>
          <a:p>
            <a:pPr marL="0" lvl="0" indent="0" algn="l" rtl="0">
              <a:lnSpc>
                <a:spcPct val="70000"/>
              </a:lnSpc>
              <a:spcBef>
                <a:spcPts val="600"/>
              </a:spcBef>
              <a:spcAft>
                <a:spcPts val="600"/>
              </a:spcAft>
              <a:buNone/>
            </a:pPr>
            <a:r>
              <a:rPr lang="en-US" sz="1300">
                <a:latin typeface="Courier New"/>
                <a:ea typeface="Courier New"/>
                <a:cs typeface="Courier New"/>
                <a:sym typeface="Courier New"/>
              </a:rPr>
              <a:t>Total Mac Addresses for this criterion: 4</a:t>
            </a:r>
            <a:endParaRPr sz="1300">
              <a:latin typeface="Courier New"/>
              <a:ea typeface="Courier New"/>
              <a:cs typeface="Courier New"/>
              <a:sym typeface="Courier New"/>
            </a:endParaRPr>
          </a:p>
        </p:txBody>
      </p:sp>
      <p:sp>
        <p:nvSpPr>
          <p:cNvPr id="757" name="Google Shape;757;gdf7f94ca7a_1_34"/>
          <p:cNvSpPr txBox="1">
            <a:spLocks noGrp="1"/>
          </p:cNvSpPr>
          <p:nvPr>
            <p:ph type="title"/>
          </p:nvPr>
        </p:nvSpPr>
        <p:spPr>
          <a:xfrm>
            <a:off x="838200" y="212725"/>
            <a:ext cx="10805100" cy="792600"/>
          </a:xfrm>
          <a:prstGeom prst="rect">
            <a:avLst/>
          </a:prstGeom>
          <a:noFill/>
          <a:ln>
            <a:noFill/>
          </a:ln>
        </p:spPr>
        <p:txBody>
          <a:bodyPr spcFirstLastPara="1" wrap="square" lIns="130125" tIns="65075" rIns="130125" bIns="65075" anchor="t" anchorCtr="0">
            <a:noAutofit/>
          </a:bodyPr>
          <a:lstStyle/>
          <a:p>
            <a:pPr marL="0" lvl="0" indent="0" algn="l" rtl="0">
              <a:lnSpc>
                <a:spcPct val="100000"/>
              </a:lnSpc>
              <a:spcBef>
                <a:spcPts val="1000"/>
              </a:spcBef>
              <a:spcAft>
                <a:spcPts val="0"/>
              </a:spcAft>
              <a:buClr>
                <a:schemeClr val="dk1"/>
              </a:buClr>
              <a:buSzPts val="1100"/>
              <a:buFont typeface="Arial"/>
              <a:buNone/>
            </a:pPr>
            <a:r>
              <a:rPr lang="en-US" sz="3000"/>
              <a:t>MAC Address and VXLAN Address Table</a:t>
            </a:r>
            <a:endParaRPr sz="3000"/>
          </a:p>
        </p:txBody>
      </p:sp>
      <p:sp>
        <p:nvSpPr>
          <p:cNvPr id="758" name="Google Shape;758;gdf7f94ca7a_1_34"/>
          <p:cNvSpPr/>
          <p:nvPr/>
        </p:nvSpPr>
        <p:spPr>
          <a:xfrm>
            <a:off x="8676950" y="4648975"/>
            <a:ext cx="1904400" cy="599100"/>
          </a:xfrm>
          <a:prstGeom prst="roundRect">
            <a:avLst>
              <a:gd name="adj" fmla="val 16667"/>
            </a:avLst>
          </a:prstGeom>
          <a:solidFill>
            <a:srgbClr val="D0E0E3"/>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400"/>
              <a:buFont typeface="Arial"/>
              <a:buNone/>
            </a:pPr>
            <a:r>
              <a:rPr lang="en-US" sz="1200">
                <a:latin typeface="Helvetica Neue"/>
                <a:ea typeface="Helvetica Neue"/>
                <a:cs typeface="Helvetica Neue"/>
                <a:sym typeface="Helvetica Neue"/>
              </a:rPr>
              <a:t>MAC Learned in Primary VLAN</a:t>
            </a:r>
            <a:endParaRPr sz="1200" b="0" i="0" u="none" strike="noStrike" cap="none">
              <a:solidFill>
                <a:srgbClr val="000000"/>
              </a:solidFill>
              <a:latin typeface="Arial"/>
              <a:ea typeface="Arial"/>
              <a:cs typeface="Arial"/>
              <a:sym typeface="Arial"/>
            </a:endParaRPr>
          </a:p>
        </p:txBody>
      </p:sp>
      <p:sp>
        <p:nvSpPr>
          <p:cNvPr id="759" name="Google Shape;759;gdf7f94ca7a_1_34"/>
          <p:cNvSpPr/>
          <p:nvPr/>
        </p:nvSpPr>
        <p:spPr>
          <a:xfrm>
            <a:off x="8610750" y="1809275"/>
            <a:ext cx="1904400" cy="599100"/>
          </a:xfrm>
          <a:prstGeom prst="roundRect">
            <a:avLst>
              <a:gd name="adj" fmla="val 16667"/>
            </a:avLst>
          </a:prstGeom>
          <a:solidFill>
            <a:srgbClr val="D0E0E3"/>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400"/>
              <a:buFont typeface="Arial"/>
              <a:buNone/>
            </a:pPr>
            <a:r>
              <a:rPr lang="en-US" sz="1200">
                <a:latin typeface="Helvetica Neue"/>
                <a:ea typeface="Helvetica Neue"/>
                <a:cs typeface="Helvetica Neue"/>
                <a:sym typeface="Helvetica Neue"/>
              </a:rPr>
              <a:t>MAC Learned in Primary VLAN</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gd874be867b_0_66"/>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6000"/>
              <a:buNone/>
            </a:pPr>
            <a:r>
              <a:rPr lang="en-US"/>
              <a:t>PVLAN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gdf7f94ca7a_0_466"/>
          <p:cNvSpPr txBox="1">
            <a:spLocks noGrp="1"/>
          </p:cNvSpPr>
          <p:nvPr>
            <p:ph type="title"/>
          </p:nvPr>
        </p:nvSpPr>
        <p:spPr>
          <a:xfrm>
            <a:off x="838200" y="212725"/>
            <a:ext cx="10515600" cy="1325700"/>
          </a:xfrm>
          <a:prstGeom prst="rect">
            <a:avLst/>
          </a:prstGeom>
          <a:noFill/>
          <a:ln>
            <a:noFill/>
          </a:ln>
        </p:spPr>
        <p:txBody>
          <a:bodyPr spcFirstLastPara="1" wrap="square" lIns="130125" tIns="65075" rIns="130125" bIns="65075" anchor="t" anchorCtr="0">
            <a:noAutofit/>
          </a:bodyPr>
          <a:lstStyle/>
          <a:p>
            <a:pPr marL="0" lvl="0" indent="0" algn="l" rtl="0">
              <a:lnSpc>
                <a:spcPct val="100000"/>
              </a:lnSpc>
              <a:spcBef>
                <a:spcPts val="0"/>
              </a:spcBef>
              <a:spcAft>
                <a:spcPts val="0"/>
              </a:spcAft>
              <a:buSzPts val="2400"/>
              <a:buNone/>
            </a:pPr>
            <a:r>
              <a:rPr lang="en-US"/>
              <a:t>Sand Support for PVLAN with EVPN VXLAN</a:t>
            </a:r>
            <a:endParaRPr/>
          </a:p>
        </p:txBody>
      </p:sp>
      <p:grpSp>
        <p:nvGrpSpPr>
          <p:cNvPr id="765" name="Google Shape;765;gdf7f94ca7a_0_466"/>
          <p:cNvGrpSpPr/>
          <p:nvPr/>
        </p:nvGrpSpPr>
        <p:grpSpPr>
          <a:xfrm>
            <a:off x="200875" y="2082975"/>
            <a:ext cx="1787400" cy="1628400"/>
            <a:chOff x="8367275" y="2383100"/>
            <a:chExt cx="1787400" cy="1628400"/>
          </a:xfrm>
        </p:grpSpPr>
        <p:sp>
          <p:nvSpPr>
            <p:cNvPr id="766" name="Google Shape;766;gdf7f94ca7a_0_466"/>
            <p:cNvSpPr/>
            <p:nvPr/>
          </p:nvSpPr>
          <p:spPr>
            <a:xfrm>
              <a:off x="8367275" y="2383100"/>
              <a:ext cx="1787400" cy="16284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Primary VLAN</a:t>
              </a:r>
              <a:endParaRPr/>
            </a:p>
          </p:txBody>
        </p:sp>
        <p:sp>
          <p:nvSpPr>
            <p:cNvPr id="767" name="Google Shape;767;gdf7f94ca7a_0_466"/>
            <p:cNvSpPr/>
            <p:nvPr/>
          </p:nvSpPr>
          <p:spPr>
            <a:xfrm>
              <a:off x="8817425" y="2482500"/>
              <a:ext cx="430500" cy="443700"/>
            </a:xfrm>
            <a:prstGeom prst="ellipse">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768" name="Google Shape;768;gdf7f94ca7a_0_466"/>
            <p:cNvSpPr/>
            <p:nvPr/>
          </p:nvSpPr>
          <p:spPr>
            <a:xfrm>
              <a:off x="9320525" y="2482500"/>
              <a:ext cx="430500" cy="443700"/>
            </a:xfrm>
            <a:prstGeom prst="ellipse">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769" name="Google Shape;769;gdf7f94ca7a_0_466"/>
            <p:cNvSpPr/>
            <p:nvPr/>
          </p:nvSpPr>
          <p:spPr>
            <a:xfrm>
              <a:off x="9651825" y="2926200"/>
              <a:ext cx="430500" cy="443700"/>
            </a:xfrm>
            <a:prstGeom prst="ellipse">
              <a:avLst/>
            </a:prstGeom>
            <a:solidFill>
              <a:srgbClr val="0B539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gdf7f94ca7a_0_466"/>
            <p:cNvSpPr/>
            <p:nvPr/>
          </p:nvSpPr>
          <p:spPr>
            <a:xfrm>
              <a:off x="9399950" y="3369900"/>
              <a:ext cx="430500" cy="443700"/>
            </a:xfrm>
            <a:prstGeom prst="ellipse">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gdf7f94ca7a_0_466"/>
            <p:cNvSpPr txBox="1"/>
            <p:nvPr/>
          </p:nvSpPr>
          <p:spPr>
            <a:xfrm>
              <a:off x="8767925"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772" name="Google Shape;772;gdf7f94ca7a_0_466"/>
            <p:cNvSpPr txBox="1"/>
            <p:nvPr/>
          </p:nvSpPr>
          <p:spPr>
            <a:xfrm>
              <a:off x="9274250"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773" name="Google Shape;773;gdf7f94ca7a_0_466"/>
            <p:cNvSpPr txBox="1"/>
            <p:nvPr/>
          </p:nvSpPr>
          <p:spPr>
            <a:xfrm>
              <a:off x="9602325" y="28773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774" name="Google Shape;774;gdf7f94ca7a_0_466"/>
            <p:cNvSpPr txBox="1"/>
            <p:nvPr/>
          </p:nvSpPr>
          <p:spPr>
            <a:xfrm>
              <a:off x="9399950" y="32937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grpSp>
      <p:grpSp>
        <p:nvGrpSpPr>
          <p:cNvPr id="775" name="Google Shape;775;gdf7f94ca7a_0_466"/>
          <p:cNvGrpSpPr/>
          <p:nvPr/>
        </p:nvGrpSpPr>
        <p:grpSpPr>
          <a:xfrm>
            <a:off x="353275" y="2235375"/>
            <a:ext cx="1787400" cy="1628400"/>
            <a:chOff x="8367275" y="2383100"/>
            <a:chExt cx="1787400" cy="1628400"/>
          </a:xfrm>
        </p:grpSpPr>
        <p:sp>
          <p:nvSpPr>
            <p:cNvPr id="776" name="Google Shape;776;gdf7f94ca7a_0_466"/>
            <p:cNvSpPr/>
            <p:nvPr/>
          </p:nvSpPr>
          <p:spPr>
            <a:xfrm>
              <a:off x="8367275" y="2383100"/>
              <a:ext cx="1787400" cy="16284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Primary VLAN</a:t>
              </a:r>
              <a:endParaRPr/>
            </a:p>
          </p:txBody>
        </p:sp>
        <p:sp>
          <p:nvSpPr>
            <p:cNvPr id="777" name="Google Shape;777;gdf7f94ca7a_0_466"/>
            <p:cNvSpPr/>
            <p:nvPr/>
          </p:nvSpPr>
          <p:spPr>
            <a:xfrm>
              <a:off x="8817425" y="2482500"/>
              <a:ext cx="430500" cy="443700"/>
            </a:xfrm>
            <a:prstGeom prst="ellipse">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778" name="Google Shape;778;gdf7f94ca7a_0_466"/>
            <p:cNvSpPr/>
            <p:nvPr/>
          </p:nvSpPr>
          <p:spPr>
            <a:xfrm>
              <a:off x="9320525" y="2482500"/>
              <a:ext cx="430500" cy="443700"/>
            </a:xfrm>
            <a:prstGeom prst="ellipse">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779" name="Google Shape;779;gdf7f94ca7a_0_466"/>
            <p:cNvSpPr/>
            <p:nvPr/>
          </p:nvSpPr>
          <p:spPr>
            <a:xfrm>
              <a:off x="9651825" y="2926200"/>
              <a:ext cx="430500" cy="443700"/>
            </a:xfrm>
            <a:prstGeom prst="ellipse">
              <a:avLst/>
            </a:prstGeom>
            <a:solidFill>
              <a:srgbClr val="0B539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gdf7f94ca7a_0_466"/>
            <p:cNvSpPr/>
            <p:nvPr/>
          </p:nvSpPr>
          <p:spPr>
            <a:xfrm>
              <a:off x="9399950" y="3369900"/>
              <a:ext cx="430500" cy="443700"/>
            </a:xfrm>
            <a:prstGeom prst="ellipse">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gdf7f94ca7a_0_466"/>
            <p:cNvSpPr txBox="1"/>
            <p:nvPr/>
          </p:nvSpPr>
          <p:spPr>
            <a:xfrm>
              <a:off x="8767925"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782" name="Google Shape;782;gdf7f94ca7a_0_466"/>
            <p:cNvSpPr txBox="1"/>
            <p:nvPr/>
          </p:nvSpPr>
          <p:spPr>
            <a:xfrm>
              <a:off x="9274250"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783" name="Google Shape;783;gdf7f94ca7a_0_466"/>
            <p:cNvSpPr txBox="1"/>
            <p:nvPr/>
          </p:nvSpPr>
          <p:spPr>
            <a:xfrm>
              <a:off x="9602325" y="28773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784" name="Google Shape;784;gdf7f94ca7a_0_466"/>
            <p:cNvSpPr txBox="1"/>
            <p:nvPr/>
          </p:nvSpPr>
          <p:spPr>
            <a:xfrm>
              <a:off x="9399950" y="32937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grpSp>
      <p:grpSp>
        <p:nvGrpSpPr>
          <p:cNvPr id="785" name="Google Shape;785;gdf7f94ca7a_0_466"/>
          <p:cNvGrpSpPr/>
          <p:nvPr/>
        </p:nvGrpSpPr>
        <p:grpSpPr>
          <a:xfrm>
            <a:off x="505675" y="2387775"/>
            <a:ext cx="1787400" cy="1628400"/>
            <a:chOff x="8367275" y="2383100"/>
            <a:chExt cx="1787400" cy="1628400"/>
          </a:xfrm>
        </p:grpSpPr>
        <p:sp>
          <p:nvSpPr>
            <p:cNvPr id="786" name="Google Shape;786;gdf7f94ca7a_0_466"/>
            <p:cNvSpPr/>
            <p:nvPr/>
          </p:nvSpPr>
          <p:spPr>
            <a:xfrm>
              <a:off x="8367275" y="2383100"/>
              <a:ext cx="1787400" cy="16284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Primary VLAN</a:t>
              </a:r>
              <a:endParaRPr/>
            </a:p>
          </p:txBody>
        </p:sp>
        <p:sp>
          <p:nvSpPr>
            <p:cNvPr id="787" name="Google Shape;787;gdf7f94ca7a_0_466"/>
            <p:cNvSpPr/>
            <p:nvPr/>
          </p:nvSpPr>
          <p:spPr>
            <a:xfrm>
              <a:off x="8817425" y="2482500"/>
              <a:ext cx="430500" cy="443700"/>
            </a:xfrm>
            <a:prstGeom prst="ellipse">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788" name="Google Shape;788;gdf7f94ca7a_0_466"/>
            <p:cNvSpPr/>
            <p:nvPr/>
          </p:nvSpPr>
          <p:spPr>
            <a:xfrm>
              <a:off x="9320525" y="2482500"/>
              <a:ext cx="430500" cy="443700"/>
            </a:xfrm>
            <a:prstGeom prst="ellipse">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789" name="Google Shape;789;gdf7f94ca7a_0_466"/>
            <p:cNvSpPr/>
            <p:nvPr/>
          </p:nvSpPr>
          <p:spPr>
            <a:xfrm>
              <a:off x="9651825" y="2926200"/>
              <a:ext cx="430500" cy="443700"/>
            </a:xfrm>
            <a:prstGeom prst="ellipse">
              <a:avLst/>
            </a:prstGeom>
            <a:solidFill>
              <a:srgbClr val="0B539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gdf7f94ca7a_0_466"/>
            <p:cNvSpPr/>
            <p:nvPr/>
          </p:nvSpPr>
          <p:spPr>
            <a:xfrm>
              <a:off x="9399950" y="3369900"/>
              <a:ext cx="430500" cy="443700"/>
            </a:xfrm>
            <a:prstGeom prst="ellipse">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gdf7f94ca7a_0_466"/>
            <p:cNvSpPr txBox="1"/>
            <p:nvPr/>
          </p:nvSpPr>
          <p:spPr>
            <a:xfrm>
              <a:off x="8767925"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792" name="Google Shape;792;gdf7f94ca7a_0_466"/>
            <p:cNvSpPr txBox="1"/>
            <p:nvPr/>
          </p:nvSpPr>
          <p:spPr>
            <a:xfrm>
              <a:off x="9274250"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793" name="Google Shape;793;gdf7f94ca7a_0_466"/>
            <p:cNvSpPr txBox="1"/>
            <p:nvPr/>
          </p:nvSpPr>
          <p:spPr>
            <a:xfrm>
              <a:off x="9602325" y="28773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794" name="Google Shape;794;gdf7f94ca7a_0_466"/>
            <p:cNvSpPr txBox="1"/>
            <p:nvPr/>
          </p:nvSpPr>
          <p:spPr>
            <a:xfrm>
              <a:off x="9399950" y="32937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grpSp>
      <p:grpSp>
        <p:nvGrpSpPr>
          <p:cNvPr id="795" name="Google Shape;795;gdf7f94ca7a_0_466"/>
          <p:cNvGrpSpPr/>
          <p:nvPr/>
        </p:nvGrpSpPr>
        <p:grpSpPr>
          <a:xfrm>
            <a:off x="658075" y="2540175"/>
            <a:ext cx="1787400" cy="1628400"/>
            <a:chOff x="8367275" y="2383100"/>
            <a:chExt cx="1787400" cy="1628400"/>
          </a:xfrm>
        </p:grpSpPr>
        <p:sp>
          <p:nvSpPr>
            <p:cNvPr id="796" name="Google Shape;796;gdf7f94ca7a_0_466"/>
            <p:cNvSpPr/>
            <p:nvPr/>
          </p:nvSpPr>
          <p:spPr>
            <a:xfrm>
              <a:off x="8367275" y="2383100"/>
              <a:ext cx="1787400" cy="16284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Primary VLAN</a:t>
              </a:r>
              <a:endParaRPr/>
            </a:p>
          </p:txBody>
        </p:sp>
        <p:sp>
          <p:nvSpPr>
            <p:cNvPr id="797" name="Google Shape;797;gdf7f94ca7a_0_466"/>
            <p:cNvSpPr/>
            <p:nvPr/>
          </p:nvSpPr>
          <p:spPr>
            <a:xfrm>
              <a:off x="8817425" y="2482500"/>
              <a:ext cx="430500" cy="443700"/>
            </a:xfrm>
            <a:prstGeom prst="ellipse">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798" name="Google Shape;798;gdf7f94ca7a_0_466"/>
            <p:cNvSpPr/>
            <p:nvPr/>
          </p:nvSpPr>
          <p:spPr>
            <a:xfrm>
              <a:off x="9320525" y="2482500"/>
              <a:ext cx="430500" cy="443700"/>
            </a:xfrm>
            <a:prstGeom prst="ellipse">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799" name="Google Shape;799;gdf7f94ca7a_0_466"/>
            <p:cNvSpPr/>
            <p:nvPr/>
          </p:nvSpPr>
          <p:spPr>
            <a:xfrm>
              <a:off x="9651825" y="2926200"/>
              <a:ext cx="430500" cy="443700"/>
            </a:xfrm>
            <a:prstGeom prst="ellipse">
              <a:avLst/>
            </a:prstGeom>
            <a:solidFill>
              <a:srgbClr val="0B539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gdf7f94ca7a_0_466"/>
            <p:cNvSpPr/>
            <p:nvPr/>
          </p:nvSpPr>
          <p:spPr>
            <a:xfrm>
              <a:off x="9399950" y="3369900"/>
              <a:ext cx="430500" cy="443700"/>
            </a:xfrm>
            <a:prstGeom prst="ellipse">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gdf7f94ca7a_0_466"/>
            <p:cNvSpPr txBox="1"/>
            <p:nvPr/>
          </p:nvSpPr>
          <p:spPr>
            <a:xfrm>
              <a:off x="8767925"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02" name="Google Shape;802;gdf7f94ca7a_0_466"/>
            <p:cNvSpPr txBox="1"/>
            <p:nvPr/>
          </p:nvSpPr>
          <p:spPr>
            <a:xfrm>
              <a:off x="9274250"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03" name="Google Shape;803;gdf7f94ca7a_0_466"/>
            <p:cNvSpPr txBox="1"/>
            <p:nvPr/>
          </p:nvSpPr>
          <p:spPr>
            <a:xfrm>
              <a:off x="9602325" y="28773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04" name="Google Shape;804;gdf7f94ca7a_0_466"/>
            <p:cNvSpPr txBox="1"/>
            <p:nvPr/>
          </p:nvSpPr>
          <p:spPr>
            <a:xfrm>
              <a:off x="9399950" y="32937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grpSp>
      <p:grpSp>
        <p:nvGrpSpPr>
          <p:cNvPr id="805" name="Google Shape;805;gdf7f94ca7a_0_466"/>
          <p:cNvGrpSpPr/>
          <p:nvPr/>
        </p:nvGrpSpPr>
        <p:grpSpPr>
          <a:xfrm>
            <a:off x="810475" y="2692575"/>
            <a:ext cx="1787400" cy="1628400"/>
            <a:chOff x="8367275" y="2383100"/>
            <a:chExt cx="1787400" cy="1628400"/>
          </a:xfrm>
        </p:grpSpPr>
        <p:sp>
          <p:nvSpPr>
            <p:cNvPr id="806" name="Google Shape;806;gdf7f94ca7a_0_466"/>
            <p:cNvSpPr/>
            <p:nvPr/>
          </p:nvSpPr>
          <p:spPr>
            <a:xfrm>
              <a:off x="8367275" y="2383100"/>
              <a:ext cx="1787400" cy="16284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Primary VLAN</a:t>
              </a:r>
              <a:endParaRPr/>
            </a:p>
          </p:txBody>
        </p:sp>
        <p:sp>
          <p:nvSpPr>
            <p:cNvPr id="807" name="Google Shape;807;gdf7f94ca7a_0_466"/>
            <p:cNvSpPr/>
            <p:nvPr/>
          </p:nvSpPr>
          <p:spPr>
            <a:xfrm>
              <a:off x="8817425" y="2482500"/>
              <a:ext cx="430500" cy="443700"/>
            </a:xfrm>
            <a:prstGeom prst="ellipse">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808" name="Google Shape;808;gdf7f94ca7a_0_466"/>
            <p:cNvSpPr/>
            <p:nvPr/>
          </p:nvSpPr>
          <p:spPr>
            <a:xfrm>
              <a:off x="9320525" y="2482500"/>
              <a:ext cx="430500" cy="443700"/>
            </a:xfrm>
            <a:prstGeom prst="ellipse">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809" name="Google Shape;809;gdf7f94ca7a_0_466"/>
            <p:cNvSpPr/>
            <p:nvPr/>
          </p:nvSpPr>
          <p:spPr>
            <a:xfrm>
              <a:off x="9651825" y="2926200"/>
              <a:ext cx="430500" cy="443700"/>
            </a:xfrm>
            <a:prstGeom prst="ellipse">
              <a:avLst/>
            </a:prstGeom>
            <a:solidFill>
              <a:srgbClr val="0B539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gdf7f94ca7a_0_466"/>
            <p:cNvSpPr/>
            <p:nvPr/>
          </p:nvSpPr>
          <p:spPr>
            <a:xfrm>
              <a:off x="9399950" y="3369900"/>
              <a:ext cx="430500" cy="443700"/>
            </a:xfrm>
            <a:prstGeom prst="ellipse">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gdf7f94ca7a_0_466"/>
            <p:cNvSpPr txBox="1"/>
            <p:nvPr/>
          </p:nvSpPr>
          <p:spPr>
            <a:xfrm>
              <a:off x="8767925"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12" name="Google Shape;812;gdf7f94ca7a_0_466"/>
            <p:cNvSpPr txBox="1"/>
            <p:nvPr/>
          </p:nvSpPr>
          <p:spPr>
            <a:xfrm>
              <a:off x="9274250"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13" name="Google Shape;813;gdf7f94ca7a_0_466"/>
            <p:cNvSpPr txBox="1"/>
            <p:nvPr/>
          </p:nvSpPr>
          <p:spPr>
            <a:xfrm>
              <a:off x="9602325" y="28773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14" name="Google Shape;814;gdf7f94ca7a_0_466"/>
            <p:cNvSpPr txBox="1"/>
            <p:nvPr/>
          </p:nvSpPr>
          <p:spPr>
            <a:xfrm>
              <a:off x="9399950" y="32937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grpSp>
      <p:grpSp>
        <p:nvGrpSpPr>
          <p:cNvPr id="815" name="Google Shape;815;gdf7f94ca7a_0_466"/>
          <p:cNvGrpSpPr/>
          <p:nvPr/>
        </p:nvGrpSpPr>
        <p:grpSpPr>
          <a:xfrm>
            <a:off x="962875" y="2844975"/>
            <a:ext cx="1787400" cy="1628400"/>
            <a:chOff x="8367275" y="2383100"/>
            <a:chExt cx="1787400" cy="1628400"/>
          </a:xfrm>
        </p:grpSpPr>
        <p:sp>
          <p:nvSpPr>
            <p:cNvPr id="816" name="Google Shape;816;gdf7f94ca7a_0_466"/>
            <p:cNvSpPr/>
            <p:nvPr/>
          </p:nvSpPr>
          <p:spPr>
            <a:xfrm>
              <a:off x="8367275" y="2383100"/>
              <a:ext cx="1787400" cy="16284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Primary VLAN</a:t>
              </a:r>
              <a:endParaRPr/>
            </a:p>
          </p:txBody>
        </p:sp>
        <p:sp>
          <p:nvSpPr>
            <p:cNvPr id="817" name="Google Shape;817;gdf7f94ca7a_0_466"/>
            <p:cNvSpPr/>
            <p:nvPr/>
          </p:nvSpPr>
          <p:spPr>
            <a:xfrm>
              <a:off x="8817425" y="2482500"/>
              <a:ext cx="430500" cy="443700"/>
            </a:xfrm>
            <a:prstGeom prst="ellipse">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818" name="Google Shape;818;gdf7f94ca7a_0_466"/>
            <p:cNvSpPr/>
            <p:nvPr/>
          </p:nvSpPr>
          <p:spPr>
            <a:xfrm>
              <a:off x="9320525" y="2482500"/>
              <a:ext cx="430500" cy="443700"/>
            </a:xfrm>
            <a:prstGeom prst="ellipse">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819" name="Google Shape;819;gdf7f94ca7a_0_466"/>
            <p:cNvSpPr/>
            <p:nvPr/>
          </p:nvSpPr>
          <p:spPr>
            <a:xfrm>
              <a:off x="9651825" y="2926200"/>
              <a:ext cx="430500" cy="443700"/>
            </a:xfrm>
            <a:prstGeom prst="ellipse">
              <a:avLst/>
            </a:prstGeom>
            <a:solidFill>
              <a:srgbClr val="0B539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gdf7f94ca7a_0_466"/>
            <p:cNvSpPr/>
            <p:nvPr/>
          </p:nvSpPr>
          <p:spPr>
            <a:xfrm>
              <a:off x="9399950" y="3369900"/>
              <a:ext cx="430500" cy="443700"/>
            </a:xfrm>
            <a:prstGeom prst="ellipse">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gdf7f94ca7a_0_466"/>
            <p:cNvSpPr txBox="1"/>
            <p:nvPr/>
          </p:nvSpPr>
          <p:spPr>
            <a:xfrm>
              <a:off x="8767925"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22" name="Google Shape;822;gdf7f94ca7a_0_466"/>
            <p:cNvSpPr txBox="1"/>
            <p:nvPr/>
          </p:nvSpPr>
          <p:spPr>
            <a:xfrm>
              <a:off x="9274250"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23" name="Google Shape;823;gdf7f94ca7a_0_466"/>
            <p:cNvSpPr txBox="1"/>
            <p:nvPr/>
          </p:nvSpPr>
          <p:spPr>
            <a:xfrm>
              <a:off x="9602325" y="28773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24" name="Google Shape;824;gdf7f94ca7a_0_466"/>
            <p:cNvSpPr txBox="1"/>
            <p:nvPr/>
          </p:nvSpPr>
          <p:spPr>
            <a:xfrm>
              <a:off x="9399950" y="32937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grpSp>
      <p:grpSp>
        <p:nvGrpSpPr>
          <p:cNvPr id="825" name="Google Shape;825;gdf7f94ca7a_0_466"/>
          <p:cNvGrpSpPr/>
          <p:nvPr/>
        </p:nvGrpSpPr>
        <p:grpSpPr>
          <a:xfrm>
            <a:off x="1115275" y="2997375"/>
            <a:ext cx="1787400" cy="1628400"/>
            <a:chOff x="8367275" y="2383100"/>
            <a:chExt cx="1787400" cy="1628400"/>
          </a:xfrm>
        </p:grpSpPr>
        <p:sp>
          <p:nvSpPr>
            <p:cNvPr id="826" name="Google Shape;826;gdf7f94ca7a_0_466"/>
            <p:cNvSpPr/>
            <p:nvPr/>
          </p:nvSpPr>
          <p:spPr>
            <a:xfrm>
              <a:off x="8367275" y="2383100"/>
              <a:ext cx="1787400" cy="16284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Primary VLAN</a:t>
              </a:r>
              <a:endParaRPr/>
            </a:p>
          </p:txBody>
        </p:sp>
        <p:sp>
          <p:nvSpPr>
            <p:cNvPr id="827" name="Google Shape;827;gdf7f94ca7a_0_466"/>
            <p:cNvSpPr/>
            <p:nvPr/>
          </p:nvSpPr>
          <p:spPr>
            <a:xfrm>
              <a:off x="8817425" y="2482500"/>
              <a:ext cx="430500" cy="443700"/>
            </a:xfrm>
            <a:prstGeom prst="ellipse">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828" name="Google Shape;828;gdf7f94ca7a_0_466"/>
            <p:cNvSpPr/>
            <p:nvPr/>
          </p:nvSpPr>
          <p:spPr>
            <a:xfrm>
              <a:off x="9320525" y="2482500"/>
              <a:ext cx="430500" cy="443700"/>
            </a:xfrm>
            <a:prstGeom prst="ellipse">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829" name="Google Shape;829;gdf7f94ca7a_0_466"/>
            <p:cNvSpPr/>
            <p:nvPr/>
          </p:nvSpPr>
          <p:spPr>
            <a:xfrm>
              <a:off x="9651825" y="2926200"/>
              <a:ext cx="430500" cy="443700"/>
            </a:xfrm>
            <a:prstGeom prst="ellipse">
              <a:avLst/>
            </a:prstGeom>
            <a:solidFill>
              <a:srgbClr val="0B539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gdf7f94ca7a_0_466"/>
            <p:cNvSpPr/>
            <p:nvPr/>
          </p:nvSpPr>
          <p:spPr>
            <a:xfrm>
              <a:off x="9399950" y="3369900"/>
              <a:ext cx="430500" cy="443700"/>
            </a:xfrm>
            <a:prstGeom prst="ellipse">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gdf7f94ca7a_0_466"/>
            <p:cNvSpPr txBox="1"/>
            <p:nvPr/>
          </p:nvSpPr>
          <p:spPr>
            <a:xfrm>
              <a:off x="8767925"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32" name="Google Shape;832;gdf7f94ca7a_0_466"/>
            <p:cNvSpPr txBox="1"/>
            <p:nvPr/>
          </p:nvSpPr>
          <p:spPr>
            <a:xfrm>
              <a:off x="9274250"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33" name="Google Shape;833;gdf7f94ca7a_0_466"/>
            <p:cNvSpPr txBox="1"/>
            <p:nvPr/>
          </p:nvSpPr>
          <p:spPr>
            <a:xfrm>
              <a:off x="9602325" y="28773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34" name="Google Shape;834;gdf7f94ca7a_0_466"/>
            <p:cNvSpPr txBox="1"/>
            <p:nvPr/>
          </p:nvSpPr>
          <p:spPr>
            <a:xfrm>
              <a:off x="9399950" y="32937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grpSp>
      <p:sp>
        <p:nvSpPr>
          <p:cNvPr id="835" name="Google Shape;835;gdf7f94ca7a_0_466"/>
          <p:cNvSpPr/>
          <p:nvPr/>
        </p:nvSpPr>
        <p:spPr>
          <a:xfrm>
            <a:off x="4290375" y="2405050"/>
            <a:ext cx="3678300" cy="1072200"/>
          </a:xfrm>
          <a:prstGeom prst="roundRect">
            <a:avLst>
              <a:gd name="adj" fmla="val 16667"/>
            </a:avLst>
          </a:prstGeom>
          <a:solidFill>
            <a:srgbClr val="A4C2F4"/>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457200" lvl="0" indent="-304800" algn="l" rtl="0">
              <a:lnSpc>
                <a:spcPct val="90000"/>
              </a:lnSpc>
              <a:spcBef>
                <a:spcPts val="1000"/>
              </a:spcBef>
              <a:spcAft>
                <a:spcPts val="0"/>
              </a:spcAft>
              <a:buClr>
                <a:schemeClr val="dk1"/>
              </a:buClr>
              <a:buSzPts val="1200"/>
              <a:buFont typeface="Helvetica Neue"/>
              <a:buChar char="●"/>
            </a:pPr>
            <a:r>
              <a:rPr lang="en-US" sz="1200">
                <a:solidFill>
                  <a:schemeClr val="dk1"/>
                </a:solidFill>
                <a:latin typeface="Helvetica Neue"/>
                <a:ea typeface="Helvetica Neue"/>
                <a:cs typeface="Helvetica Neue"/>
                <a:sym typeface="Helvetica Neue"/>
              </a:rPr>
              <a:t>Limitation of at most 7 PVLAN domains shared across VTEPs </a:t>
            </a:r>
            <a:endParaRPr sz="1200">
              <a:solidFill>
                <a:schemeClr val="dk1"/>
              </a:solidFill>
              <a:latin typeface="Helvetica Neue"/>
              <a:ea typeface="Helvetica Neue"/>
              <a:cs typeface="Helvetica Neue"/>
              <a:sym typeface="Helvetica Neue"/>
            </a:endParaRPr>
          </a:p>
          <a:p>
            <a:pPr marL="457200" lvl="0" indent="-304800" algn="l" rtl="0">
              <a:lnSpc>
                <a:spcPct val="90000"/>
              </a:lnSpc>
              <a:spcBef>
                <a:spcPts val="0"/>
              </a:spcBef>
              <a:spcAft>
                <a:spcPts val="0"/>
              </a:spcAft>
              <a:buClr>
                <a:schemeClr val="dk1"/>
              </a:buClr>
              <a:buSzPts val="1200"/>
              <a:buFont typeface="Helvetica Neue"/>
              <a:buChar char="●"/>
            </a:pPr>
            <a:r>
              <a:rPr lang="en-US" sz="1200">
                <a:latin typeface="Helvetica Neue"/>
                <a:ea typeface="Helvetica Neue"/>
                <a:cs typeface="Helvetica Neue"/>
                <a:sym typeface="Helvetica Neue"/>
              </a:rPr>
              <a:t>There is no limitation in numbers of secondary VLANs per primary VLAN</a:t>
            </a:r>
            <a:endParaRPr sz="1200">
              <a:latin typeface="Helvetica Neue"/>
              <a:ea typeface="Helvetica Neue"/>
              <a:cs typeface="Helvetica Neue"/>
              <a:sym typeface="Helvetica Neue"/>
            </a:endParaRPr>
          </a:p>
        </p:txBody>
      </p:sp>
      <p:sp>
        <p:nvSpPr>
          <p:cNvPr id="836" name="Google Shape;836;gdf7f94ca7a_0_466"/>
          <p:cNvSpPr/>
          <p:nvPr/>
        </p:nvSpPr>
        <p:spPr>
          <a:xfrm>
            <a:off x="3649247" y="3861525"/>
            <a:ext cx="685500" cy="357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Leaf 1</a:t>
            </a:r>
            <a:endParaRPr sz="800" b="0" i="0" u="none" strike="noStrike" cap="none">
              <a:solidFill>
                <a:schemeClr val="lt1"/>
              </a:solidFill>
              <a:latin typeface="Calibri"/>
              <a:ea typeface="Calibri"/>
              <a:cs typeface="Calibri"/>
              <a:sym typeface="Calibri"/>
            </a:endParaRPr>
          </a:p>
        </p:txBody>
      </p:sp>
      <p:cxnSp>
        <p:nvCxnSpPr>
          <p:cNvPr id="837" name="Google Shape;837;gdf7f94ca7a_0_466"/>
          <p:cNvCxnSpPr>
            <a:stCxn id="838" idx="1"/>
            <a:endCxn id="836" idx="3"/>
          </p:cNvCxnSpPr>
          <p:nvPr/>
        </p:nvCxnSpPr>
        <p:spPr>
          <a:xfrm rot="10800000">
            <a:off x="4334772" y="4040175"/>
            <a:ext cx="3678300" cy="0"/>
          </a:xfrm>
          <a:prstGeom prst="straightConnector1">
            <a:avLst/>
          </a:prstGeom>
          <a:noFill/>
          <a:ln w="9525" cap="flat" cmpd="sng">
            <a:solidFill>
              <a:schemeClr val="accent1"/>
            </a:solidFill>
            <a:prstDash val="dash"/>
            <a:miter lim="800000"/>
            <a:headEnd type="none" w="sm" len="sm"/>
            <a:tailEnd type="none" w="sm" len="sm"/>
          </a:ln>
        </p:spPr>
      </p:cxnSp>
      <p:sp>
        <p:nvSpPr>
          <p:cNvPr id="838" name="Google Shape;838;gdf7f94ca7a_0_466"/>
          <p:cNvSpPr/>
          <p:nvPr/>
        </p:nvSpPr>
        <p:spPr>
          <a:xfrm>
            <a:off x="8013072" y="3861525"/>
            <a:ext cx="685500" cy="357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Leaf 2</a:t>
            </a:r>
            <a:endParaRPr sz="800" b="0" i="0" u="none" strike="noStrike" cap="none">
              <a:solidFill>
                <a:schemeClr val="lt1"/>
              </a:solidFill>
              <a:latin typeface="Calibri"/>
              <a:ea typeface="Calibri"/>
              <a:cs typeface="Calibri"/>
              <a:sym typeface="Calibri"/>
            </a:endParaRPr>
          </a:p>
        </p:txBody>
      </p:sp>
      <p:grpSp>
        <p:nvGrpSpPr>
          <p:cNvPr id="839" name="Google Shape;839;gdf7f94ca7a_0_466"/>
          <p:cNvGrpSpPr/>
          <p:nvPr/>
        </p:nvGrpSpPr>
        <p:grpSpPr>
          <a:xfrm>
            <a:off x="8574825" y="2235375"/>
            <a:ext cx="1787400" cy="1628400"/>
            <a:chOff x="8367275" y="2383100"/>
            <a:chExt cx="1787400" cy="1628400"/>
          </a:xfrm>
        </p:grpSpPr>
        <p:sp>
          <p:nvSpPr>
            <p:cNvPr id="840" name="Google Shape;840;gdf7f94ca7a_0_466"/>
            <p:cNvSpPr/>
            <p:nvPr/>
          </p:nvSpPr>
          <p:spPr>
            <a:xfrm>
              <a:off x="8367275" y="2383100"/>
              <a:ext cx="1787400" cy="16284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Primary VLAN</a:t>
              </a:r>
              <a:endParaRPr/>
            </a:p>
          </p:txBody>
        </p:sp>
        <p:sp>
          <p:nvSpPr>
            <p:cNvPr id="841" name="Google Shape;841;gdf7f94ca7a_0_466"/>
            <p:cNvSpPr/>
            <p:nvPr/>
          </p:nvSpPr>
          <p:spPr>
            <a:xfrm>
              <a:off x="8817425" y="2482500"/>
              <a:ext cx="430500" cy="443700"/>
            </a:xfrm>
            <a:prstGeom prst="ellipse">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842" name="Google Shape;842;gdf7f94ca7a_0_466"/>
            <p:cNvSpPr/>
            <p:nvPr/>
          </p:nvSpPr>
          <p:spPr>
            <a:xfrm>
              <a:off x="9320525" y="2482500"/>
              <a:ext cx="430500" cy="443700"/>
            </a:xfrm>
            <a:prstGeom prst="ellipse">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843" name="Google Shape;843;gdf7f94ca7a_0_466"/>
            <p:cNvSpPr/>
            <p:nvPr/>
          </p:nvSpPr>
          <p:spPr>
            <a:xfrm>
              <a:off x="9651825" y="2926200"/>
              <a:ext cx="430500" cy="443700"/>
            </a:xfrm>
            <a:prstGeom prst="ellipse">
              <a:avLst/>
            </a:prstGeom>
            <a:solidFill>
              <a:srgbClr val="0B539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gdf7f94ca7a_0_466"/>
            <p:cNvSpPr/>
            <p:nvPr/>
          </p:nvSpPr>
          <p:spPr>
            <a:xfrm>
              <a:off x="9399950" y="3369900"/>
              <a:ext cx="430500" cy="443700"/>
            </a:xfrm>
            <a:prstGeom prst="ellipse">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gdf7f94ca7a_0_466"/>
            <p:cNvSpPr txBox="1"/>
            <p:nvPr/>
          </p:nvSpPr>
          <p:spPr>
            <a:xfrm>
              <a:off x="8767925"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46" name="Google Shape;846;gdf7f94ca7a_0_466"/>
            <p:cNvSpPr txBox="1"/>
            <p:nvPr/>
          </p:nvSpPr>
          <p:spPr>
            <a:xfrm>
              <a:off x="9274250"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47" name="Google Shape;847;gdf7f94ca7a_0_466"/>
            <p:cNvSpPr txBox="1"/>
            <p:nvPr/>
          </p:nvSpPr>
          <p:spPr>
            <a:xfrm>
              <a:off x="9602325" y="28773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48" name="Google Shape;848;gdf7f94ca7a_0_466"/>
            <p:cNvSpPr txBox="1"/>
            <p:nvPr/>
          </p:nvSpPr>
          <p:spPr>
            <a:xfrm>
              <a:off x="9399950" y="32937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grpSp>
      <p:grpSp>
        <p:nvGrpSpPr>
          <p:cNvPr id="849" name="Google Shape;849;gdf7f94ca7a_0_466"/>
          <p:cNvGrpSpPr/>
          <p:nvPr/>
        </p:nvGrpSpPr>
        <p:grpSpPr>
          <a:xfrm>
            <a:off x="8727225" y="2387775"/>
            <a:ext cx="1787400" cy="1628400"/>
            <a:chOff x="8367275" y="2383100"/>
            <a:chExt cx="1787400" cy="1628400"/>
          </a:xfrm>
        </p:grpSpPr>
        <p:sp>
          <p:nvSpPr>
            <p:cNvPr id="850" name="Google Shape;850;gdf7f94ca7a_0_466"/>
            <p:cNvSpPr/>
            <p:nvPr/>
          </p:nvSpPr>
          <p:spPr>
            <a:xfrm>
              <a:off x="8367275" y="2383100"/>
              <a:ext cx="1787400" cy="16284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Primary VLAN</a:t>
              </a:r>
              <a:endParaRPr/>
            </a:p>
          </p:txBody>
        </p:sp>
        <p:sp>
          <p:nvSpPr>
            <p:cNvPr id="851" name="Google Shape;851;gdf7f94ca7a_0_466"/>
            <p:cNvSpPr/>
            <p:nvPr/>
          </p:nvSpPr>
          <p:spPr>
            <a:xfrm>
              <a:off x="8817425" y="2482500"/>
              <a:ext cx="430500" cy="443700"/>
            </a:xfrm>
            <a:prstGeom prst="ellipse">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852" name="Google Shape;852;gdf7f94ca7a_0_466"/>
            <p:cNvSpPr/>
            <p:nvPr/>
          </p:nvSpPr>
          <p:spPr>
            <a:xfrm>
              <a:off x="9320525" y="2482500"/>
              <a:ext cx="430500" cy="443700"/>
            </a:xfrm>
            <a:prstGeom prst="ellipse">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853" name="Google Shape;853;gdf7f94ca7a_0_466"/>
            <p:cNvSpPr/>
            <p:nvPr/>
          </p:nvSpPr>
          <p:spPr>
            <a:xfrm>
              <a:off x="9651825" y="2926200"/>
              <a:ext cx="430500" cy="443700"/>
            </a:xfrm>
            <a:prstGeom prst="ellipse">
              <a:avLst/>
            </a:prstGeom>
            <a:solidFill>
              <a:srgbClr val="0B539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gdf7f94ca7a_0_466"/>
            <p:cNvSpPr/>
            <p:nvPr/>
          </p:nvSpPr>
          <p:spPr>
            <a:xfrm>
              <a:off x="9399950" y="3369900"/>
              <a:ext cx="430500" cy="443700"/>
            </a:xfrm>
            <a:prstGeom prst="ellipse">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gdf7f94ca7a_0_466"/>
            <p:cNvSpPr txBox="1"/>
            <p:nvPr/>
          </p:nvSpPr>
          <p:spPr>
            <a:xfrm>
              <a:off x="8767925"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56" name="Google Shape;856;gdf7f94ca7a_0_466"/>
            <p:cNvSpPr txBox="1"/>
            <p:nvPr/>
          </p:nvSpPr>
          <p:spPr>
            <a:xfrm>
              <a:off x="9274250"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57" name="Google Shape;857;gdf7f94ca7a_0_466"/>
            <p:cNvSpPr txBox="1"/>
            <p:nvPr/>
          </p:nvSpPr>
          <p:spPr>
            <a:xfrm>
              <a:off x="9602325" y="28773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58" name="Google Shape;858;gdf7f94ca7a_0_466"/>
            <p:cNvSpPr txBox="1"/>
            <p:nvPr/>
          </p:nvSpPr>
          <p:spPr>
            <a:xfrm>
              <a:off x="9399950" y="32937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grpSp>
      <p:grpSp>
        <p:nvGrpSpPr>
          <p:cNvPr id="859" name="Google Shape;859;gdf7f94ca7a_0_466"/>
          <p:cNvGrpSpPr/>
          <p:nvPr/>
        </p:nvGrpSpPr>
        <p:grpSpPr>
          <a:xfrm>
            <a:off x="8879625" y="2540175"/>
            <a:ext cx="1787400" cy="1628400"/>
            <a:chOff x="8367275" y="2383100"/>
            <a:chExt cx="1787400" cy="1628400"/>
          </a:xfrm>
        </p:grpSpPr>
        <p:sp>
          <p:nvSpPr>
            <p:cNvPr id="860" name="Google Shape;860;gdf7f94ca7a_0_466"/>
            <p:cNvSpPr/>
            <p:nvPr/>
          </p:nvSpPr>
          <p:spPr>
            <a:xfrm>
              <a:off x="8367275" y="2383100"/>
              <a:ext cx="1787400" cy="16284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Primary VLAN</a:t>
              </a:r>
              <a:endParaRPr/>
            </a:p>
          </p:txBody>
        </p:sp>
        <p:sp>
          <p:nvSpPr>
            <p:cNvPr id="861" name="Google Shape;861;gdf7f94ca7a_0_466"/>
            <p:cNvSpPr/>
            <p:nvPr/>
          </p:nvSpPr>
          <p:spPr>
            <a:xfrm>
              <a:off x="8817425" y="2482500"/>
              <a:ext cx="430500" cy="443700"/>
            </a:xfrm>
            <a:prstGeom prst="ellipse">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862" name="Google Shape;862;gdf7f94ca7a_0_466"/>
            <p:cNvSpPr/>
            <p:nvPr/>
          </p:nvSpPr>
          <p:spPr>
            <a:xfrm>
              <a:off x="9320525" y="2482500"/>
              <a:ext cx="430500" cy="443700"/>
            </a:xfrm>
            <a:prstGeom prst="ellipse">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863" name="Google Shape;863;gdf7f94ca7a_0_466"/>
            <p:cNvSpPr/>
            <p:nvPr/>
          </p:nvSpPr>
          <p:spPr>
            <a:xfrm>
              <a:off x="9651825" y="2926200"/>
              <a:ext cx="430500" cy="443700"/>
            </a:xfrm>
            <a:prstGeom prst="ellipse">
              <a:avLst/>
            </a:prstGeom>
            <a:solidFill>
              <a:srgbClr val="0B539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gdf7f94ca7a_0_466"/>
            <p:cNvSpPr/>
            <p:nvPr/>
          </p:nvSpPr>
          <p:spPr>
            <a:xfrm>
              <a:off x="9399950" y="3369900"/>
              <a:ext cx="430500" cy="443700"/>
            </a:xfrm>
            <a:prstGeom prst="ellipse">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gdf7f94ca7a_0_466"/>
            <p:cNvSpPr txBox="1"/>
            <p:nvPr/>
          </p:nvSpPr>
          <p:spPr>
            <a:xfrm>
              <a:off x="8767925"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66" name="Google Shape;866;gdf7f94ca7a_0_466"/>
            <p:cNvSpPr txBox="1"/>
            <p:nvPr/>
          </p:nvSpPr>
          <p:spPr>
            <a:xfrm>
              <a:off x="9274250"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67" name="Google Shape;867;gdf7f94ca7a_0_466"/>
            <p:cNvSpPr txBox="1"/>
            <p:nvPr/>
          </p:nvSpPr>
          <p:spPr>
            <a:xfrm>
              <a:off x="9602325" y="28773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68" name="Google Shape;868;gdf7f94ca7a_0_466"/>
            <p:cNvSpPr txBox="1"/>
            <p:nvPr/>
          </p:nvSpPr>
          <p:spPr>
            <a:xfrm>
              <a:off x="9399950" y="32937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grpSp>
      <p:grpSp>
        <p:nvGrpSpPr>
          <p:cNvPr id="869" name="Google Shape;869;gdf7f94ca7a_0_466"/>
          <p:cNvGrpSpPr/>
          <p:nvPr/>
        </p:nvGrpSpPr>
        <p:grpSpPr>
          <a:xfrm>
            <a:off x="9032025" y="2692575"/>
            <a:ext cx="1787400" cy="1628400"/>
            <a:chOff x="8367275" y="2383100"/>
            <a:chExt cx="1787400" cy="1628400"/>
          </a:xfrm>
        </p:grpSpPr>
        <p:sp>
          <p:nvSpPr>
            <p:cNvPr id="870" name="Google Shape;870;gdf7f94ca7a_0_466"/>
            <p:cNvSpPr/>
            <p:nvPr/>
          </p:nvSpPr>
          <p:spPr>
            <a:xfrm>
              <a:off x="8367275" y="2383100"/>
              <a:ext cx="1787400" cy="16284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Primary VLAN</a:t>
              </a:r>
              <a:endParaRPr/>
            </a:p>
          </p:txBody>
        </p:sp>
        <p:sp>
          <p:nvSpPr>
            <p:cNvPr id="871" name="Google Shape;871;gdf7f94ca7a_0_466"/>
            <p:cNvSpPr/>
            <p:nvPr/>
          </p:nvSpPr>
          <p:spPr>
            <a:xfrm>
              <a:off x="8817425" y="2482500"/>
              <a:ext cx="430500" cy="443700"/>
            </a:xfrm>
            <a:prstGeom prst="ellipse">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872" name="Google Shape;872;gdf7f94ca7a_0_466"/>
            <p:cNvSpPr/>
            <p:nvPr/>
          </p:nvSpPr>
          <p:spPr>
            <a:xfrm>
              <a:off x="9320525" y="2482500"/>
              <a:ext cx="430500" cy="443700"/>
            </a:xfrm>
            <a:prstGeom prst="ellipse">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873" name="Google Shape;873;gdf7f94ca7a_0_466"/>
            <p:cNvSpPr/>
            <p:nvPr/>
          </p:nvSpPr>
          <p:spPr>
            <a:xfrm>
              <a:off x="9651825" y="2926200"/>
              <a:ext cx="430500" cy="443700"/>
            </a:xfrm>
            <a:prstGeom prst="ellipse">
              <a:avLst/>
            </a:prstGeom>
            <a:solidFill>
              <a:srgbClr val="0B539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gdf7f94ca7a_0_466"/>
            <p:cNvSpPr/>
            <p:nvPr/>
          </p:nvSpPr>
          <p:spPr>
            <a:xfrm>
              <a:off x="9399950" y="3369900"/>
              <a:ext cx="430500" cy="443700"/>
            </a:xfrm>
            <a:prstGeom prst="ellipse">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gdf7f94ca7a_0_466"/>
            <p:cNvSpPr txBox="1"/>
            <p:nvPr/>
          </p:nvSpPr>
          <p:spPr>
            <a:xfrm>
              <a:off x="8767925"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76" name="Google Shape;876;gdf7f94ca7a_0_466"/>
            <p:cNvSpPr txBox="1"/>
            <p:nvPr/>
          </p:nvSpPr>
          <p:spPr>
            <a:xfrm>
              <a:off x="9274250"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77" name="Google Shape;877;gdf7f94ca7a_0_466"/>
            <p:cNvSpPr txBox="1"/>
            <p:nvPr/>
          </p:nvSpPr>
          <p:spPr>
            <a:xfrm>
              <a:off x="9602325" y="28773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78" name="Google Shape;878;gdf7f94ca7a_0_466"/>
            <p:cNvSpPr txBox="1"/>
            <p:nvPr/>
          </p:nvSpPr>
          <p:spPr>
            <a:xfrm>
              <a:off x="9399950" y="32937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grpSp>
      <p:grpSp>
        <p:nvGrpSpPr>
          <p:cNvPr id="879" name="Google Shape;879;gdf7f94ca7a_0_466"/>
          <p:cNvGrpSpPr/>
          <p:nvPr/>
        </p:nvGrpSpPr>
        <p:grpSpPr>
          <a:xfrm>
            <a:off x="9184425" y="2844975"/>
            <a:ext cx="1787400" cy="1628400"/>
            <a:chOff x="8367275" y="2383100"/>
            <a:chExt cx="1787400" cy="1628400"/>
          </a:xfrm>
        </p:grpSpPr>
        <p:sp>
          <p:nvSpPr>
            <p:cNvPr id="880" name="Google Shape;880;gdf7f94ca7a_0_466"/>
            <p:cNvSpPr/>
            <p:nvPr/>
          </p:nvSpPr>
          <p:spPr>
            <a:xfrm>
              <a:off x="8367275" y="2383100"/>
              <a:ext cx="1787400" cy="16284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Primary VLAN</a:t>
              </a:r>
              <a:endParaRPr/>
            </a:p>
          </p:txBody>
        </p:sp>
        <p:sp>
          <p:nvSpPr>
            <p:cNvPr id="881" name="Google Shape;881;gdf7f94ca7a_0_466"/>
            <p:cNvSpPr/>
            <p:nvPr/>
          </p:nvSpPr>
          <p:spPr>
            <a:xfrm>
              <a:off x="8817425" y="2482500"/>
              <a:ext cx="430500" cy="443700"/>
            </a:xfrm>
            <a:prstGeom prst="ellipse">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882" name="Google Shape;882;gdf7f94ca7a_0_466"/>
            <p:cNvSpPr/>
            <p:nvPr/>
          </p:nvSpPr>
          <p:spPr>
            <a:xfrm>
              <a:off x="9320525" y="2482500"/>
              <a:ext cx="430500" cy="443700"/>
            </a:xfrm>
            <a:prstGeom prst="ellipse">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883" name="Google Shape;883;gdf7f94ca7a_0_466"/>
            <p:cNvSpPr/>
            <p:nvPr/>
          </p:nvSpPr>
          <p:spPr>
            <a:xfrm>
              <a:off x="9651825" y="2926200"/>
              <a:ext cx="430500" cy="443700"/>
            </a:xfrm>
            <a:prstGeom prst="ellipse">
              <a:avLst/>
            </a:prstGeom>
            <a:solidFill>
              <a:srgbClr val="0B539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gdf7f94ca7a_0_466"/>
            <p:cNvSpPr/>
            <p:nvPr/>
          </p:nvSpPr>
          <p:spPr>
            <a:xfrm>
              <a:off x="9399950" y="3369900"/>
              <a:ext cx="430500" cy="443700"/>
            </a:xfrm>
            <a:prstGeom prst="ellipse">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gdf7f94ca7a_0_466"/>
            <p:cNvSpPr txBox="1"/>
            <p:nvPr/>
          </p:nvSpPr>
          <p:spPr>
            <a:xfrm>
              <a:off x="8767925"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86" name="Google Shape;886;gdf7f94ca7a_0_466"/>
            <p:cNvSpPr txBox="1"/>
            <p:nvPr/>
          </p:nvSpPr>
          <p:spPr>
            <a:xfrm>
              <a:off x="9274250"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87" name="Google Shape;887;gdf7f94ca7a_0_466"/>
            <p:cNvSpPr txBox="1"/>
            <p:nvPr/>
          </p:nvSpPr>
          <p:spPr>
            <a:xfrm>
              <a:off x="9602325" y="28773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88" name="Google Shape;888;gdf7f94ca7a_0_466"/>
            <p:cNvSpPr txBox="1"/>
            <p:nvPr/>
          </p:nvSpPr>
          <p:spPr>
            <a:xfrm>
              <a:off x="9399950" y="32937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grpSp>
      <p:grpSp>
        <p:nvGrpSpPr>
          <p:cNvPr id="889" name="Google Shape;889;gdf7f94ca7a_0_466"/>
          <p:cNvGrpSpPr/>
          <p:nvPr/>
        </p:nvGrpSpPr>
        <p:grpSpPr>
          <a:xfrm>
            <a:off x="9336825" y="2997375"/>
            <a:ext cx="1787400" cy="1628400"/>
            <a:chOff x="8367275" y="2383100"/>
            <a:chExt cx="1787400" cy="1628400"/>
          </a:xfrm>
        </p:grpSpPr>
        <p:sp>
          <p:nvSpPr>
            <p:cNvPr id="890" name="Google Shape;890;gdf7f94ca7a_0_466"/>
            <p:cNvSpPr/>
            <p:nvPr/>
          </p:nvSpPr>
          <p:spPr>
            <a:xfrm>
              <a:off x="8367275" y="2383100"/>
              <a:ext cx="1787400" cy="16284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Primary VLAN</a:t>
              </a:r>
              <a:endParaRPr/>
            </a:p>
          </p:txBody>
        </p:sp>
        <p:sp>
          <p:nvSpPr>
            <p:cNvPr id="891" name="Google Shape;891;gdf7f94ca7a_0_466"/>
            <p:cNvSpPr/>
            <p:nvPr/>
          </p:nvSpPr>
          <p:spPr>
            <a:xfrm>
              <a:off x="8817425" y="2482500"/>
              <a:ext cx="430500" cy="443700"/>
            </a:xfrm>
            <a:prstGeom prst="ellipse">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892" name="Google Shape;892;gdf7f94ca7a_0_466"/>
            <p:cNvSpPr/>
            <p:nvPr/>
          </p:nvSpPr>
          <p:spPr>
            <a:xfrm>
              <a:off x="9320525" y="2482500"/>
              <a:ext cx="430500" cy="443700"/>
            </a:xfrm>
            <a:prstGeom prst="ellipse">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893" name="Google Shape;893;gdf7f94ca7a_0_466"/>
            <p:cNvSpPr/>
            <p:nvPr/>
          </p:nvSpPr>
          <p:spPr>
            <a:xfrm>
              <a:off x="9651825" y="2926200"/>
              <a:ext cx="430500" cy="443700"/>
            </a:xfrm>
            <a:prstGeom prst="ellipse">
              <a:avLst/>
            </a:prstGeom>
            <a:solidFill>
              <a:srgbClr val="0B539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gdf7f94ca7a_0_466"/>
            <p:cNvSpPr/>
            <p:nvPr/>
          </p:nvSpPr>
          <p:spPr>
            <a:xfrm>
              <a:off x="9399950" y="3369900"/>
              <a:ext cx="430500" cy="443700"/>
            </a:xfrm>
            <a:prstGeom prst="ellipse">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gdf7f94ca7a_0_466"/>
            <p:cNvSpPr txBox="1"/>
            <p:nvPr/>
          </p:nvSpPr>
          <p:spPr>
            <a:xfrm>
              <a:off x="8767925"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96" name="Google Shape;896;gdf7f94ca7a_0_466"/>
            <p:cNvSpPr txBox="1"/>
            <p:nvPr/>
          </p:nvSpPr>
          <p:spPr>
            <a:xfrm>
              <a:off x="9274250"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97" name="Google Shape;897;gdf7f94ca7a_0_466"/>
            <p:cNvSpPr txBox="1"/>
            <p:nvPr/>
          </p:nvSpPr>
          <p:spPr>
            <a:xfrm>
              <a:off x="9602325" y="28773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98" name="Google Shape;898;gdf7f94ca7a_0_466"/>
            <p:cNvSpPr txBox="1"/>
            <p:nvPr/>
          </p:nvSpPr>
          <p:spPr>
            <a:xfrm>
              <a:off x="9399950" y="32937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grpSp>
      <p:grpSp>
        <p:nvGrpSpPr>
          <p:cNvPr id="899" name="Google Shape;899;gdf7f94ca7a_0_466"/>
          <p:cNvGrpSpPr/>
          <p:nvPr/>
        </p:nvGrpSpPr>
        <p:grpSpPr>
          <a:xfrm>
            <a:off x="9489225" y="3149775"/>
            <a:ext cx="1787400" cy="1628400"/>
            <a:chOff x="8367275" y="2383100"/>
            <a:chExt cx="1787400" cy="1628400"/>
          </a:xfrm>
        </p:grpSpPr>
        <p:sp>
          <p:nvSpPr>
            <p:cNvPr id="900" name="Google Shape;900;gdf7f94ca7a_0_466"/>
            <p:cNvSpPr/>
            <p:nvPr/>
          </p:nvSpPr>
          <p:spPr>
            <a:xfrm>
              <a:off x="8367275" y="2383100"/>
              <a:ext cx="1787400" cy="16284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Primary VLAN</a:t>
              </a:r>
              <a:endParaRPr/>
            </a:p>
          </p:txBody>
        </p:sp>
        <p:sp>
          <p:nvSpPr>
            <p:cNvPr id="901" name="Google Shape;901;gdf7f94ca7a_0_466"/>
            <p:cNvSpPr/>
            <p:nvPr/>
          </p:nvSpPr>
          <p:spPr>
            <a:xfrm>
              <a:off x="8817425" y="2482500"/>
              <a:ext cx="430500" cy="443700"/>
            </a:xfrm>
            <a:prstGeom prst="ellipse">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902" name="Google Shape;902;gdf7f94ca7a_0_466"/>
            <p:cNvSpPr/>
            <p:nvPr/>
          </p:nvSpPr>
          <p:spPr>
            <a:xfrm>
              <a:off x="9320525" y="2482500"/>
              <a:ext cx="430500" cy="443700"/>
            </a:xfrm>
            <a:prstGeom prst="ellipse">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903" name="Google Shape;903;gdf7f94ca7a_0_466"/>
            <p:cNvSpPr/>
            <p:nvPr/>
          </p:nvSpPr>
          <p:spPr>
            <a:xfrm>
              <a:off x="9651825" y="2926200"/>
              <a:ext cx="430500" cy="443700"/>
            </a:xfrm>
            <a:prstGeom prst="ellipse">
              <a:avLst/>
            </a:prstGeom>
            <a:solidFill>
              <a:srgbClr val="0B539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gdf7f94ca7a_0_466"/>
            <p:cNvSpPr/>
            <p:nvPr/>
          </p:nvSpPr>
          <p:spPr>
            <a:xfrm>
              <a:off x="9399950" y="3369900"/>
              <a:ext cx="430500" cy="443700"/>
            </a:xfrm>
            <a:prstGeom prst="ellipse">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gdf7f94ca7a_0_466"/>
            <p:cNvSpPr txBox="1"/>
            <p:nvPr/>
          </p:nvSpPr>
          <p:spPr>
            <a:xfrm>
              <a:off x="8767925"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906" name="Google Shape;906;gdf7f94ca7a_0_466"/>
            <p:cNvSpPr txBox="1"/>
            <p:nvPr/>
          </p:nvSpPr>
          <p:spPr>
            <a:xfrm>
              <a:off x="9274250"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907" name="Google Shape;907;gdf7f94ca7a_0_466"/>
            <p:cNvSpPr txBox="1"/>
            <p:nvPr/>
          </p:nvSpPr>
          <p:spPr>
            <a:xfrm>
              <a:off x="9602325" y="28773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908" name="Google Shape;908;gdf7f94ca7a_0_466"/>
            <p:cNvSpPr txBox="1"/>
            <p:nvPr/>
          </p:nvSpPr>
          <p:spPr>
            <a:xfrm>
              <a:off x="9399950" y="32937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grpSp>
      <p:grpSp>
        <p:nvGrpSpPr>
          <p:cNvPr id="909" name="Google Shape;909;gdf7f94ca7a_0_466"/>
          <p:cNvGrpSpPr/>
          <p:nvPr/>
        </p:nvGrpSpPr>
        <p:grpSpPr>
          <a:xfrm>
            <a:off x="1358925" y="3207350"/>
            <a:ext cx="1787400" cy="1628400"/>
            <a:chOff x="1568725" y="4560725"/>
            <a:chExt cx="1787400" cy="1628400"/>
          </a:xfrm>
        </p:grpSpPr>
        <p:sp>
          <p:nvSpPr>
            <p:cNvPr id="910" name="Google Shape;910;gdf7f94ca7a_0_466"/>
            <p:cNvSpPr/>
            <p:nvPr/>
          </p:nvSpPr>
          <p:spPr>
            <a:xfrm>
              <a:off x="1568725" y="4560725"/>
              <a:ext cx="1787400" cy="1628400"/>
            </a:xfrm>
            <a:prstGeom prst="ellips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Primary VLAN</a:t>
              </a:r>
              <a:endParaRPr/>
            </a:p>
          </p:txBody>
        </p:sp>
        <p:sp>
          <p:nvSpPr>
            <p:cNvPr id="911" name="Google Shape;911;gdf7f94ca7a_0_466"/>
            <p:cNvSpPr/>
            <p:nvPr/>
          </p:nvSpPr>
          <p:spPr>
            <a:xfrm>
              <a:off x="1946425" y="4660125"/>
              <a:ext cx="430500" cy="443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912" name="Google Shape;912;gdf7f94ca7a_0_466"/>
            <p:cNvSpPr/>
            <p:nvPr/>
          </p:nvSpPr>
          <p:spPr>
            <a:xfrm>
              <a:off x="2449525" y="4660125"/>
              <a:ext cx="430500" cy="443700"/>
            </a:xfrm>
            <a:prstGeom prst="ellipse">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913" name="Google Shape;913;gdf7f94ca7a_0_466"/>
            <p:cNvSpPr/>
            <p:nvPr/>
          </p:nvSpPr>
          <p:spPr>
            <a:xfrm>
              <a:off x="2780825" y="5103825"/>
              <a:ext cx="430500" cy="443700"/>
            </a:xfrm>
            <a:prstGeom prst="ellipse">
              <a:avLst/>
            </a:prstGeom>
            <a:solidFill>
              <a:srgbClr val="45818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gdf7f94ca7a_0_466"/>
            <p:cNvSpPr/>
            <p:nvPr/>
          </p:nvSpPr>
          <p:spPr>
            <a:xfrm>
              <a:off x="2528950" y="5547525"/>
              <a:ext cx="430500" cy="443700"/>
            </a:xfrm>
            <a:prstGeom prst="ellipse">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gdf7f94ca7a_0_466"/>
            <p:cNvSpPr txBox="1"/>
            <p:nvPr/>
          </p:nvSpPr>
          <p:spPr>
            <a:xfrm>
              <a:off x="2400025" y="46336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916" name="Google Shape;916;gdf7f94ca7a_0_466"/>
            <p:cNvSpPr txBox="1"/>
            <p:nvPr/>
          </p:nvSpPr>
          <p:spPr>
            <a:xfrm>
              <a:off x="1896925" y="4635675"/>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917" name="Google Shape;917;gdf7f94ca7a_0_466"/>
            <p:cNvSpPr txBox="1"/>
            <p:nvPr/>
          </p:nvSpPr>
          <p:spPr>
            <a:xfrm>
              <a:off x="2731325" y="5079375"/>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918" name="Google Shape;918;gdf7f94ca7a_0_466"/>
            <p:cNvSpPr txBox="1"/>
            <p:nvPr/>
          </p:nvSpPr>
          <p:spPr>
            <a:xfrm>
              <a:off x="2479450" y="5523075"/>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grpSp>
      <p:sp>
        <p:nvSpPr>
          <p:cNvPr id="919" name="Google Shape;919;gdf7f94ca7a_0_466"/>
          <p:cNvSpPr/>
          <p:nvPr/>
        </p:nvSpPr>
        <p:spPr>
          <a:xfrm>
            <a:off x="4563375" y="4467825"/>
            <a:ext cx="3139800" cy="1325700"/>
          </a:xfrm>
          <a:prstGeom prst="roundRect">
            <a:avLst>
              <a:gd name="adj" fmla="val 16667"/>
            </a:avLst>
          </a:prstGeom>
          <a:solidFill>
            <a:srgbClr val="B6D7A8"/>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457200" lvl="0" indent="-304800" algn="l" rtl="0">
              <a:spcBef>
                <a:spcPts val="0"/>
              </a:spcBef>
              <a:spcAft>
                <a:spcPts val="0"/>
              </a:spcAft>
              <a:buSzPts val="1200"/>
              <a:buFont typeface="Helvetica Neue"/>
              <a:buChar char="●"/>
            </a:pPr>
            <a:r>
              <a:rPr lang="en-US" sz="1200">
                <a:latin typeface="Helvetica Neue"/>
                <a:ea typeface="Helvetica Neue"/>
                <a:cs typeface="Helvetica Neue"/>
                <a:sym typeface="Helvetica Neue"/>
              </a:rPr>
              <a:t>More Private VLAN Domains can be configured locally, but won’t be able to stretch</a:t>
            </a:r>
            <a:endParaRPr sz="1200">
              <a:latin typeface="Helvetica Neue"/>
              <a:ea typeface="Helvetica Neue"/>
              <a:cs typeface="Helvetica Neue"/>
              <a:sym typeface="Helvetica Neue"/>
            </a:endParaRPr>
          </a:p>
        </p:txBody>
      </p:sp>
      <p:grpSp>
        <p:nvGrpSpPr>
          <p:cNvPr id="920" name="Google Shape;920;gdf7f94ca7a_0_466"/>
          <p:cNvGrpSpPr/>
          <p:nvPr/>
        </p:nvGrpSpPr>
        <p:grpSpPr>
          <a:xfrm>
            <a:off x="1511325" y="3425950"/>
            <a:ext cx="1787400" cy="1628400"/>
            <a:chOff x="1568725" y="4560725"/>
            <a:chExt cx="1787400" cy="1628400"/>
          </a:xfrm>
        </p:grpSpPr>
        <p:sp>
          <p:nvSpPr>
            <p:cNvPr id="921" name="Google Shape;921;gdf7f94ca7a_0_466"/>
            <p:cNvSpPr/>
            <p:nvPr/>
          </p:nvSpPr>
          <p:spPr>
            <a:xfrm>
              <a:off x="1568725" y="4560725"/>
              <a:ext cx="1787400" cy="1628400"/>
            </a:xfrm>
            <a:prstGeom prst="ellips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Primary VLAN</a:t>
              </a:r>
              <a:endParaRPr/>
            </a:p>
          </p:txBody>
        </p:sp>
        <p:sp>
          <p:nvSpPr>
            <p:cNvPr id="922" name="Google Shape;922;gdf7f94ca7a_0_466"/>
            <p:cNvSpPr/>
            <p:nvPr/>
          </p:nvSpPr>
          <p:spPr>
            <a:xfrm>
              <a:off x="1946425" y="4660125"/>
              <a:ext cx="430500" cy="443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923" name="Google Shape;923;gdf7f94ca7a_0_466"/>
            <p:cNvSpPr/>
            <p:nvPr/>
          </p:nvSpPr>
          <p:spPr>
            <a:xfrm>
              <a:off x="2449525" y="4660125"/>
              <a:ext cx="430500" cy="443700"/>
            </a:xfrm>
            <a:prstGeom prst="ellipse">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924" name="Google Shape;924;gdf7f94ca7a_0_466"/>
            <p:cNvSpPr/>
            <p:nvPr/>
          </p:nvSpPr>
          <p:spPr>
            <a:xfrm>
              <a:off x="2780825" y="5103825"/>
              <a:ext cx="430500" cy="443700"/>
            </a:xfrm>
            <a:prstGeom prst="ellipse">
              <a:avLst/>
            </a:prstGeom>
            <a:solidFill>
              <a:srgbClr val="45818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gdf7f94ca7a_0_466"/>
            <p:cNvSpPr/>
            <p:nvPr/>
          </p:nvSpPr>
          <p:spPr>
            <a:xfrm>
              <a:off x="2528950" y="5547525"/>
              <a:ext cx="430500" cy="443700"/>
            </a:xfrm>
            <a:prstGeom prst="ellipse">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gdf7f94ca7a_0_466"/>
            <p:cNvSpPr txBox="1"/>
            <p:nvPr/>
          </p:nvSpPr>
          <p:spPr>
            <a:xfrm>
              <a:off x="2400025" y="46336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927" name="Google Shape;927;gdf7f94ca7a_0_466"/>
            <p:cNvSpPr txBox="1"/>
            <p:nvPr/>
          </p:nvSpPr>
          <p:spPr>
            <a:xfrm>
              <a:off x="1896925" y="4635675"/>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928" name="Google Shape;928;gdf7f94ca7a_0_466"/>
            <p:cNvSpPr txBox="1"/>
            <p:nvPr/>
          </p:nvSpPr>
          <p:spPr>
            <a:xfrm>
              <a:off x="2731325" y="5079375"/>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929" name="Google Shape;929;gdf7f94ca7a_0_466"/>
            <p:cNvSpPr txBox="1"/>
            <p:nvPr/>
          </p:nvSpPr>
          <p:spPr>
            <a:xfrm>
              <a:off x="2479450" y="5523075"/>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grpSp>
      <p:grpSp>
        <p:nvGrpSpPr>
          <p:cNvPr id="930" name="Google Shape;930;gdf7f94ca7a_0_466"/>
          <p:cNvGrpSpPr/>
          <p:nvPr/>
        </p:nvGrpSpPr>
        <p:grpSpPr>
          <a:xfrm>
            <a:off x="1663725" y="3578350"/>
            <a:ext cx="1787400" cy="1628400"/>
            <a:chOff x="1568725" y="4560725"/>
            <a:chExt cx="1787400" cy="1628400"/>
          </a:xfrm>
        </p:grpSpPr>
        <p:sp>
          <p:nvSpPr>
            <p:cNvPr id="931" name="Google Shape;931;gdf7f94ca7a_0_466"/>
            <p:cNvSpPr/>
            <p:nvPr/>
          </p:nvSpPr>
          <p:spPr>
            <a:xfrm>
              <a:off x="1568725" y="4560725"/>
              <a:ext cx="1787400" cy="1628400"/>
            </a:xfrm>
            <a:prstGeom prst="ellips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Primary VLAN</a:t>
              </a:r>
              <a:endParaRPr/>
            </a:p>
          </p:txBody>
        </p:sp>
        <p:sp>
          <p:nvSpPr>
            <p:cNvPr id="932" name="Google Shape;932;gdf7f94ca7a_0_466"/>
            <p:cNvSpPr/>
            <p:nvPr/>
          </p:nvSpPr>
          <p:spPr>
            <a:xfrm>
              <a:off x="1946425" y="4660125"/>
              <a:ext cx="430500" cy="443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933" name="Google Shape;933;gdf7f94ca7a_0_466"/>
            <p:cNvSpPr/>
            <p:nvPr/>
          </p:nvSpPr>
          <p:spPr>
            <a:xfrm>
              <a:off x="2449525" y="4660125"/>
              <a:ext cx="430500" cy="443700"/>
            </a:xfrm>
            <a:prstGeom prst="ellipse">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934" name="Google Shape;934;gdf7f94ca7a_0_466"/>
            <p:cNvSpPr/>
            <p:nvPr/>
          </p:nvSpPr>
          <p:spPr>
            <a:xfrm>
              <a:off x="2780825" y="5103825"/>
              <a:ext cx="430500" cy="443700"/>
            </a:xfrm>
            <a:prstGeom prst="ellipse">
              <a:avLst/>
            </a:prstGeom>
            <a:solidFill>
              <a:srgbClr val="45818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gdf7f94ca7a_0_466"/>
            <p:cNvSpPr/>
            <p:nvPr/>
          </p:nvSpPr>
          <p:spPr>
            <a:xfrm>
              <a:off x="2528950" y="5547525"/>
              <a:ext cx="430500" cy="443700"/>
            </a:xfrm>
            <a:prstGeom prst="ellipse">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gdf7f94ca7a_0_466"/>
            <p:cNvSpPr txBox="1"/>
            <p:nvPr/>
          </p:nvSpPr>
          <p:spPr>
            <a:xfrm>
              <a:off x="2400025" y="46336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937" name="Google Shape;937;gdf7f94ca7a_0_466"/>
            <p:cNvSpPr txBox="1"/>
            <p:nvPr/>
          </p:nvSpPr>
          <p:spPr>
            <a:xfrm>
              <a:off x="1896925" y="4635675"/>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938" name="Google Shape;938;gdf7f94ca7a_0_466"/>
            <p:cNvSpPr txBox="1"/>
            <p:nvPr/>
          </p:nvSpPr>
          <p:spPr>
            <a:xfrm>
              <a:off x="2731325" y="5079375"/>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939" name="Google Shape;939;gdf7f94ca7a_0_466"/>
            <p:cNvSpPr txBox="1"/>
            <p:nvPr/>
          </p:nvSpPr>
          <p:spPr>
            <a:xfrm>
              <a:off x="2479450" y="5523075"/>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grpSp>
      <p:grpSp>
        <p:nvGrpSpPr>
          <p:cNvPr id="940" name="Google Shape;940;gdf7f94ca7a_0_466"/>
          <p:cNvGrpSpPr/>
          <p:nvPr/>
        </p:nvGrpSpPr>
        <p:grpSpPr>
          <a:xfrm>
            <a:off x="1816125" y="3730750"/>
            <a:ext cx="1787400" cy="1628400"/>
            <a:chOff x="1568725" y="4560725"/>
            <a:chExt cx="1787400" cy="1628400"/>
          </a:xfrm>
        </p:grpSpPr>
        <p:sp>
          <p:nvSpPr>
            <p:cNvPr id="941" name="Google Shape;941;gdf7f94ca7a_0_466"/>
            <p:cNvSpPr/>
            <p:nvPr/>
          </p:nvSpPr>
          <p:spPr>
            <a:xfrm>
              <a:off x="1568725" y="4560725"/>
              <a:ext cx="1787400" cy="1628400"/>
            </a:xfrm>
            <a:prstGeom prst="ellips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Primary VLAN</a:t>
              </a:r>
              <a:endParaRPr/>
            </a:p>
          </p:txBody>
        </p:sp>
        <p:sp>
          <p:nvSpPr>
            <p:cNvPr id="942" name="Google Shape;942;gdf7f94ca7a_0_466"/>
            <p:cNvSpPr/>
            <p:nvPr/>
          </p:nvSpPr>
          <p:spPr>
            <a:xfrm>
              <a:off x="1946425" y="4660125"/>
              <a:ext cx="430500" cy="443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943" name="Google Shape;943;gdf7f94ca7a_0_466"/>
            <p:cNvSpPr/>
            <p:nvPr/>
          </p:nvSpPr>
          <p:spPr>
            <a:xfrm>
              <a:off x="2449525" y="4660125"/>
              <a:ext cx="430500" cy="443700"/>
            </a:xfrm>
            <a:prstGeom prst="ellipse">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944" name="Google Shape;944;gdf7f94ca7a_0_466"/>
            <p:cNvSpPr/>
            <p:nvPr/>
          </p:nvSpPr>
          <p:spPr>
            <a:xfrm>
              <a:off x="2780825" y="5103825"/>
              <a:ext cx="430500" cy="443700"/>
            </a:xfrm>
            <a:prstGeom prst="ellipse">
              <a:avLst/>
            </a:prstGeom>
            <a:solidFill>
              <a:srgbClr val="45818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gdf7f94ca7a_0_466"/>
            <p:cNvSpPr/>
            <p:nvPr/>
          </p:nvSpPr>
          <p:spPr>
            <a:xfrm>
              <a:off x="2528950" y="5547525"/>
              <a:ext cx="430500" cy="443700"/>
            </a:xfrm>
            <a:prstGeom prst="ellipse">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gdf7f94ca7a_0_466"/>
            <p:cNvSpPr txBox="1"/>
            <p:nvPr/>
          </p:nvSpPr>
          <p:spPr>
            <a:xfrm>
              <a:off x="2400025" y="46336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947" name="Google Shape;947;gdf7f94ca7a_0_466"/>
            <p:cNvSpPr txBox="1"/>
            <p:nvPr/>
          </p:nvSpPr>
          <p:spPr>
            <a:xfrm>
              <a:off x="1896925" y="4635675"/>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948" name="Google Shape;948;gdf7f94ca7a_0_466"/>
            <p:cNvSpPr txBox="1"/>
            <p:nvPr/>
          </p:nvSpPr>
          <p:spPr>
            <a:xfrm>
              <a:off x="2731325" y="5079375"/>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949" name="Google Shape;949;gdf7f94ca7a_0_466"/>
            <p:cNvSpPr txBox="1"/>
            <p:nvPr/>
          </p:nvSpPr>
          <p:spPr>
            <a:xfrm>
              <a:off x="2479450" y="5523075"/>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grpSp>
      <p:sp>
        <p:nvSpPr>
          <p:cNvPr id="950" name="Google Shape;950;gdf7f94ca7a_0_466"/>
          <p:cNvSpPr/>
          <p:nvPr/>
        </p:nvSpPr>
        <p:spPr>
          <a:xfrm>
            <a:off x="3005350" y="1257750"/>
            <a:ext cx="6026700" cy="1072200"/>
          </a:xfrm>
          <a:prstGeom prst="curvedDownArrow">
            <a:avLst>
              <a:gd name="adj1" fmla="val 25000"/>
              <a:gd name="adj2" fmla="val 50000"/>
              <a:gd name="adj3" fmla="val 25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89"/>
        <p:cNvGrpSpPr/>
        <p:nvPr/>
      </p:nvGrpSpPr>
      <p:grpSpPr>
        <a:xfrm>
          <a:off x="0" y="0"/>
          <a:ext cx="0" cy="0"/>
          <a:chOff x="0" y="0"/>
          <a:chExt cx="0" cy="0"/>
        </a:xfrm>
      </p:grpSpPr>
      <p:sp>
        <p:nvSpPr>
          <p:cNvPr id="990" name="Google Shape;990;gd8d5ce3b13_1_11"/>
          <p:cNvSpPr txBox="1">
            <a:spLocks noGrp="1"/>
          </p:cNvSpPr>
          <p:nvPr>
            <p:ph type="title"/>
          </p:nvPr>
        </p:nvSpPr>
        <p:spPr>
          <a:xfrm>
            <a:off x="838200" y="212725"/>
            <a:ext cx="10515600" cy="1325700"/>
          </a:xfrm>
          <a:prstGeom prst="rect">
            <a:avLst/>
          </a:prstGeom>
          <a:noFill/>
          <a:ln>
            <a:noFill/>
          </a:ln>
        </p:spPr>
        <p:txBody>
          <a:bodyPr spcFirstLastPara="1" wrap="square" lIns="130125" tIns="65075" rIns="130125" bIns="65075" anchor="t" anchorCtr="0">
            <a:noAutofit/>
          </a:bodyPr>
          <a:lstStyle/>
          <a:p>
            <a:pPr marL="0" lvl="0" indent="0" algn="l" rtl="0">
              <a:lnSpc>
                <a:spcPct val="100000"/>
              </a:lnSpc>
              <a:spcBef>
                <a:spcPts val="0"/>
              </a:spcBef>
              <a:spcAft>
                <a:spcPts val="0"/>
              </a:spcAft>
              <a:buSzPts val="2400"/>
              <a:buNone/>
            </a:pPr>
            <a:r>
              <a:rPr lang="en-US"/>
              <a:t>Arista Support for PVLAN with EVPN VXLAN</a:t>
            </a:r>
            <a:endParaRPr/>
          </a:p>
        </p:txBody>
      </p:sp>
      <p:sp>
        <p:nvSpPr>
          <p:cNvPr id="991" name="Google Shape;991;gd8d5ce3b13_1_11"/>
          <p:cNvSpPr txBox="1">
            <a:spLocks noGrp="1"/>
          </p:cNvSpPr>
          <p:nvPr>
            <p:ph type="body" idx="1"/>
          </p:nvPr>
        </p:nvSpPr>
        <p:spPr>
          <a:xfrm>
            <a:off x="838200" y="1292225"/>
            <a:ext cx="10706700" cy="4923300"/>
          </a:xfrm>
          <a:prstGeom prst="rect">
            <a:avLst/>
          </a:prstGeom>
          <a:noFill/>
          <a:ln>
            <a:noFill/>
          </a:ln>
        </p:spPr>
        <p:txBody>
          <a:bodyPr spcFirstLastPara="1" wrap="square" lIns="130125" tIns="65075" rIns="130125" bIns="65075" anchor="t" anchorCtr="0">
            <a:noAutofit/>
          </a:bodyPr>
          <a:lstStyle/>
          <a:p>
            <a:pPr marL="0" marR="0" lvl="0" indent="0" algn="l" rtl="0">
              <a:lnSpc>
                <a:spcPct val="90000"/>
              </a:lnSpc>
              <a:spcBef>
                <a:spcPts val="1000"/>
              </a:spcBef>
              <a:spcAft>
                <a:spcPts val="0"/>
              </a:spcAft>
              <a:buNone/>
            </a:pPr>
            <a:endParaRPr sz="1900"/>
          </a:p>
          <a:p>
            <a:pPr marL="457200" marR="0" lvl="0" indent="-349250" algn="l" rtl="0">
              <a:lnSpc>
                <a:spcPct val="90000"/>
              </a:lnSpc>
              <a:spcBef>
                <a:spcPts val="1000"/>
              </a:spcBef>
              <a:spcAft>
                <a:spcPts val="0"/>
              </a:spcAft>
              <a:buSzPts val="1900"/>
              <a:buChar char="●"/>
            </a:pPr>
            <a:r>
              <a:rPr lang="en-US" sz="1900"/>
              <a:t>PVLAN + EVPN/VXLAN supported in 4.26.1F (Quebec) for Trident 3 platforms (7050X3)</a:t>
            </a:r>
            <a:endParaRPr sz="1900"/>
          </a:p>
          <a:p>
            <a:pPr marL="457200" marR="0" lvl="0" indent="0" algn="l" rtl="0">
              <a:lnSpc>
                <a:spcPct val="90000"/>
              </a:lnSpc>
              <a:spcBef>
                <a:spcPts val="1000"/>
              </a:spcBef>
              <a:spcAft>
                <a:spcPts val="0"/>
              </a:spcAft>
              <a:buNone/>
            </a:pPr>
            <a:endParaRPr sz="1900"/>
          </a:p>
          <a:p>
            <a:pPr marL="457200" marR="0" lvl="0" indent="-349250" algn="l" rtl="0">
              <a:lnSpc>
                <a:spcPct val="90000"/>
              </a:lnSpc>
              <a:spcBef>
                <a:spcPts val="1000"/>
              </a:spcBef>
              <a:spcAft>
                <a:spcPts val="0"/>
              </a:spcAft>
              <a:buSzPts val="1900"/>
              <a:buChar char="●"/>
            </a:pPr>
            <a:r>
              <a:rPr lang="en-US" sz="1900"/>
              <a:t>PVLAN </a:t>
            </a:r>
            <a:r>
              <a:rPr lang="en-US" sz="1900">
                <a:solidFill>
                  <a:schemeClr val="dk1"/>
                </a:solidFill>
              </a:rPr>
              <a:t>+ EVPN/VXLAN supported in 4.26.2F (Rio) on Jericho/Jericho+ platforms </a:t>
            </a:r>
            <a:r>
              <a:rPr lang="en-US" sz="1900"/>
              <a:t>(7280R/R2)</a:t>
            </a:r>
            <a:endParaRPr sz="1900"/>
          </a:p>
          <a:p>
            <a:pPr marL="0" marR="0" lvl="0" indent="0" algn="l" rtl="0">
              <a:lnSpc>
                <a:spcPct val="90000"/>
              </a:lnSpc>
              <a:spcBef>
                <a:spcPts val="1000"/>
              </a:spcBef>
              <a:spcAft>
                <a:spcPts val="0"/>
              </a:spcAft>
              <a:buNone/>
            </a:pPr>
            <a:endParaRPr sz="1900"/>
          </a:p>
          <a:p>
            <a:pPr marL="457200" marR="0" lvl="0" indent="-349250" algn="l" rtl="0">
              <a:lnSpc>
                <a:spcPct val="90000"/>
              </a:lnSpc>
              <a:spcBef>
                <a:spcPts val="1000"/>
              </a:spcBef>
              <a:spcAft>
                <a:spcPts val="0"/>
              </a:spcAft>
              <a:buSzPts val="1900"/>
              <a:buChar char="●"/>
            </a:pPr>
            <a:r>
              <a:rPr lang="en-US" sz="1900">
                <a:solidFill>
                  <a:schemeClr val="dk1"/>
                </a:solidFill>
              </a:rPr>
              <a:t>PVLAN + EVPN/VXLAN supported in 4.26.2F (Rio) on Qumran platforms (7020R)</a:t>
            </a:r>
            <a:endParaRPr sz="1900">
              <a:solidFill>
                <a:schemeClr val="dk1"/>
              </a:solidFill>
            </a:endParaRPr>
          </a:p>
          <a:p>
            <a:pPr marL="0" marR="0" lvl="0" indent="0" algn="l" rtl="0">
              <a:lnSpc>
                <a:spcPct val="90000"/>
              </a:lnSpc>
              <a:spcBef>
                <a:spcPts val="1000"/>
              </a:spcBef>
              <a:spcAft>
                <a:spcPts val="0"/>
              </a:spcAft>
              <a:buNone/>
            </a:pPr>
            <a:endParaRPr sz="1900">
              <a:solidFill>
                <a:schemeClr val="dk1"/>
              </a:solidFill>
            </a:endParaRPr>
          </a:p>
          <a:p>
            <a:pPr marL="457200" marR="0" lvl="0" indent="-349250" algn="l" rtl="0">
              <a:lnSpc>
                <a:spcPct val="90000"/>
              </a:lnSpc>
              <a:spcBef>
                <a:spcPts val="1000"/>
              </a:spcBef>
              <a:spcAft>
                <a:spcPts val="0"/>
              </a:spcAft>
              <a:buSzPts val="1900"/>
              <a:buChar char="●"/>
            </a:pPr>
            <a:r>
              <a:rPr lang="en-US" sz="1900">
                <a:solidFill>
                  <a:schemeClr val="dk1"/>
                </a:solidFill>
              </a:rPr>
              <a:t>Limitations for Jericho/Jericho+/Qumran platforms:</a:t>
            </a:r>
            <a:endParaRPr sz="1900">
              <a:solidFill>
                <a:schemeClr val="dk1"/>
              </a:solidFill>
            </a:endParaRPr>
          </a:p>
          <a:p>
            <a:pPr marL="914400" marR="0" lvl="1" indent="-349250" algn="l" rtl="0">
              <a:lnSpc>
                <a:spcPct val="90000"/>
              </a:lnSpc>
              <a:spcBef>
                <a:spcPts val="1000"/>
              </a:spcBef>
              <a:spcAft>
                <a:spcPts val="0"/>
              </a:spcAft>
              <a:buClr>
                <a:schemeClr val="dk1"/>
              </a:buClr>
              <a:buSzPts val="1900"/>
              <a:buChar char="○"/>
            </a:pPr>
            <a:r>
              <a:rPr lang="en-US" sz="1900">
                <a:solidFill>
                  <a:schemeClr val="dk1"/>
                </a:solidFill>
              </a:rPr>
              <a:t>Support of maximum 7 stretched private VLANs Domain per switch</a:t>
            </a:r>
            <a:endParaRPr sz="1900">
              <a:solidFill>
                <a:schemeClr val="dk1"/>
              </a:solidFill>
            </a:endParaRPr>
          </a:p>
          <a:p>
            <a:pPr marL="914400" marR="0" lvl="1" indent="-349250" algn="l" rtl="0">
              <a:lnSpc>
                <a:spcPct val="90000"/>
              </a:lnSpc>
              <a:spcBef>
                <a:spcPts val="1000"/>
              </a:spcBef>
              <a:spcAft>
                <a:spcPts val="0"/>
              </a:spcAft>
              <a:buClr>
                <a:schemeClr val="dk1"/>
              </a:buClr>
              <a:buSzPts val="1900"/>
              <a:buChar char="○"/>
            </a:pPr>
            <a:r>
              <a:rPr lang="en-US" sz="1900">
                <a:solidFill>
                  <a:schemeClr val="dk1"/>
                </a:solidFill>
              </a:rPr>
              <a:t>Currently no MLAG support</a:t>
            </a:r>
            <a:endParaRPr sz="1900">
              <a:solidFill>
                <a:schemeClr val="dk1"/>
              </a:solidFill>
            </a:endParaRPr>
          </a:p>
          <a:p>
            <a:pPr marL="0" lvl="0" indent="0" algn="l" rtl="0">
              <a:lnSpc>
                <a:spcPct val="90000"/>
              </a:lnSpc>
              <a:spcBef>
                <a:spcPts val="1000"/>
              </a:spcBef>
              <a:spcAft>
                <a:spcPts val="0"/>
              </a:spcAft>
              <a:buNone/>
            </a:pPr>
            <a:endParaRPr sz="1900">
              <a:solidFill>
                <a:schemeClr val="dk1"/>
              </a:solidFill>
            </a:endParaRPr>
          </a:p>
          <a:p>
            <a:pPr marL="0" lvl="0" indent="0" algn="l" rtl="0">
              <a:lnSpc>
                <a:spcPct val="90000"/>
              </a:lnSpc>
              <a:spcBef>
                <a:spcPts val="1000"/>
              </a:spcBef>
              <a:spcAft>
                <a:spcPts val="0"/>
              </a:spcAft>
              <a:buNone/>
            </a:pPr>
            <a:endParaRPr sz="1900">
              <a:solidFill>
                <a:schemeClr val="dk1"/>
              </a:solidFill>
            </a:endParaRPr>
          </a:p>
          <a:p>
            <a:pPr marL="0" marR="0" lvl="0" indent="0" algn="l" rtl="0">
              <a:lnSpc>
                <a:spcPct val="90000"/>
              </a:lnSpc>
              <a:spcBef>
                <a:spcPts val="1000"/>
              </a:spcBef>
              <a:spcAft>
                <a:spcPts val="0"/>
              </a:spcAft>
              <a:buSzPts val="2400"/>
              <a:buNone/>
            </a:pPr>
            <a:endParaRPr sz="1800"/>
          </a:p>
          <a:p>
            <a:pPr marL="0" marR="0" lvl="0" indent="0" algn="l" rtl="0">
              <a:lnSpc>
                <a:spcPct val="90000"/>
              </a:lnSpc>
              <a:spcBef>
                <a:spcPts val="1000"/>
              </a:spcBef>
              <a:spcAft>
                <a:spcPts val="0"/>
              </a:spcAft>
              <a:buSzPts val="2400"/>
              <a:buNone/>
            </a:pPr>
            <a:endParaRPr sz="1800"/>
          </a:p>
          <a:p>
            <a:pPr marL="0" marR="0" lvl="0" indent="0" algn="l" rtl="0">
              <a:lnSpc>
                <a:spcPct val="90000"/>
              </a:lnSpc>
              <a:spcBef>
                <a:spcPts val="1000"/>
              </a:spcBef>
              <a:spcAft>
                <a:spcPts val="0"/>
              </a:spcAft>
              <a:buSzPts val="2400"/>
              <a:buNone/>
            </a:pPr>
            <a:endParaRPr sz="1800"/>
          </a:p>
          <a:p>
            <a:pPr marL="0" marR="0" lvl="0" indent="0" algn="l" rtl="0">
              <a:lnSpc>
                <a:spcPct val="90000"/>
              </a:lnSpc>
              <a:spcBef>
                <a:spcPts val="1000"/>
              </a:spcBef>
              <a:spcAft>
                <a:spcPts val="0"/>
              </a:spcAft>
              <a:buSzPts val="2400"/>
              <a:buNone/>
            </a:pPr>
            <a:endParaRPr sz="1100">
              <a:solidFill>
                <a:srgbClr val="000000"/>
              </a:solidFill>
              <a:highlight>
                <a:srgbClr val="FFFFFF"/>
              </a:highlight>
              <a:latin typeface="Arial"/>
              <a:ea typeface="Arial"/>
              <a:cs typeface="Arial"/>
              <a:sym typeface="Arial"/>
            </a:endParaRPr>
          </a:p>
          <a:p>
            <a:pPr marL="914400" marR="0" lvl="0" indent="0" algn="l" rtl="0">
              <a:lnSpc>
                <a:spcPct val="90000"/>
              </a:lnSpc>
              <a:spcBef>
                <a:spcPts val="1000"/>
              </a:spcBef>
              <a:spcAft>
                <a:spcPts val="0"/>
              </a:spcAft>
              <a:buSzPts val="2400"/>
              <a:buNone/>
            </a:pPr>
            <a:endParaRPr sz="2050"/>
          </a:p>
          <a:p>
            <a:pPr marL="0" marR="0" lvl="0" indent="0" algn="l" rtl="0">
              <a:lnSpc>
                <a:spcPct val="90000"/>
              </a:lnSpc>
              <a:spcBef>
                <a:spcPts val="1000"/>
              </a:spcBef>
              <a:spcAft>
                <a:spcPts val="0"/>
              </a:spcAft>
              <a:buSzPts val="2400"/>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gdf7f94ca7a_0_11"/>
          <p:cNvSpPr txBox="1">
            <a:spLocks noGrp="1"/>
          </p:cNvSpPr>
          <p:nvPr>
            <p:ph type="title"/>
          </p:nvPr>
        </p:nvSpPr>
        <p:spPr>
          <a:xfrm>
            <a:off x="838200" y="212725"/>
            <a:ext cx="10515600" cy="1325700"/>
          </a:xfrm>
          <a:prstGeom prst="rect">
            <a:avLst/>
          </a:prstGeom>
          <a:noFill/>
          <a:ln>
            <a:noFill/>
          </a:ln>
        </p:spPr>
        <p:txBody>
          <a:bodyPr spcFirstLastPara="1" wrap="square" lIns="130125" tIns="65075" rIns="130125" bIns="65075" anchor="t" anchorCtr="0">
            <a:noAutofit/>
          </a:bodyPr>
          <a:lstStyle/>
          <a:p>
            <a:pPr marL="0" lvl="0" indent="0" algn="l" rtl="0">
              <a:lnSpc>
                <a:spcPct val="100000"/>
              </a:lnSpc>
              <a:spcBef>
                <a:spcPts val="0"/>
              </a:spcBef>
              <a:spcAft>
                <a:spcPts val="0"/>
              </a:spcAft>
              <a:buSzPts val="2400"/>
              <a:buNone/>
            </a:pPr>
            <a:r>
              <a:rPr lang="en-US"/>
              <a:t>Useful Links</a:t>
            </a:r>
            <a:endParaRPr/>
          </a:p>
        </p:txBody>
      </p:sp>
      <p:sp>
        <p:nvSpPr>
          <p:cNvPr id="997" name="Google Shape;997;gdf7f94ca7a_0_11"/>
          <p:cNvSpPr txBox="1">
            <a:spLocks noGrp="1"/>
          </p:cNvSpPr>
          <p:nvPr>
            <p:ph type="body" idx="1"/>
          </p:nvPr>
        </p:nvSpPr>
        <p:spPr>
          <a:xfrm>
            <a:off x="838200" y="1063625"/>
            <a:ext cx="10515600" cy="4923300"/>
          </a:xfrm>
          <a:prstGeom prst="rect">
            <a:avLst/>
          </a:prstGeom>
          <a:noFill/>
          <a:ln>
            <a:noFill/>
          </a:ln>
        </p:spPr>
        <p:txBody>
          <a:bodyPr spcFirstLastPara="1" wrap="square" lIns="130125" tIns="65075" rIns="130125" bIns="65075" anchor="t" anchorCtr="0">
            <a:noAutofit/>
          </a:bodyPr>
          <a:lstStyle/>
          <a:p>
            <a:pPr marL="457200" marR="0" lvl="0" indent="0" algn="l" rtl="0">
              <a:lnSpc>
                <a:spcPct val="90000"/>
              </a:lnSpc>
              <a:spcBef>
                <a:spcPts val="1000"/>
              </a:spcBef>
              <a:spcAft>
                <a:spcPts val="0"/>
              </a:spcAft>
              <a:buSzPts val="2400"/>
              <a:buNone/>
            </a:pPr>
            <a:endParaRPr sz="1800"/>
          </a:p>
          <a:p>
            <a:pPr marL="457200" lvl="0" indent="-349250" algn="l" rtl="0">
              <a:lnSpc>
                <a:spcPct val="90000"/>
              </a:lnSpc>
              <a:spcBef>
                <a:spcPts val="1000"/>
              </a:spcBef>
              <a:spcAft>
                <a:spcPts val="0"/>
              </a:spcAft>
              <a:buSzPts val="1900"/>
              <a:buChar char="●"/>
            </a:pPr>
            <a:r>
              <a:rPr lang="en-US" sz="1900"/>
              <a:t>PVLAN</a:t>
            </a:r>
            <a:endParaRPr sz="1900"/>
          </a:p>
          <a:p>
            <a:pPr marL="914400" lvl="1" indent="-330200" algn="l" rtl="0">
              <a:lnSpc>
                <a:spcPct val="90000"/>
              </a:lnSpc>
              <a:spcBef>
                <a:spcPts val="1000"/>
              </a:spcBef>
              <a:spcAft>
                <a:spcPts val="0"/>
              </a:spcAft>
              <a:buSzPts val="1600"/>
              <a:buChar char="○"/>
            </a:pPr>
            <a:r>
              <a:rPr lang="en-US" sz="1600"/>
              <a:t>Support for Private VLAN</a:t>
            </a:r>
            <a:endParaRPr sz="2200"/>
          </a:p>
          <a:p>
            <a:pPr marL="1371600" lvl="2" indent="-368300" algn="l" rtl="0">
              <a:lnSpc>
                <a:spcPct val="90000"/>
              </a:lnSpc>
              <a:spcBef>
                <a:spcPts val="1000"/>
              </a:spcBef>
              <a:spcAft>
                <a:spcPts val="0"/>
              </a:spcAft>
              <a:buSzPts val="2200"/>
              <a:buFont typeface="Helvetica Neue"/>
              <a:buChar char="≫"/>
            </a:pPr>
            <a:r>
              <a:rPr lang="en-US" sz="1350" u="sng">
                <a:solidFill>
                  <a:schemeClr val="hlink"/>
                </a:solidFill>
                <a:highlight>
                  <a:srgbClr val="FFFFFF"/>
                </a:highlight>
                <a:latin typeface="Roboto"/>
                <a:ea typeface="Roboto"/>
                <a:cs typeface="Roboto"/>
                <a:sym typeface="Roboto"/>
                <a:hlinkClick r:id="rId3"/>
              </a:rPr>
              <a:t>https://eos.arista.com/eos-4-25-0f/support-for-private-vlan/</a:t>
            </a:r>
            <a:endParaRPr sz="2200"/>
          </a:p>
          <a:p>
            <a:pPr marL="457200" lvl="0" indent="0" algn="l" rtl="0">
              <a:lnSpc>
                <a:spcPct val="90000"/>
              </a:lnSpc>
              <a:spcBef>
                <a:spcPts val="1000"/>
              </a:spcBef>
              <a:spcAft>
                <a:spcPts val="0"/>
              </a:spcAft>
              <a:buNone/>
            </a:pPr>
            <a:endParaRPr sz="1900"/>
          </a:p>
          <a:p>
            <a:pPr marL="457200" lvl="0" indent="-349250" algn="l" rtl="0">
              <a:lnSpc>
                <a:spcPct val="90000"/>
              </a:lnSpc>
              <a:spcBef>
                <a:spcPts val="1000"/>
              </a:spcBef>
              <a:spcAft>
                <a:spcPts val="0"/>
              </a:spcAft>
              <a:buSzPts val="1900"/>
              <a:buChar char="●"/>
            </a:pPr>
            <a:r>
              <a:rPr lang="en-US" sz="1900"/>
              <a:t>PVLAN over VXLAN/EVPN</a:t>
            </a:r>
            <a:endParaRPr sz="1900"/>
          </a:p>
          <a:p>
            <a:pPr marL="914400" lvl="1" indent="-330200" algn="l" rtl="0">
              <a:lnSpc>
                <a:spcPct val="90000"/>
              </a:lnSpc>
              <a:spcBef>
                <a:spcPts val="1000"/>
              </a:spcBef>
              <a:spcAft>
                <a:spcPts val="0"/>
              </a:spcAft>
              <a:buSzPts val="1600"/>
              <a:buChar char="○"/>
            </a:pPr>
            <a:r>
              <a:rPr lang="en-US" sz="1600"/>
              <a:t>VXLAN Support for Private VLANs on T3</a:t>
            </a:r>
            <a:endParaRPr sz="2300">
              <a:solidFill>
                <a:srgbClr val="000000"/>
              </a:solidFill>
              <a:highlight>
                <a:srgbClr val="FFFFFF"/>
              </a:highlight>
              <a:latin typeface="Arial"/>
              <a:ea typeface="Arial"/>
              <a:cs typeface="Arial"/>
              <a:sym typeface="Arial"/>
            </a:endParaRPr>
          </a:p>
          <a:p>
            <a:pPr marL="1371600" lvl="2" indent="-374650" algn="l" rtl="0">
              <a:lnSpc>
                <a:spcPct val="90000"/>
              </a:lnSpc>
              <a:spcBef>
                <a:spcPts val="1000"/>
              </a:spcBef>
              <a:spcAft>
                <a:spcPts val="0"/>
              </a:spcAft>
              <a:buSzPts val="2300"/>
              <a:buFont typeface="Helvetica Neue"/>
              <a:buChar char="≫"/>
            </a:pPr>
            <a:r>
              <a:rPr lang="en-US" sz="1350" u="sng">
                <a:solidFill>
                  <a:schemeClr val="hlink"/>
                </a:solidFill>
                <a:highlight>
                  <a:srgbClr val="FFFFFF"/>
                </a:highlight>
                <a:latin typeface="Roboto"/>
                <a:ea typeface="Roboto"/>
                <a:cs typeface="Roboto"/>
                <a:sym typeface="Roboto"/>
                <a:hlinkClick r:id="rId4"/>
              </a:rPr>
              <a:t>http://aid.aristanetworks.com/8351/cached.html</a:t>
            </a:r>
            <a:endParaRPr sz="1350">
              <a:solidFill>
                <a:srgbClr val="1A73E8"/>
              </a:solidFill>
              <a:highlight>
                <a:srgbClr val="FFFFFF"/>
              </a:highlight>
              <a:latin typeface="Roboto"/>
              <a:ea typeface="Roboto"/>
              <a:cs typeface="Roboto"/>
              <a:sym typeface="Roboto"/>
            </a:endParaRPr>
          </a:p>
          <a:p>
            <a:pPr marL="1371600" lvl="0" indent="0" algn="l" rtl="0">
              <a:lnSpc>
                <a:spcPct val="90000"/>
              </a:lnSpc>
              <a:spcBef>
                <a:spcPts val="1000"/>
              </a:spcBef>
              <a:spcAft>
                <a:spcPts val="0"/>
              </a:spcAft>
              <a:buNone/>
            </a:pPr>
            <a:endParaRPr sz="1350">
              <a:solidFill>
                <a:srgbClr val="1A73E8"/>
              </a:solidFill>
              <a:highlight>
                <a:srgbClr val="FFFFFF"/>
              </a:highlight>
              <a:latin typeface="Roboto"/>
              <a:ea typeface="Roboto"/>
              <a:cs typeface="Roboto"/>
              <a:sym typeface="Roboto"/>
            </a:endParaRPr>
          </a:p>
          <a:p>
            <a:pPr marL="914400" marR="0" lvl="1" indent="-330200" algn="l" rtl="0">
              <a:lnSpc>
                <a:spcPct val="90000"/>
              </a:lnSpc>
              <a:spcBef>
                <a:spcPts val="1000"/>
              </a:spcBef>
              <a:spcAft>
                <a:spcPts val="0"/>
              </a:spcAft>
              <a:buSzPts val="1600"/>
              <a:buChar char="○"/>
            </a:pPr>
            <a:r>
              <a:rPr lang="en-US" sz="1600"/>
              <a:t>VXLAN Support for Private VLANs over VxLAN tunnels on Sand</a:t>
            </a:r>
            <a:endParaRPr sz="1600"/>
          </a:p>
          <a:p>
            <a:pPr marL="1371600" marR="0" lvl="2" indent="-330200" algn="l" rtl="0">
              <a:lnSpc>
                <a:spcPct val="90000"/>
              </a:lnSpc>
              <a:spcBef>
                <a:spcPts val="1000"/>
              </a:spcBef>
              <a:spcAft>
                <a:spcPts val="0"/>
              </a:spcAft>
              <a:buSzPts val="1600"/>
              <a:buFont typeface="Helvetica Neue"/>
              <a:buChar char="≫"/>
            </a:pPr>
            <a:r>
              <a:rPr lang="en-US" sz="1350" u="sng">
                <a:solidFill>
                  <a:schemeClr val="hlink"/>
                </a:solidFill>
                <a:highlight>
                  <a:srgbClr val="FFFFFF"/>
                </a:highlight>
                <a:latin typeface="Roboto"/>
                <a:ea typeface="Roboto"/>
                <a:cs typeface="Roboto"/>
                <a:sym typeface="Roboto"/>
              </a:rPr>
              <a:t>http://aid.aristanetworks.com/8601/cached.html</a:t>
            </a:r>
            <a:endParaRPr sz="1900"/>
          </a:p>
          <a:p>
            <a:pPr marL="0" lvl="0" indent="0" algn="l" rtl="0">
              <a:lnSpc>
                <a:spcPct val="90000"/>
              </a:lnSpc>
              <a:spcBef>
                <a:spcPts val="1000"/>
              </a:spcBef>
              <a:spcAft>
                <a:spcPts val="0"/>
              </a:spcAft>
              <a:buNone/>
            </a:pPr>
            <a:endParaRPr sz="1900"/>
          </a:p>
          <a:p>
            <a:pPr marL="0" marR="0" lvl="0" indent="0" algn="l" rtl="0">
              <a:lnSpc>
                <a:spcPct val="90000"/>
              </a:lnSpc>
              <a:spcBef>
                <a:spcPts val="1000"/>
              </a:spcBef>
              <a:spcAft>
                <a:spcPts val="0"/>
              </a:spcAft>
              <a:buSzPts val="2400"/>
              <a:buNone/>
            </a:pPr>
            <a:endParaRPr sz="1800"/>
          </a:p>
          <a:p>
            <a:pPr marL="0" marR="0" lvl="0" indent="0" algn="l" rtl="0">
              <a:lnSpc>
                <a:spcPct val="90000"/>
              </a:lnSpc>
              <a:spcBef>
                <a:spcPts val="1000"/>
              </a:spcBef>
              <a:spcAft>
                <a:spcPts val="0"/>
              </a:spcAft>
              <a:buSzPts val="2400"/>
              <a:buNone/>
            </a:pPr>
            <a:endParaRPr sz="1800"/>
          </a:p>
          <a:p>
            <a:pPr marL="0" marR="0" lvl="0" indent="0" algn="l" rtl="0">
              <a:lnSpc>
                <a:spcPct val="90000"/>
              </a:lnSpc>
              <a:spcBef>
                <a:spcPts val="1000"/>
              </a:spcBef>
              <a:spcAft>
                <a:spcPts val="0"/>
              </a:spcAft>
              <a:buSzPts val="2400"/>
              <a:buNone/>
            </a:pPr>
            <a:endParaRPr sz="1800"/>
          </a:p>
          <a:p>
            <a:pPr marL="0" marR="0" lvl="0" indent="0" algn="l" rtl="0">
              <a:lnSpc>
                <a:spcPct val="90000"/>
              </a:lnSpc>
              <a:spcBef>
                <a:spcPts val="1000"/>
              </a:spcBef>
              <a:spcAft>
                <a:spcPts val="0"/>
              </a:spcAft>
              <a:buSzPts val="2400"/>
              <a:buNone/>
            </a:pPr>
            <a:endParaRPr sz="1100">
              <a:solidFill>
                <a:srgbClr val="000000"/>
              </a:solidFill>
              <a:highlight>
                <a:srgbClr val="FFFFFF"/>
              </a:highlight>
              <a:latin typeface="Arial"/>
              <a:ea typeface="Arial"/>
              <a:cs typeface="Arial"/>
              <a:sym typeface="Arial"/>
            </a:endParaRPr>
          </a:p>
          <a:p>
            <a:pPr marL="914400" marR="0" lvl="0" indent="0" algn="l" rtl="0">
              <a:lnSpc>
                <a:spcPct val="90000"/>
              </a:lnSpc>
              <a:spcBef>
                <a:spcPts val="1000"/>
              </a:spcBef>
              <a:spcAft>
                <a:spcPts val="0"/>
              </a:spcAft>
              <a:buSzPts val="2400"/>
              <a:buNone/>
            </a:pPr>
            <a:endParaRPr sz="2050"/>
          </a:p>
          <a:p>
            <a:pPr marL="0" marR="0" lvl="0" indent="0" algn="l" rtl="0">
              <a:lnSpc>
                <a:spcPct val="90000"/>
              </a:lnSpc>
              <a:spcBef>
                <a:spcPts val="1000"/>
              </a:spcBef>
              <a:spcAft>
                <a:spcPts val="0"/>
              </a:spcAft>
              <a:buSzPts val="2400"/>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01"/>
        <p:cNvGrpSpPr/>
        <p:nvPr/>
      </p:nvGrpSpPr>
      <p:grpSpPr>
        <a:xfrm>
          <a:off x="0" y="0"/>
          <a:ext cx="0" cy="0"/>
          <a:chOff x="0" y="0"/>
          <a:chExt cx="0" cy="0"/>
        </a:xfrm>
      </p:grpSpPr>
      <p:sp>
        <p:nvSpPr>
          <p:cNvPr id="1002" name="Google Shape;1002;gdf7f94ca7a_0_16"/>
          <p:cNvSpPr txBox="1">
            <a:spLocks noGrp="1"/>
          </p:cNvSpPr>
          <p:nvPr>
            <p:ph type="title"/>
          </p:nvPr>
        </p:nvSpPr>
        <p:spPr>
          <a:xfrm>
            <a:off x="838200" y="212725"/>
            <a:ext cx="10515600" cy="1325700"/>
          </a:xfrm>
          <a:prstGeom prst="rect">
            <a:avLst/>
          </a:prstGeom>
          <a:noFill/>
          <a:ln>
            <a:noFill/>
          </a:ln>
        </p:spPr>
        <p:txBody>
          <a:bodyPr spcFirstLastPara="1" wrap="square" lIns="130125" tIns="65075" rIns="130125" bIns="65075" anchor="t" anchorCtr="0">
            <a:noAutofit/>
          </a:bodyPr>
          <a:lstStyle/>
          <a:p>
            <a:pPr marL="0" lvl="0" indent="0" algn="l" rtl="0">
              <a:lnSpc>
                <a:spcPct val="100000"/>
              </a:lnSpc>
              <a:spcBef>
                <a:spcPts val="0"/>
              </a:spcBef>
              <a:spcAft>
                <a:spcPts val="0"/>
              </a:spcAft>
              <a:buSzPts val="2400"/>
              <a:buNone/>
            </a:pPr>
            <a:r>
              <a:rPr lang="en-US"/>
              <a:t>Special Thanks</a:t>
            </a:r>
            <a:endParaRPr/>
          </a:p>
        </p:txBody>
      </p:sp>
      <p:sp>
        <p:nvSpPr>
          <p:cNvPr id="1003" name="Google Shape;1003;gdf7f94ca7a_0_16"/>
          <p:cNvSpPr txBox="1">
            <a:spLocks noGrp="1"/>
          </p:cNvSpPr>
          <p:nvPr>
            <p:ph type="body" idx="1"/>
          </p:nvPr>
        </p:nvSpPr>
        <p:spPr>
          <a:xfrm>
            <a:off x="838200" y="1292225"/>
            <a:ext cx="10515600" cy="4923300"/>
          </a:xfrm>
          <a:prstGeom prst="rect">
            <a:avLst/>
          </a:prstGeom>
          <a:noFill/>
          <a:ln>
            <a:noFill/>
          </a:ln>
        </p:spPr>
        <p:txBody>
          <a:bodyPr spcFirstLastPara="1" wrap="square" lIns="130125" tIns="65075" rIns="130125" bIns="65075" anchor="t" anchorCtr="0">
            <a:noAutofit/>
          </a:bodyPr>
          <a:lstStyle/>
          <a:p>
            <a:pPr marL="0" lvl="0" indent="0" algn="l" rtl="0">
              <a:lnSpc>
                <a:spcPct val="90000"/>
              </a:lnSpc>
              <a:spcBef>
                <a:spcPts val="1000"/>
              </a:spcBef>
              <a:spcAft>
                <a:spcPts val="0"/>
              </a:spcAft>
              <a:buNone/>
            </a:pPr>
            <a:endParaRPr sz="1900">
              <a:solidFill>
                <a:schemeClr val="dk1"/>
              </a:solidFill>
            </a:endParaRPr>
          </a:p>
          <a:p>
            <a:pPr marL="457200" lvl="0" indent="-349250" algn="l" rtl="0">
              <a:lnSpc>
                <a:spcPct val="90000"/>
              </a:lnSpc>
              <a:spcBef>
                <a:spcPts val="1000"/>
              </a:spcBef>
              <a:spcAft>
                <a:spcPts val="0"/>
              </a:spcAft>
              <a:buSzPts val="1900"/>
              <a:buChar char="●"/>
            </a:pPr>
            <a:r>
              <a:rPr lang="en-US" sz="1900">
                <a:solidFill>
                  <a:schemeClr val="dk1"/>
                </a:solidFill>
              </a:rPr>
              <a:t>Claus Holbech</a:t>
            </a:r>
            <a:endParaRPr sz="1900">
              <a:solidFill>
                <a:schemeClr val="dk1"/>
              </a:solidFill>
            </a:endParaRPr>
          </a:p>
          <a:p>
            <a:pPr marL="457200" lvl="0" indent="0" algn="l" rtl="0">
              <a:lnSpc>
                <a:spcPct val="90000"/>
              </a:lnSpc>
              <a:spcBef>
                <a:spcPts val="1000"/>
              </a:spcBef>
              <a:spcAft>
                <a:spcPts val="0"/>
              </a:spcAft>
              <a:buNone/>
            </a:pPr>
            <a:endParaRPr sz="1900">
              <a:solidFill>
                <a:schemeClr val="dk1"/>
              </a:solidFill>
            </a:endParaRPr>
          </a:p>
          <a:p>
            <a:pPr marL="457200" lvl="0" indent="-349250" algn="l" rtl="0">
              <a:lnSpc>
                <a:spcPct val="90000"/>
              </a:lnSpc>
              <a:spcBef>
                <a:spcPts val="1000"/>
              </a:spcBef>
              <a:spcAft>
                <a:spcPts val="0"/>
              </a:spcAft>
              <a:buSzPts val="1900"/>
              <a:buChar char="●"/>
            </a:pPr>
            <a:r>
              <a:rPr lang="en-US" sz="1900">
                <a:solidFill>
                  <a:schemeClr val="dk1"/>
                </a:solidFill>
              </a:rPr>
              <a:t>Pierre Dezitter</a:t>
            </a:r>
            <a:endParaRPr sz="1900">
              <a:solidFill>
                <a:schemeClr val="dk1"/>
              </a:solidFill>
            </a:endParaRPr>
          </a:p>
          <a:p>
            <a:pPr marL="457200" lvl="0" indent="0" algn="l" rtl="0">
              <a:lnSpc>
                <a:spcPct val="90000"/>
              </a:lnSpc>
              <a:spcBef>
                <a:spcPts val="1000"/>
              </a:spcBef>
              <a:spcAft>
                <a:spcPts val="0"/>
              </a:spcAft>
              <a:buNone/>
            </a:pPr>
            <a:endParaRPr sz="1900">
              <a:solidFill>
                <a:schemeClr val="dk1"/>
              </a:solidFill>
            </a:endParaRPr>
          </a:p>
          <a:p>
            <a:pPr marL="457200" lvl="0" indent="-349250" algn="l" rtl="0">
              <a:lnSpc>
                <a:spcPct val="90000"/>
              </a:lnSpc>
              <a:spcBef>
                <a:spcPts val="1000"/>
              </a:spcBef>
              <a:spcAft>
                <a:spcPts val="0"/>
              </a:spcAft>
              <a:buSzPts val="1900"/>
              <a:buChar char="●"/>
            </a:pPr>
            <a:r>
              <a:rPr lang="en-US" sz="1900">
                <a:solidFill>
                  <a:schemeClr val="dk1"/>
                </a:solidFill>
              </a:rPr>
              <a:t>Basil Saji</a:t>
            </a:r>
            <a:endParaRPr sz="1900">
              <a:solidFill>
                <a:schemeClr val="dk1"/>
              </a:solidFill>
            </a:endParaRPr>
          </a:p>
          <a:p>
            <a:pPr marL="0" lvl="0" indent="0" algn="l" rtl="0">
              <a:lnSpc>
                <a:spcPct val="90000"/>
              </a:lnSpc>
              <a:spcBef>
                <a:spcPts val="1000"/>
              </a:spcBef>
              <a:spcAft>
                <a:spcPts val="0"/>
              </a:spcAft>
              <a:buNone/>
            </a:pPr>
            <a:endParaRPr sz="1900">
              <a:solidFill>
                <a:schemeClr val="dk1"/>
              </a:solidFill>
            </a:endParaRPr>
          </a:p>
          <a:p>
            <a:pPr marL="457200" marR="0" lvl="0" indent="-349250" algn="l" rtl="0">
              <a:lnSpc>
                <a:spcPct val="90000"/>
              </a:lnSpc>
              <a:spcBef>
                <a:spcPts val="1000"/>
              </a:spcBef>
              <a:spcAft>
                <a:spcPts val="0"/>
              </a:spcAft>
              <a:buSzPts val="1900"/>
              <a:buChar char="●"/>
            </a:pPr>
            <a:r>
              <a:rPr lang="en-US" sz="1900">
                <a:solidFill>
                  <a:schemeClr val="dk1"/>
                </a:solidFill>
              </a:rPr>
              <a:t>Milind Kulkarni</a:t>
            </a:r>
            <a:endParaRPr sz="1900">
              <a:solidFill>
                <a:schemeClr val="dk1"/>
              </a:solidFill>
            </a:endParaRPr>
          </a:p>
        </p:txBody>
      </p:sp>
      <p:pic>
        <p:nvPicPr>
          <p:cNvPr id="1004" name="Google Shape;1004;gdf7f94ca7a_0_16"/>
          <p:cNvPicPr preferRelativeResize="0"/>
          <p:nvPr/>
        </p:nvPicPr>
        <p:blipFill>
          <a:blip r:embed="rId3">
            <a:alphaModFix/>
          </a:blip>
          <a:stretch>
            <a:fillRect/>
          </a:stretch>
        </p:blipFill>
        <p:spPr>
          <a:xfrm>
            <a:off x="8695425" y="4014213"/>
            <a:ext cx="2362200" cy="19335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gdf7f94ca7a_0_462"/>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6000"/>
              <a:buNone/>
            </a:pPr>
            <a:r>
              <a:rPr lang="en-US"/>
              <a:t>LAB</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gdf7f94ca7a_13_0"/>
          <p:cNvSpPr txBox="1">
            <a:spLocks noGrp="1"/>
          </p:cNvSpPr>
          <p:nvPr>
            <p:ph type="title"/>
          </p:nvPr>
        </p:nvSpPr>
        <p:spPr>
          <a:xfrm>
            <a:off x="609603" y="170159"/>
            <a:ext cx="10972800" cy="866700"/>
          </a:xfrm>
          <a:prstGeom prst="rect">
            <a:avLst/>
          </a:prstGeom>
        </p:spPr>
        <p:txBody>
          <a:bodyPr spcFirstLastPara="1" wrap="square" lIns="130125" tIns="65075" rIns="130125" bIns="65075" anchor="t" anchorCtr="0">
            <a:noAutofit/>
          </a:bodyPr>
          <a:lstStyle/>
          <a:p>
            <a:pPr marL="0" lvl="0" indent="0" algn="l" rtl="0">
              <a:spcBef>
                <a:spcPts val="0"/>
              </a:spcBef>
              <a:spcAft>
                <a:spcPts val="0"/>
              </a:spcAft>
              <a:buNone/>
            </a:pPr>
            <a:r>
              <a:rPr lang="en-US"/>
              <a:t>Test Agenda</a:t>
            </a:r>
            <a:endParaRPr/>
          </a:p>
        </p:txBody>
      </p:sp>
      <p:sp>
        <p:nvSpPr>
          <p:cNvPr id="1015" name="Google Shape;1015;gdf7f94ca7a_13_0"/>
          <p:cNvSpPr txBox="1">
            <a:spLocks noGrp="1"/>
          </p:cNvSpPr>
          <p:nvPr>
            <p:ph type="body" idx="1"/>
          </p:nvPr>
        </p:nvSpPr>
        <p:spPr>
          <a:xfrm>
            <a:off x="609603" y="1173476"/>
            <a:ext cx="10972800" cy="4952700"/>
          </a:xfrm>
          <a:prstGeom prst="rect">
            <a:avLst/>
          </a:prstGeom>
        </p:spPr>
        <p:txBody>
          <a:bodyPr spcFirstLastPara="1" wrap="square" lIns="130125" tIns="65075" rIns="130125" bIns="65075" anchor="t" anchorCtr="0">
            <a:noAutofit/>
          </a:bodyPr>
          <a:lstStyle/>
          <a:p>
            <a:pPr marL="304800" lvl="0" indent="0" algn="l" rtl="0">
              <a:spcBef>
                <a:spcPts val="0"/>
              </a:spcBef>
              <a:spcAft>
                <a:spcPts val="0"/>
              </a:spcAft>
              <a:buNone/>
            </a:pPr>
            <a:endParaRPr/>
          </a:p>
          <a:p>
            <a:pPr marL="457200" lvl="0" indent="-381000" algn="l" rtl="0">
              <a:spcBef>
                <a:spcPts val="600"/>
              </a:spcBef>
              <a:spcAft>
                <a:spcPts val="0"/>
              </a:spcAft>
              <a:buSzPts val="2400"/>
              <a:buChar char="•"/>
            </a:pPr>
            <a:r>
              <a:rPr lang="en-US"/>
              <a:t>Community VLAN &lt;--&gt; Primary VLAN</a:t>
            </a:r>
            <a:endParaRPr/>
          </a:p>
          <a:p>
            <a:pPr marL="457200" lvl="0" indent="0" algn="l" rtl="0">
              <a:spcBef>
                <a:spcPts val="600"/>
              </a:spcBef>
              <a:spcAft>
                <a:spcPts val="0"/>
              </a:spcAft>
              <a:buNone/>
            </a:pPr>
            <a:endParaRPr/>
          </a:p>
          <a:p>
            <a:pPr marL="457200" lvl="0" indent="-381000" algn="l" rtl="0">
              <a:spcBef>
                <a:spcPts val="600"/>
              </a:spcBef>
              <a:spcAft>
                <a:spcPts val="0"/>
              </a:spcAft>
              <a:buSzPts val="2400"/>
              <a:buChar char="•"/>
            </a:pPr>
            <a:r>
              <a:rPr lang="en-US"/>
              <a:t>Community VLAN X &lt;--&gt; Community VLAN Y</a:t>
            </a:r>
            <a:endParaRPr/>
          </a:p>
          <a:p>
            <a:pPr marL="457200" lvl="0" indent="0" algn="l" rtl="0">
              <a:spcBef>
                <a:spcPts val="600"/>
              </a:spcBef>
              <a:spcAft>
                <a:spcPts val="0"/>
              </a:spcAft>
              <a:buNone/>
            </a:pPr>
            <a:endParaRPr/>
          </a:p>
          <a:p>
            <a:pPr marL="457200" lvl="0" indent="-381000" algn="l" rtl="0">
              <a:spcBef>
                <a:spcPts val="600"/>
              </a:spcBef>
              <a:spcAft>
                <a:spcPts val="0"/>
              </a:spcAft>
              <a:buSzPts val="2400"/>
              <a:buChar char="•"/>
            </a:pPr>
            <a:r>
              <a:rPr lang="en-US"/>
              <a:t>Community VLAN &lt;--&gt; Isolated VLAN</a:t>
            </a:r>
            <a:endParaRPr/>
          </a:p>
          <a:p>
            <a:pPr marL="457200" lvl="0" indent="0" algn="l" rtl="0">
              <a:spcBef>
                <a:spcPts val="600"/>
              </a:spcBef>
              <a:spcAft>
                <a:spcPts val="0"/>
              </a:spcAft>
              <a:buNone/>
            </a:pPr>
            <a:endParaRPr/>
          </a:p>
          <a:p>
            <a:pPr marL="457200" lvl="0" indent="-381000" algn="l" rtl="0">
              <a:spcBef>
                <a:spcPts val="600"/>
              </a:spcBef>
              <a:spcAft>
                <a:spcPts val="0"/>
              </a:spcAft>
              <a:buSzPts val="2400"/>
              <a:buChar char="•"/>
            </a:pPr>
            <a:r>
              <a:rPr lang="en-US"/>
              <a:t>Primary VLAN &lt;--&gt; Isolated VLAN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gdf7f94ca7a_13_6"/>
          <p:cNvSpPr/>
          <p:nvPr/>
        </p:nvSpPr>
        <p:spPr>
          <a:xfrm>
            <a:off x="3074499" y="2879425"/>
            <a:ext cx="548400" cy="357300"/>
          </a:xfrm>
          <a:prstGeom prst="rect">
            <a:avLst/>
          </a:prstGeom>
          <a:solidFill>
            <a:srgbClr val="EAD1DC"/>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s70514</a:t>
            </a:r>
            <a:endParaRPr sz="800" b="0"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 1</a:t>
            </a:r>
            <a:endParaRPr sz="800" b="0" i="0" u="none" strike="noStrike" cap="none">
              <a:solidFill>
                <a:schemeClr val="lt1"/>
              </a:solidFill>
              <a:latin typeface="Calibri"/>
              <a:ea typeface="Calibri"/>
              <a:cs typeface="Calibri"/>
              <a:sym typeface="Calibri"/>
            </a:endParaRPr>
          </a:p>
        </p:txBody>
      </p:sp>
      <p:sp>
        <p:nvSpPr>
          <p:cNvPr id="1021" name="Google Shape;1021;gdf7f94ca7a_13_6"/>
          <p:cNvSpPr/>
          <p:nvPr/>
        </p:nvSpPr>
        <p:spPr>
          <a:xfrm>
            <a:off x="7028567" y="-1283956"/>
            <a:ext cx="466200" cy="357300"/>
          </a:xfrm>
          <a:prstGeom prst="rect">
            <a:avLst/>
          </a:prstGeom>
          <a:solidFill>
            <a:srgbClr val="FF0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22" name="Google Shape;1022;gdf7f94ca7a_13_6"/>
          <p:cNvSpPr/>
          <p:nvPr/>
        </p:nvSpPr>
        <p:spPr>
          <a:xfrm>
            <a:off x="4502749" y="3390425"/>
            <a:ext cx="548400" cy="357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s70515</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Leaf </a:t>
            </a:r>
            <a:r>
              <a:rPr lang="en-US" sz="800" b="0" i="0" u="none" strike="noStrike" cap="none">
                <a:solidFill>
                  <a:schemeClr val="lt1"/>
                </a:solidFill>
                <a:latin typeface="Calibri"/>
                <a:ea typeface="Calibri"/>
                <a:cs typeface="Calibri"/>
                <a:sym typeface="Calibri"/>
              </a:rPr>
              <a:t>1</a:t>
            </a:r>
            <a:endParaRPr sz="800" b="0" i="0" u="none" strike="noStrike" cap="none">
              <a:solidFill>
                <a:schemeClr val="lt1"/>
              </a:solidFill>
              <a:latin typeface="Calibri"/>
              <a:ea typeface="Calibri"/>
              <a:cs typeface="Calibri"/>
              <a:sym typeface="Calibri"/>
            </a:endParaRPr>
          </a:p>
        </p:txBody>
      </p:sp>
      <p:sp>
        <p:nvSpPr>
          <p:cNvPr id="1023" name="Google Shape;1023;gdf7f94ca7a_13_6"/>
          <p:cNvSpPr/>
          <p:nvPr/>
        </p:nvSpPr>
        <p:spPr>
          <a:xfrm>
            <a:off x="-2520760" y="9076979"/>
            <a:ext cx="466200" cy="357300"/>
          </a:xfrm>
          <a:prstGeom prst="rect">
            <a:avLst/>
          </a:prstGeom>
          <a:solidFill>
            <a:srgbClr val="00B05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Spine</a:t>
            </a:r>
            <a:endParaRPr sz="1400" b="0" i="0" u="none" strike="noStrike" cap="none">
              <a:solidFill>
                <a:srgbClr val="000000"/>
              </a:solidFill>
              <a:latin typeface="Arial"/>
              <a:ea typeface="Arial"/>
              <a:cs typeface="Arial"/>
              <a:sym typeface="Arial"/>
            </a:endParaRPr>
          </a:p>
        </p:txBody>
      </p:sp>
      <p:sp>
        <p:nvSpPr>
          <p:cNvPr id="1024" name="Google Shape;1024;gdf7f94ca7a_13_6"/>
          <p:cNvSpPr/>
          <p:nvPr/>
        </p:nvSpPr>
        <p:spPr>
          <a:xfrm>
            <a:off x="7245048" y="3390425"/>
            <a:ext cx="621000" cy="357300"/>
          </a:xfrm>
          <a:prstGeom prst="rect">
            <a:avLst/>
          </a:prstGeom>
          <a:solidFill>
            <a:srgbClr val="EAD1DC"/>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s72811</a:t>
            </a:r>
            <a:endParaRPr sz="800" b="0"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 2</a:t>
            </a:r>
            <a:endParaRPr sz="800" b="0" i="0" u="none" strike="noStrike" cap="none">
              <a:solidFill>
                <a:schemeClr val="lt1"/>
              </a:solidFill>
              <a:latin typeface="Calibri"/>
              <a:ea typeface="Calibri"/>
              <a:cs typeface="Calibri"/>
              <a:sym typeface="Calibri"/>
            </a:endParaRPr>
          </a:p>
        </p:txBody>
      </p:sp>
      <p:sp>
        <p:nvSpPr>
          <p:cNvPr id="1025" name="Google Shape;1025;gdf7f94ca7a_13_6"/>
          <p:cNvSpPr txBox="1"/>
          <p:nvPr/>
        </p:nvSpPr>
        <p:spPr>
          <a:xfrm>
            <a:off x="6464312" y="3022525"/>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53/1</a:t>
            </a:r>
            <a:endParaRPr sz="1400" b="0" i="0" u="none" strike="noStrike" cap="none">
              <a:solidFill>
                <a:srgbClr val="000000"/>
              </a:solidFill>
              <a:latin typeface="Arial"/>
              <a:ea typeface="Arial"/>
              <a:cs typeface="Arial"/>
              <a:sym typeface="Arial"/>
            </a:endParaRPr>
          </a:p>
        </p:txBody>
      </p:sp>
      <p:cxnSp>
        <p:nvCxnSpPr>
          <p:cNvPr id="1026" name="Google Shape;1026;gdf7f94ca7a_13_6"/>
          <p:cNvCxnSpPr>
            <a:stCxn id="1027" idx="1"/>
            <a:endCxn id="1022" idx="3"/>
          </p:cNvCxnSpPr>
          <p:nvPr/>
        </p:nvCxnSpPr>
        <p:spPr>
          <a:xfrm rot="10800000">
            <a:off x="5050999" y="3569075"/>
            <a:ext cx="864000" cy="0"/>
          </a:xfrm>
          <a:prstGeom prst="straightConnector1">
            <a:avLst/>
          </a:prstGeom>
          <a:noFill/>
          <a:ln w="9525" cap="flat" cmpd="sng">
            <a:solidFill>
              <a:schemeClr val="accent1"/>
            </a:solidFill>
            <a:prstDash val="solid"/>
            <a:miter lim="800000"/>
            <a:headEnd type="none" w="sm" len="sm"/>
            <a:tailEnd type="none" w="sm" len="sm"/>
          </a:ln>
        </p:spPr>
      </p:cxnSp>
      <p:sp>
        <p:nvSpPr>
          <p:cNvPr id="1028" name="Google Shape;1028;gdf7f94ca7a_13_6"/>
          <p:cNvSpPr txBox="1"/>
          <p:nvPr/>
        </p:nvSpPr>
        <p:spPr>
          <a:xfrm>
            <a:off x="4055102" y="3747725"/>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27/1</a:t>
            </a:r>
            <a:endParaRPr sz="1400" b="0" i="0" u="none" strike="noStrike" cap="none">
              <a:solidFill>
                <a:srgbClr val="000000"/>
              </a:solidFill>
              <a:latin typeface="Arial"/>
              <a:ea typeface="Arial"/>
              <a:cs typeface="Arial"/>
              <a:sym typeface="Arial"/>
            </a:endParaRPr>
          </a:p>
        </p:txBody>
      </p:sp>
      <p:sp>
        <p:nvSpPr>
          <p:cNvPr id="1029" name="Google Shape;1029;gdf7f94ca7a_13_6"/>
          <p:cNvSpPr txBox="1"/>
          <p:nvPr/>
        </p:nvSpPr>
        <p:spPr>
          <a:xfrm>
            <a:off x="5682488" y="3022531"/>
            <a:ext cx="6987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sp>
        <p:nvSpPr>
          <p:cNvPr id="1030" name="Google Shape;1030;gdf7f94ca7a_13_6"/>
          <p:cNvSpPr txBox="1"/>
          <p:nvPr/>
        </p:nvSpPr>
        <p:spPr>
          <a:xfrm>
            <a:off x="3585724" y="2853175"/>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28/1</a:t>
            </a:r>
            <a:endParaRPr sz="1400" b="0" i="0" u="none" strike="noStrike" cap="none">
              <a:solidFill>
                <a:srgbClr val="000000"/>
              </a:solidFill>
              <a:latin typeface="Arial"/>
              <a:ea typeface="Arial"/>
              <a:cs typeface="Arial"/>
              <a:sym typeface="Arial"/>
            </a:endParaRPr>
          </a:p>
        </p:txBody>
      </p:sp>
      <p:sp>
        <p:nvSpPr>
          <p:cNvPr id="1031" name="Google Shape;1031;gdf7f94ca7a_13_6"/>
          <p:cNvSpPr txBox="1"/>
          <p:nvPr/>
        </p:nvSpPr>
        <p:spPr>
          <a:xfrm>
            <a:off x="1706475" y="2781025"/>
            <a:ext cx="13899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172.16.0.1</a:t>
            </a:r>
            <a:endParaRPr sz="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985d.82b4.ccf5</a:t>
            </a:r>
            <a:endParaRPr sz="800" b="0" i="0" u="none" strike="noStrike" cap="none">
              <a:solidFill>
                <a:srgbClr val="000000"/>
              </a:solidFill>
              <a:latin typeface="Calibri"/>
              <a:ea typeface="Calibri"/>
              <a:cs typeface="Calibri"/>
              <a:sym typeface="Calibri"/>
            </a:endParaRPr>
          </a:p>
        </p:txBody>
      </p:sp>
      <p:sp>
        <p:nvSpPr>
          <p:cNvPr id="1032" name="Google Shape;1032;gdf7f94ca7a_13_6"/>
          <p:cNvSpPr txBox="1"/>
          <p:nvPr/>
        </p:nvSpPr>
        <p:spPr>
          <a:xfrm>
            <a:off x="5051011" y="3022514"/>
            <a:ext cx="5484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33</a:t>
            </a:r>
            <a:endParaRPr sz="1400" b="0" i="0" u="none" strike="noStrike" cap="none">
              <a:solidFill>
                <a:srgbClr val="000000"/>
              </a:solidFill>
              <a:latin typeface="Arial"/>
              <a:ea typeface="Arial"/>
              <a:cs typeface="Arial"/>
              <a:sym typeface="Arial"/>
            </a:endParaRPr>
          </a:p>
        </p:txBody>
      </p:sp>
      <p:sp>
        <p:nvSpPr>
          <p:cNvPr id="1027" name="Google Shape;1027;gdf7f94ca7a_13_6"/>
          <p:cNvSpPr/>
          <p:nvPr/>
        </p:nvSpPr>
        <p:spPr>
          <a:xfrm>
            <a:off x="5914999" y="3390425"/>
            <a:ext cx="548400" cy="357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s705</a:t>
            </a:r>
            <a:r>
              <a:rPr lang="en-US" sz="800">
                <a:solidFill>
                  <a:schemeClr val="lt1"/>
                </a:solidFill>
                <a:latin typeface="Calibri"/>
                <a:ea typeface="Calibri"/>
                <a:cs typeface="Calibri"/>
                <a:sym typeface="Calibri"/>
              </a:rPr>
              <a:t>12</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Leaf 2</a:t>
            </a:r>
            <a:endParaRPr sz="800">
              <a:solidFill>
                <a:schemeClr val="lt1"/>
              </a:solidFill>
              <a:latin typeface="Calibri"/>
              <a:ea typeface="Calibri"/>
              <a:cs typeface="Calibri"/>
              <a:sym typeface="Calibri"/>
            </a:endParaRPr>
          </a:p>
        </p:txBody>
      </p:sp>
      <p:sp>
        <p:nvSpPr>
          <p:cNvPr id="1033" name="Google Shape;1033;gdf7f94ca7a_13_6"/>
          <p:cNvSpPr/>
          <p:nvPr/>
        </p:nvSpPr>
        <p:spPr>
          <a:xfrm>
            <a:off x="3074499" y="4053975"/>
            <a:ext cx="548400" cy="357300"/>
          </a:xfrm>
          <a:prstGeom prst="rect">
            <a:avLst/>
          </a:prstGeom>
          <a:solidFill>
            <a:srgbClr val="9900F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s70</a:t>
            </a:r>
            <a:r>
              <a:rPr lang="en-US" sz="800">
                <a:solidFill>
                  <a:schemeClr val="lt1"/>
                </a:solidFill>
                <a:latin typeface="Calibri"/>
                <a:ea typeface="Calibri"/>
                <a:cs typeface="Calibri"/>
                <a:sym typeface="Calibri"/>
              </a:rPr>
              <a:t>513</a:t>
            </a:r>
            <a:endParaRPr sz="800" b="0"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 3</a:t>
            </a:r>
            <a:endParaRPr sz="800" b="0" i="0" u="none" strike="noStrike" cap="none">
              <a:solidFill>
                <a:schemeClr val="lt1"/>
              </a:solidFill>
              <a:latin typeface="Calibri"/>
              <a:ea typeface="Calibri"/>
              <a:cs typeface="Calibri"/>
              <a:sym typeface="Calibri"/>
            </a:endParaRPr>
          </a:p>
        </p:txBody>
      </p:sp>
      <p:sp>
        <p:nvSpPr>
          <p:cNvPr id="1034" name="Google Shape;1034;gdf7f94ca7a_13_6"/>
          <p:cNvSpPr txBox="1"/>
          <p:nvPr/>
        </p:nvSpPr>
        <p:spPr>
          <a:xfrm>
            <a:off x="3598825" y="4256300"/>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28/1</a:t>
            </a:r>
            <a:endParaRPr sz="1400" b="0" i="0" u="none" strike="noStrike" cap="none">
              <a:solidFill>
                <a:srgbClr val="000000"/>
              </a:solidFill>
              <a:latin typeface="Arial"/>
              <a:ea typeface="Arial"/>
              <a:cs typeface="Arial"/>
              <a:sym typeface="Arial"/>
            </a:endParaRPr>
          </a:p>
        </p:txBody>
      </p:sp>
      <p:cxnSp>
        <p:nvCxnSpPr>
          <p:cNvPr id="1035" name="Google Shape;1035;gdf7f94ca7a_13_6"/>
          <p:cNvCxnSpPr>
            <a:stCxn id="1022" idx="1"/>
            <a:endCxn id="1020" idx="2"/>
          </p:cNvCxnSpPr>
          <p:nvPr/>
        </p:nvCxnSpPr>
        <p:spPr>
          <a:xfrm rot="10800000">
            <a:off x="3348649" y="3236675"/>
            <a:ext cx="1154100" cy="332400"/>
          </a:xfrm>
          <a:prstGeom prst="straightConnector1">
            <a:avLst/>
          </a:prstGeom>
          <a:noFill/>
          <a:ln w="38100" cap="flat" cmpd="sng">
            <a:solidFill>
              <a:srgbClr val="D5A6BD"/>
            </a:solidFill>
            <a:prstDash val="solid"/>
            <a:round/>
            <a:headEnd type="none" w="med" len="med"/>
            <a:tailEnd type="none" w="med" len="med"/>
          </a:ln>
        </p:spPr>
      </p:cxnSp>
      <p:cxnSp>
        <p:nvCxnSpPr>
          <p:cNvPr id="1036" name="Google Shape;1036;gdf7f94ca7a_13_6"/>
          <p:cNvCxnSpPr>
            <a:stCxn id="1033" idx="0"/>
            <a:endCxn id="1022" idx="1"/>
          </p:cNvCxnSpPr>
          <p:nvPr/>
        </p:nvCxnSpPr>
        <p:spPr>
          <a:xfrm rot="10800000" flipH="1">
            <a:off x="3348699" y="3569175"/>
            <a:ext cx="1154100" cy="484800"/>
          </a:xfrm>
          <a:prstGeom prst="straightConnector1">
            <a:avLst/>
          </a:prstGeom>
          <a:noFill/>
          <a:ln w="38100" cap="flat" cmpd="sng">
            <a:solidFill>
              <a:srgbClr val="9900FF"/>
            </a:solidFill>
            <a:prstDash val="solid"/>
            <a:round/>
            <a:headEnd type="none" w="med" len="med"/>
            <a:tailEnd type="none" w="med" len="med"/>
          </a:ln>
        </p:spPr>
      </p:cxnSp>
      <p:sp>
        <p:nvSpPr>
          <p:cNvPr id="1037" name="Google Shape;1037;gdf7f94ca7a_13_6"/>
          <p:cNvSpPr txBox="1"/>
          <p:nvPr/>
        </p:nvSpPr>
        <p:spPr>
          <a:xfrm>
            <a:off x="4055090" y="3175025"/>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28/1</a:t>
            </a:r>
            <a:endParaRPr sz="1400" b="0" i="0" u="none" strike="noStrike" cap="none">
              <a:solidFill>
                <a:srgbClr val="000000"/>
              </a:solidFill>
              <a:latin typeface="Arial"/>
              <a:ea typeface="Arial"/>
              <a:cs typeface="Arial"/>
              <a:sym typeface="Arial"/>
            </a:endParaRPr>
          </a:p>
        </p:txBody>
      </p:sp>
      <p:cxnSp>
        <p:nvCxnSpPr>
          <p:cNvPr id="1038" name="Google Shape;1038;gdf7f94ca7a_13_6"/>
          <p:cNvCxnSpPr>
            <a:stCxn id="1027" idx="3"/>
            <a:endCxn id="1024" idx="1"/>
          </p:cNvCxnSpPr>
          <p:nvPr/>
        </p:nvCxnSpPr>
        <p:spPr>
          <a:xfrm>
            <a:off x="6463399" y="3569075"/>
            <a:ext cx="781500" cy="0"/>
          </a:xfrm>
          <a:prstGeom prst="straightConnector1">
            <a:avLst/>
          </a:prstGeom>
          <a:noFill/>
          <a:ln w="38100" cap="flat" cmpd="sng">
            <a:solidFill>
              <a:srgbClr val="D5A6BD"/>
            </a:solidFill>
            <a:prstDash val="solid"/>
            <a:round/>
            <a:headEnd type="none" w="med" len="med"/>
            <a:tailEnd type="none" w="med" len="med"/>
          </a:ln>
        </p:spPr>
      </p:cxnSp>
      <p:sp>
        <p:nvSpPr>
          <p:cNvPr id="1039" name="Google Shape;1039;gdf7f94ca7a_13_6"/>
          <p:cNvSpPr txBox="1"/>
          <p:nvPr/>
        </p:nvSpPr>
        <p:spPr>
          <a:xfrm>
            <a:off x="1695825" y="3955575"/>
            <a:ext cx="13899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US" sz="800">
                <a:solidFill>
                  <a:schemeClr val="dk1"/>
                </a:solidFill>
                <a:latin typeface="Calibri"/>
                <a:ea typeface="Calibri"/>
                <a:cs typeface="Calibri"/>
                <a:sym typeface="Calibri"/>
              </a:rPr>
              <a:t>172.16.0.3</a:t>
            </a:r>
            <a:endParaRPr sz="8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985d.82b4.ca61</a:t>
            </a:r>
            <a:endParaRPr sz="800" b="0" i="0" u="none" strike="noStrike" cap="none">
              <a:solidFill>
                <a:srgbClr val="000000"/>
              </a:solidFill>
              <a:latin typeface="Calibri"/>
              <a:ea typeface="Calibri"/>
              <a:cs typeface="Calibri"/>
              <a:sym typeface="Calibri"/>
            </a:endParaRPr>
          </a:p>
        </p:txBody>
      </p:sp>
      <p:sp>
        <p:nvSpPr>
          <p:cNvPr id="1040" name="Google Shape;1040;gdf7f94ca7a_13_6"/>
          <p:cNvSpPr txBox="1"/>
          <p:nvPr/>
        </p:nvSpPr>
        <p:spPr>
          <a:xfrm>
            <a:off x="6904412" y="3004313"/>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2</a:t>
            </a:r>
            <a:r>
              <a:rPr lang="en-US" sz="800" b="0" i="0" u="none" strike="noStrike" cap="none">
                <a:solidFill>
                  <a:schemeClr val="dk1"/>
                </a:solidFill>
                <a:latin typeface="Calibri"/>
                <a:ea typeface="Calibri"/>
                <a:cs typeface="Calibri"/>
                <a:sym typeface="Calibri"/>
              </a:rPr>
              <a:t>7/1</a:t>
            </a:r>
            <a:endParaRPr sz="1400" b="0" i="0" u="none" strike="noStrike" cap="none">
              <a:solidFill>
                <a:srgbClr val="000000"/>
              </a:solidFill>
              <a:latin typeface="Arial"/>
              <a:ea typeface="Arial"/>
              <a:cs typeface="Arial"/>
              <a:sym typeface="Arial"/>
            </a:endParaRPr>
          </a:p>
        </p:txBody>
      </p:sp>
      <p:sp>
        <p:nvSpPr>
          <p:cNvPr id="1041" name="Google Shape;1041;gdf7f94ca7a_13_6"/>
          <p:cNvSpPr txBox="1"/>
          <p:nvPr/>
        </p:nvSpPr>
        <p:spPr>
          <a:xfrm>
            <a:off x="8041025" y="3292025"/>
            <a:ext cx="1389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800"/>
              <a:buFont typeface="Arial"/>
              <a:buNone/>
            </a:pPr>
            <a:r>
              <a:rPr lang="en-US" sz="800">
                <a:solidFill>
                  <a:schemeClr val="dk1"/>
                </a:solidFill>
                <a:latin typeface="Calibri"/>
                <a:ea typeface="Calibri"/>
                <a:cs typeface="Calibri"/>
                <a:sym typeface="Calibri"/>
              </a:rPr>
              <a:t>172.16.0.2</a:t>
            </a:r>
            <a:endParaRPr sz="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444c.a88d.27c1</a:t>
            </a:r>
            <a:endParaRPr sz="800" b="0" i="0" u="none" strike="noStrike" cap="none">
              <a:solidFill>
                <a:srgbClr val="000000"/>
              </a:solidFill>
              <a:latin typeface="Calibri"/>
              <a:ea typeface="Calibri"/>
              <a:cs typeface="Calibri"/>
              <a:sym typeface="Calibri"/>
            </a:endParaRPr>
          </a:p>
        </p:txBody>
      </p:sp>
      <p:sp>
        <p:nvSpPr>
          <p:cNvPr id="1042" name="Google Shape;1042;gdf7f94ca7a_13_6"/>
          <p:cNvSpPr txBox="1"/>
          <p:nvPr/>
        </p:nvSpPr>
        <p:spPr>
          <a:xfrm>
            <a:off x="5133720" y="3657675"/>
            <a:ext cx="698700" cy="307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10.0.0.0/31</a:t>
            </a:r>
            <a:endParaRPr sz="800" b="0" i="0" u="none" strike="noStrike" cap="none">
              <a:solidFill>
                <a:schemeClr val="dk1"/>
              </a:solidFill>
              <a:latin typeface="Calibri"/>
              <a:ea typeface="Calibri"/>
              <a:cs typeface="Calibri"/>
              <a:sym typeface="Calibri"/>
            </a:endParaRPr>
          </a:p>
        </p:txBody>
      </p:sp>
      <p:sp>
        <p:nvSpPr>
          <p:cNvPr id="1043" name="Google Shape;1043;gdf7f94ca7a_13_6"/>
          <p:cNvSpPr txBox="1"/>
          <p:nvPr/>
        </p:nvSpPr>
        <p:spPr>
          <a:xfrm>
            <a:off x="698525" y="418925"/>
            <a:ext cx="8814300" cy="12273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US" sz="3300">
                <a:solidFill>
                  <a:schemeClr val="dk1"/>
                </a:solidFill>
                <a:latin typeface="Helvetica Neue"/>
                <a:ea typeface="Helvetica Neue"/>
                <a:cs typeface="Helvetica Neue"/>
                <a:sym typeface="Helvetica Neue"/>
              </a:rPr>
              <a:t>Community VLAN &lt;--&gt; Primary VLAN</a:t>
            </a:r>
            <a:endParaRPr sz="3300">
              <a:solidFill>
                <a:schemeClr val="dk1"/>
              </a:solidFill>
              <a:latin typeface="Helvetica Neue"/>
              <a:ea typeface="Helvetica Neue"/>
              <a:cs typeface="Helvetica Neue"/>
              <a:sym typeface="Helvetica Neue"/>
            </a:endParaRPr>
          </a:p>
          <a:p>
            <a:pPr marL="0" lvl="0" indent="0" algn="l" rtl="0">
              <a:lnSpc>
                <a:spcPct val="90000"/>
              </a:lnSpc>
              <a:spcBef>
                <a:spcPts val="1000"/>
              </a:spcBef>
              <a:spcAft>
                <a:spcPts val="0"/>
              </a:spcAft>
              <a:buNone/>
            </a:pPr>
            <a:r>
              <a:rPr lang="en-US" sz="3300">
                <a:solidFill>
                  <a:schemeClr val="dk1"/>
                </a:solidFill>
                <a:latin typeface="Helvetica Neue"/>
                <a:ea typeface="Helvetica Neue"/>
                <a:cs typeface="Helvetica Neue"/>
                <a:sym typeface="Helvetica Neue"/>
              </a:rPr>
              <a:t>H3 in </a:t>
            </a:r>
            <a:r>
              <a:rPr lang="en-US" sz="3300">
                <a:solidFill>
                  <a:srgbClr val="9900FF"/>
                </a:solidFill>
                <a:latin typeface="Helvetica Neue"/>
                <a:ea typeface="Helvetica Neue"/>
                <a:cs typeface="Helvetica Neue"/>
                <a:sym typeface="Helvetica Neue"/>
              </a:rPr>
              <a:t>VLAN 12</a:t>
            </a:r>
            <a:r>
              <a:rPr lang="en-US" sz="3300">
                <a:solidFill>
                  <a:schemeClr val="dk1"/>
                </a:solidFill>
                <a:latin typeface="Helvetica Neue"/>
                <a:ea typeface="Helvetica Neue"/>
                <a:cs typeface="Helvetica Neue"/>
                <a:sym typeface="Helvetica Neue"/>
              </a:rPr>
              <a:t>, H1 and H2 in </a:t>
            </a:r>
            <a:r>
              <a:rPr lang="en-US" sz="3300">
                <a:solidFill>
                  <a:srgbClr val="D5A6BD"/>
                </a:solidFill>
                <a:latin typeface="Helvetica Neue"/>
                <a:ea typeface="Helvetica Neue"/>
                <a:cs typeface="Helvetica Neue"/>
                <a:sym typeface="Helvetica Neue"/>
              </a:rPr>
              <a:t>VLAN 10</a:t>
            </a:r>
            <a:endParaRPr sz="3300">
              <a:solidFill>
                <a:srgbClr val="D5A6BD"/>
              </a:solidFill>
              <a:latin typeface="Helvetica Neue"/>
              <a:ea typeface="Helvetica Neue"/>
              <a:cs typeface="Helvetica Neue"/>
              <a:sym typeface="Helvetica Neue"/>
            </a:endParaRPr>
          </a:p>
        </p:txBody>
      </p:sp>
      <p:sp>
        <p:nvSpPr>
          <p:cNvPr id="1044" name="Google Shape;1044;gdf7f94ca7a_13_6"/>
          <p:cNvSpPr/>
          <p:nvPr/>
        </p:nvSpPr>
        <p:spPr>
          <a:xfrm>
            <a:off x="11194617" y="4002740"/>
            <a:ext cx="466200" cy="357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Leaf</a:t>
            </a:r>
            <a:endParaRPr sz="1400" b="0" i="0" u="none" strike="noStrike" cap="none">
              <a:solidFill>
                <a:srgbClr val="000000"/>
              </a:solidFill>
              <a:latin typeface="Arial"/>
              <a:ea typeface="Arial"/>
              <a:cs typeface="Arial"/>
              <a:sym typeface="Arial"/>
            </a:endParaRPr>
          </a:p>
        </p:txBody>
      </p:sp>
      <p:sp>
        <p:nvSpPr>
          <p:cNvPr id="1045" name="Google Shape;1045;gdf7f94ca7a_13_6"/>
          <p:cNvSpPr/>
          <p:nvPr/>
        </p:nvSpPr>
        <p:spPr>
          <a:xfrm>
            <a:off x="11194617" y="4430340"/>
            <a:ext cx="466200" cy="357300"/>
          </a:xfrm>
          <a:prstGeom prst="rect">
            <a:avLst/>
          </a:prstGeom>
          <a:solidFill>
            <a:srgbClr val="D5A6B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10</a:t>
            </a:r>
            <a:endParaRPr sz="800">
              <a:solidFill>
                <a:schemeClr val="lt1"/>
              </a:solidFill>
              <a:latin typeface="Calibri"/>
              <a:ea typeface="Calibri"/>
              <a:cs typeface="Calibri"/>
              <a:sym typeface="Calibri"/>
            </a:endParaRPr>
          </a:p>
        </p:txBody>
      </p:sp>
      <p:sp>
        <p:nvSpPr>
          <p:cNvPr id="1046" name="Google Shape;1046;gdf7f94ca7a_13_6"/>
          <p:cNvSpPr txBox="1"/>
          <p:nvPr/>
        </p:nvSpPr>
        <p:spPr>
          <a:xfrm>
            <a:off x="9216125" y="4787650"/>
            <a:ext cx="15834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800"/>
              <a:buFont typeface="Arial"/>
              <a:buNone/>
            </a:pPr>
            <a:r>
              <a:rPr lang="en-US" sz="1100">
                <a:solidFill>
                  <a:srgbClr val="C27BA0"/>
                </a:solidFill>
                <a:latin typeface="Calibri"/>
                <a:ea typeface="Calibri"/>
                <a:cs typeface="Calibri"/>
                <a:sym typeface="Calibri"/>
              </a:rPr>
              <a:t>Primary VLAN: 10</a:t>
            </a:r>
            <a:endParaRPr sz="1100">
              <a:solidFill>
                <a:srgbClr val="C27BA0"/>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chemeClr val="accent2"/>
                </a:solidFill>
                <a:latin typeface="Calibri"/>
                <a:ea typeface="Calibri"/>
                <a:cs typeface="Calibri"/>
                <a:sym typeface="Calibri"/>
              </a:rPr>
              <a:t>Isolated VLAN: 11</a:t>
            </a:r>
            <a:endParaRPr sz="1100">
              <a:solidFill>
                <a:schemeClr val="accent2"/>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rgbClr val="9900FF"/>
                </a:solidFill>
                <a:latin typeface="Calibri"/>
                <a:ea typeface="Calibri"/>
                <a:cs typeface="Calibri"/>
                <a:sym typeface="Calibri"/>
              </a:rPr>
              <a:t>Community VLAN: 12</a:t>
            </a:r>
            <a:endParaRPr sz="1100">
              <a:solidFill>
                <a:srgbClr val="9900FF"/>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US" sz="1100">
                <a:solidFill>
                  <a:schemeClr val="accent3"/>
                </a:solidFill>
                <a:latin typeface="Calibri"/>
                <a:ea typeface="Calibri"/>
                <a:cs typeface="Calibri"/>
                <a:sym typeface="Calibri"/>
              </a:rPr>
              <a:t>Community VLAN: 13</a:t>
            </a:r>
            <a:endParaRPr sz="1100">
              <a:latin typeface="Calibri"/>
              <a:ea typeface="Calibri"/>
              <a:cs typeface="Calibri"/>
              <a:sym typeface="Calibri"/>
            </a:endParaRPr>
          </a:p>
        </p:txBody>
      </p:sp>
      <p:sp>
        <p:nvSpPr>
          <p:cNvPr id="1047" name="Google Shape;1047;gdf7f94ca7a_13_6"/>
          <p:cNvSpPr/>
          <p:nvPr/>
        </p:nvSpPr>
        <p:spPr>
          <a:xfrm>
            <a:off x="11194617" y="4912865"/>
            <a:ext cx="4662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11</a:t>
            </a:r>
            <a:endParaRPr sz="800">
              <a:solidFill>
                <a:schemeClr val="lt1"/>
              </a:solidFill>
              <a:latin typeface="Calibri"/>
              <a:ea typeface="Calibri"/>
              <a:cs typeface="Calibri"/>
              <a:sym typeface="Calibri"/>
            </a:endParaRPr>
          </a:p>
        </p:txBody>
      </p:sp>
      <p:sp>
        <p:nvSpPr>
          <p:cNvPr id="1048" name="Google Shape;1048;gdf7f94ca7a_13_6"/>
          <p:cNvSpPr/>
          <p:nvPr/>
        </p:nvSpPr>
        <p:spPr>
          <a:xfrm>
            <a:off x="11194617" y="5395390"/>
            <a:ext cx="466200" cy="357300"/>
          </a:xfrm>
          <a:prstGeom prst="rect">
            <a:avLst/>
          </a:prstGeom>
          <a:solidFill>
            <a:srgbClr val="9900F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12</a:t>
            </a:r>
            <a:endParaRPr sz="800">
              <a:solidFill>
                <a:schemeClr val="lt1"/>
              </a:solidFill>
              <a:latin typeface="Calibri"/>
              <a:ea typeface="Calibri"/>
              <a:cs typeface="Calibri"/>
              <a:sym typeface="Calibri"/>
            </a:endParaRPr>
          </a:p>
        </p:txBody>
      </p:sp>
      <p:sp>
        <p:nvSpPr>
          <p:cNvPr id="1049" name="Google Shape;1049;gdf7f94ca7a_13_6"/>
          <p:cNvSpPr/>
          <p:nvPr/>
        </p:nvSpPr>
        <p:spPr>
          <a:xfrm>
            <a:off x="11194617" y="5877915"/>
            <a:ext cx="466200" cy="357300"/>
          </a:xfrm>
          <a:prstGeom prst="rect">
            <a:avLst/>
          </a:prstGeom>
          <a:solidFill>
            <a:schemeClr val="accent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13</a:t>
            </a:r>
            <a:endParaRPr sz="800">
              <a:solidFill>
                <a:schemeClr val="lt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Google Shape;1054;gdf7f94ca7a_13_39"/>
          <p:cNvSpPr txBox="1">
            <a:spLocks noGrp="1"/>
          </p:cNvSpPr>
          <p:nvPr>
            <p:ph type="subTitle" idx="1"/>
          </p:nvPr>
        </p:nvSpPr>
        <p:spPr>
          <a:xfrm>
            <a:off x="838200" y="1245950"/>
            <a:ext cx="8407800" cy="3886800"/>
          </a:xfrm>
          <a:prstGeom prst="rect">
            <a:avLst/>
          </a:prstGeom>
          <a:ln w="9525" cap="flat" cmpd="sng">
            <a:solidFill>
              <a:schemeClr val="dk2"/>
            </a:solidFill>
            <a:prstDash val="solid"/>
            <a:round/>
            <a:headEnd type="none" w="sm" len="sm"/>
            <a:tailEnd type="none" w="sm" len="sm"/>
          </a:ln>
        </p:spPr>
        <p:txBody>
          <a:bodyPr spcFirstLastPara="1" wrap="square" lIns="91425" tIns="45700" rIns="91425" bIns="45700" anchor="t" anchorCtr="0">
            <a:normAutofit/>
          </a:bodyPr>
          <a:lstStyle/>
          <a:p>
            <a:pPr marL="0" lvl="0" indent="0" algn="ctr" rtl="0">
              <a:lnSpc>
                <a:spcPct val="80000"/>
              </a:lnSpc>
              <a:spcBef>
                <a:spcPts val="100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lnSpc>
                <a:spcPct val="80000"/>
              </a:lnSpc>
              <a:spcBef>
                <a:spcPts val="1000"/>
              </a:spcBef>
              <a:spcAft>
                <a:spcPts val="0"/>
              </a:spcAft>
              <a:buClr>
                <a:schemeClr val="dk1"/>
              </a:buClr>
              <a:buSzPts val="1100"/>
              <a:buFont typeface="Arial"/>
              <a:buNone/>
            </a:pPr>
            <a:r>
              <a:rPr lang="en-US" sz="1300">
                <a:latin typeface="Courier New"/>
                <a:ea typeface="Courier New"/>
                <a:cs typeface="Courier New"/>
                <a:sym typeface="Courier New"/>
              </a:rPr>
              <a:t>Leaf1#sh vlan</a:t>
            </a:r>
            <a:endParaRPr sz="1300">
              <a:latin typeface="Courier New"/>
              <a:ea typeface="Courier New"/>
              <a:cs typeface="Courier New"/>
              <a:sym typeface="Courier New"/>
            </a:endParaRPr>
          </a:p>
          <a:p>
            <a:pPr marL="0" lvl="0" indent="0" algn="l" rtl="0">
              <a:lnSpc>
                <a:spcPct val="80000"/>
              </a:lnSpc>
              <a:spcBef>
                <a:spcPts val="100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lnSpc>
                <a:spcPct val="80000"/>
              </a:lnSpc>
              <a:spcBef>
                <a:spcPts val="1000"/>
              </a:spcBef>
              <a:spcAft>
                <a:spcPts val="0"/>
              </a:spcAft>
              <a:buClr>
                <a:schemeClr val="dk1"/>
              </a:buClr>
              <a:buSzPts val="1100"/>
              <a:buFont typeface="Arial"/>
              <a:buNone/>
            </a:pPr>
            <a:r>
              <a:rPr lang="en-US" sz="1300">
                <a:latin typeface="Courier New"/>
                <a:ea typeface="Courier New"/>
                <a:cs typeface="Courier New"/>
                <a:sym typeface="Courier New"/>
              </a:rPr>
              <a:t>VLAN  Name                         	Status	Ports</a:t>
            </a:r>
            <a:endParaRPr sz="1300">
              <a:latin typeface="Courier New"/>
              <a:ea typeface="Courier New"/>
              <a:cs typeface="Courier New"/>
              <a:sym typeface="Courier New"/>
            </a:endParaRPr>
          </a:p>
          <a:p>
            <a:pPr marL="0" lvl="0" indent="0" algn="l" rtl="0">
              <a:lnSpc>
                <a:spcPct val="80000"/>
              </a:lnSpc>
              <a:spcBef>
                <a:spcPts val="1000"/>
              </a:spcBef>
              <a:spcAft>
                <a:spcPts val="0"/>
              </a:spcAft>
              <a:buClr>
                <a:schemeClr val="dk1"/>
              </a:buClr>
              <a:buSzPts val="1100"/>
              <a:buFont typeface="Arial"/>
              <a:buNone/>
            </a:pPr>
            <a:r>
              <a:rPr lang="en-US" sz="1300">
                <a:latin typeface="Courier New"/>
                <a:ea typeface="Courier New"/>
                <a:cs typeface="Courier New"/>
                <a:sym typeface="Courier New"/>
              </a:rPr>
              <a:t>----- -------------------------------- --------- -------------------------------</a:t>
            </a:r>
            <a:endParaRPr sz="1300">
              <a:latin typeface="Courier New"/>
              <a:ea typeface="Courier New"/>
              <a:cs typeface="Courier New"/>
              <a:sym typeface="Courier New"/>
            </a:endParaRPr>
          </a:p>
          <a:p>
            <a:pPr marL="0" lvl="0" indent="0" algn="l" rtl="0">
              <a:lnSpc>
                <a:spcPct val="80000"/>
              </a:lnSpc>
              <a:spcBef>
                <a:spcPts val="1000"/>
              </a:spcBef>
              <a:spcAft>
                <a:spcPts val="0"/>
              </a:spcAft>
              <a:buClr>
                <a:schemeClr val="dk1"/>
              </a:buClr>
              <a:buSzPts val="1100"/>
              <a:buFont typeface="Arial"/>
              <a:buNone/>
            </a:pPr>
            <a:r>
              <a:rPr lang="en-US" sz="1300">
                <a:latin typeface="Courier New"/>
                <a:ea typeface="Courier New"/>
                <a:cs typeface="Courier New"/>
                <a:sym typeface="Courier New"/>
              </a:rPr>
              <a:t>1 	default                      	active    </a:t>
            </a:r>
            <a:endParaRPr sz="1300">
              <a:latin typeface="Courier New"/>
              <a:ea typeface="Courier New"/>
              <a:cs typeface="Courier New"/>
              <a:sym typeface="Courier New"/>
            </a:endParaRPr>
          </a:p>
          <a:p>
            <a:pPr marL="0" lvl="0" indent="0" algn="l" rtl="0">
              <a:lnSpc>
                <a:spcPct val="80000"/>
              </a:lnSpc>
              <a:spcBef>
                <a:spcPts val="1000"/>
              </a:spcBef>
              <a:spcAft>
                <a:spcPts val="0"/>
              </a:spcAft>
              <a:buClr>
                <a:schemeClr val="dk1"/>
              </a:buClr>
              <a:buSzPts val="1100"/>
              <a:buFont typeface="Arial"/>
              <a:buNone/>
            </a:pPr>
            <a:r>
              <a:rPr lang="en-US" sz="1300">
                <a:latin typeface="Courier New"/>
                <a:ea typeface="Courier New"/>
                <a:cs typeface="Courier New"/>
                <a:sym typeface="Courier New"/>
              </a:rPr>
              <a:t>10	VLAN0010                     	active	Cpu, Et27/1+, Et28/1, Vx1</a:t>
            </a:r>
            <a:endParaRPr sz="1300">
              <a:latin typeface="Courier New"/>
              <a:ea typeface="Courier New"/>
              <a:cs typeface="Courier New"/>
              <a:sym typeface="Courier New"/>
            </a:endParaRPr>
          </a:p>
          <a:p>
            <a:pPr marL="0" lvl="0" indent="0" algn="l" rtl="0">
              <a:lnSpc>
                <a:spcPct val="80000"/>
              </a:lnSpc>
              <a:spcBef>
                <a:spcPts val="1000"/>
              </a:spcBef>
              <a:spcAft>
                <a:spcPts val="0"/>
              </a:spcAft>
              <a:buClr>
                <a:schemeClr val="dk1"/>
              </a:buClr>
              <a:buSzPts val="1100"/>
              <a:buFont typeface="Arial"/>
              <a:buNone/>
            </a:pPr>
            <a:r>
              <a:rPr lang="en-US" sz="1300">
                <a:latin typeface="Courier New"/>
                <a:ea typeface="Courier New"/>
                <a:cs typeface="Courier New"/>
                <a:sym typeface="Courier New"/>
              </a:rPr>
              <a:t>11	VLAN0011                     	active	Cpu, Et28/1+, Vx1</a:t>
            </a:r>
            <a:endParaRPr sz="1300">
              <a:latin typeface="Courier New"/>
              <a:ea typeface="Courier New"/>
              <a:cs typeface="Courier New"/>
              <a:sym typeface="Courier New"/>
            </a:endParaRPr>
          </a:p>
          <a:p>
            <a:pPr marL="0" lvl="0" indent="0" algn="l" rtl="0">
              <a:lnSpc>
                <a:spcPct val="80000"/>
              </a:lnSpc>
              <a:spcBef>
                <a:spcPts val="1000"/>
              </a:spcBef>
              <a:spcAft>
                <a:spcPts val="0"/>
              </a:spcAft>
              <a:buClr>
                <a:schemeClr val="dk1"/>
              </a:buClr>
              <a:buSzPts val="1100"/>
              <a:buFont typeface="Arial"/>
              <a:buNone/>
            </a:pPr>
            <a:r>
              <a:rPr lang="en-US" sz="1300">
                <a:latin typeface="Courier New"/>
                <a:ea typeface="Courier New"/>
                <a:cs typeface="Courier New"/>
                <a:sym typeface="Courier New"/>
              </a:rPr>
              <a:t>12	VLAN0012                     	active	Cpu, Et27/1, Et28/1+, Vx1</a:t>
            </a:r>
            <a:endParaRPr sz="1300">
              <a:latin typeface="Courier New"/>
              <a:ea typeface="Courier New"/>
              <a:cs typeface="Courier New"/>
              <a:sym typeface="Courier New"/>
            </a:endParaRPr>
          </a:p>
          <a:p>
            <a:pPr marL="0" lvl="0" indent="0" algn="l" rtl="0">
              <a:lnSpc>
                <a:spcPct val="80000"/>
              </a:lnSpc>
              <a:spcBef>
                <a:spcPts val="1000"/>
              </a:spcBef>
              <a:spcAft>
                <a:spcPts val="0"/>
              </a:spcAft>
              <a:buClr>
                <a:schemeClr val="dk1"/>
              </a:buClr>
              <a:buSzPts val="1100"/>
              <a:buFont typeface="Arial"/>
              <a:buNone/>
            </a:pPr>
            <a:r>
              <a:rPr lang="en-US" sz="1300">
                <a:latin typeface="Courier New"/>
                <a:ea typeface="Courier New"/>
                <a:cs typeface="Courier New"/>
                <a:sym typeface="Courier New"/>
              </a:rPr>
              <a:t>13	VLAN0013                     	active	Cpu, Et28/1+, Vx1</a:t>
            </a:r>
            <a:endParaRPr sz="1300">
              <a:latin typeface="Courier New"/>
              <a:ea typeface="Courier New"/>
              <a:cs typeface="Courier New"/>
              <a:sym typeface="Courier New"/>
            </a:endParaRPr>
          </a:p>
          <a:p>
            <a:pPr marL="0" lvl="0" indent="0" algn="l" rtl="0">
              <a:lnSpc>
                <a:spcPct val="80000"/>
              </a:lnSpc>
              <a:spcBef>
                <a:spcPts val="100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lnSpc>
                <a:spcPct val="80000"/>
              </a:lnSpc>
              <a:spcBef>
                <a:spcPts val="1000"/>
              </a:spcBef>
              <a:spcAft>
                <a:spcPts val="0"/>
              </a:spcAft>
              <a:buClr>
                <a:schemeClr val="dk1"/>
              </a:buClr>
              <a:buSzPts val="1100"/>
              <a:buFont typeface="Arial"/>
              <a:buNone/>
            </a:pPr>
            <a:r>
              <a:rPr lang="en-US" sz="1300" b="1">
                <a:latin typeface="Courier New"/>
                <a:ea typeface="Courier New"/>
                <a:cs typeface="Courier New"/>
                <a:sym typeface="Courier New"/>
              </a:rPr>
              <a:t>+ indicates a private VLAN promoted port</a:t>
            </a:r>
            <a:endParaRPr sz="1300" b="1">
              <a:latin typeface="Courier New"/>
              <a:ea typeface="Courier New"/>
              <a:cs typeface="Courier New"/>
              <a:sym typeface="Courier New"/>
            </a:endParaRPr>
          </a:p>
          <a:p>
            <a:pPr marL="0" lvl="0" indent="0" algn="l" rtl="0">
              <a:lnSpc>
                <a:spcPct val="80000"/>
              </a:lnSpc>
              <a:spcBef>
                <a:spcPts val="1000"/>
              </a:spcBef>
              <a:spcAft>
                <a:spcPts val="0"/>
              </a:spcAft>
              <a:buNone/>
            </a:pPr>
            <a:endParaRPr sz="1300">
              <a:latin typeface="Courier New"/>
              <a:ea typeface="Courier New"/>
              <a:cs typeface="Courier New"/>
              <a:sym typeface="Courier New"/>
            </a:endParaRPr>
          </a:p>
        </p:txBody>
      </p:sp>
      <p:sp>
        <p:nvSpPr>
          <p:cNvPr id="1055" name="Google Shape;1055;gdf7f94ca7a_13_39"/>
          <p:cNvSpPr txBox="1">
            <a:spLocks noGrp="1"/>
          </p:cNvSpPr>
          <p:nvPr>
            <p:ph type="ctrTitle"/>
          </p:nvPr>
        </p:nvSpPr>
        <p:spPr>
          <a:xfrm>
            <a:off x="838200" y="-15875"/>
            <a:ext cx="10515600" cy="939000"/>
          </a:xfrm>
          <a:prstGeom prst="rect">
            <a:avLst/>
          </a:prstGeom>
        </p:spPr>
        <p:txBody>
          <a:bodyPr spcFirstLastPara="1" wrap="square" lIns="91425" tIns="45700" rIns="91425" bIns="45700" anchor="b" anchorCtr="0">
            <a:normAutofit/>
          </a:bodyPr>
          <a:lstStyle/>
          <a:p>
            <a:pPr marL="0" lvl="0" indent="0" algn="l" rtl="0">
              <a:spcBef>
                <a:spcPts val="1000"/>
              </a:spcBef>
              <a:spcAft>
                <a:spcPts val="0"/>
              </a:spcAft>
              <a:buNone/>
            </a:pPr>
            <a:r>
              <a:rPr lang="en-US" sz="3300"/>
              <a:t>VLAN : H3 in </a:t>
            </a:r>
            <a:r>
              <a:rPr lang="en-US" sz="3300">
                <a:solidFill>
                  <a:srgbClr val="9900FF"/>
                </a:solidFill>
              </a:rPr>
              <a:t>VLAN 12</a:t>
            </a:r>
            <a:r>
              <a:rPr lang="en-US" sz="3300"/>
              <a:t>, H1 and H2 in </a:t>
            </a:r>
            <a:r>
              <a:rPr lang="en-US" sz="3300">
                <a:solidFill>
                  <a:srgbClr val="D5A6BD"/>
                </a:solidFill>
              </a:rPr>
              <a:t>VLAN 10</a:t>
            </a:r>
            <a:endParaRPr sz="33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sp>
        <p:nvSpPr>
          <p:cNvPr id="1060" name="Google Shape;1060;gdf7f94ca7a_13_44"/>
          <p:cNvSpPr txBox="1">
            <a:spLocks noGrp="1"/>
          </p:cNvSpPr>
          <p:nvPr>
            <p:ph type="title"/>
          </p:nvPr>
        </p:nvSpPr>
        <p:spPr>
          <a:xfrm>
            <a:off x="838200" y="-15875"/>
            <a:ext cx="11152500" cy="1325700"/>
          </a:xfrm>
          <a:prstGeom prst="rect">
            <a:avLst/>
          </a:prstGeom>
        </p:spPr>
        <p:txBody>
          <a:bodyPr spcFirstLastPara="1" wrap="square" lIns="130125" tIns="65075" rIns="130125" bIns="65075" anchor="t" anchorCtr="0">
            <a:noAutofit/>
          </a:bodyPr>
          <a:lstStyle/>
          <a:p>
            <a:pPr marL="0" lvl="0" indent="0" algn="l" rtl="0">
              <a:spcBef>
                <a:spcPts val="1000"/>
              </a:spcBef>
              <a:spcAft>
                <a:spcPts val="0"/>
              </a:spcAft>
              <a:buNone/>
            </a:pPr>
            <a:r>
              <a:rPr lang="en-US" sz="3000"/>
              <a:t>Encapsulated Traffic: H3 in </a:t>
            </a:r>
            <a:r>
              <a:rPr lang="en-US" sz="3000">
                <a:solidFill>
                  <a:srgbClr val="9900FF"/>
                </a:solidFill>
              </a:rPr>
              <a:t>VLAN 12</a:t>
            </a:r>
            <a:r>
              <a:rPr lang="en-US" sz="3000"/>
              <a:t>, H1 and H2 in </a:t>
            </a:r>
            <a:r>
              <a:rPr lang="en-US" sz="3000">
                <a:solidFill>
                  <a:srgbClr val="D5A6BD"/>
                </a:solidFill>
              </a:rPr>
              <a:t>VLAN 10</a:t>
            </a:r>
            <a:endParaRPr sz="3000"/>
          </a:p>
        </p:txBody>
      </p:sp>
      <p:sp>
        <p:nvSpPr>
          <p:cNvPr id="1061" name="Google Shape;1061;gdf7f94ca7a_13_44"/>
          <p:cNvSpPr txBox="1">
            <a:spLocks noGrp="1"/>
          </p:cNvSpPr>
          <p:nvPr>
            <p:ph type="body" idx="1"/>
          </p:nvPr>
        </p:nvSpPr>
        <p:spPr>
          <a:xfrm>
            <a:off x="394025" y="1368425"/>
            <a:ext cx="11596800" cy="4839300"/>
          </a:xfrm>
          <a:prstGeom prst="rect">
            <a:avLst/>
          </a:prstGeom>
          <a:ln w="9525" cap="flat" cmpd="sng">
            <a:solidFill>
              <a:schemeClr val="dk2"/>
            </a:solidFill>
            <a:prstDash val="solid"/>
            <a:round/>
            <a:headEnd type="none" w="sm" len="sm"/>
            <a:tailEnd type="none" w="sm" len="sm"/>
          </a:ln>
        </p:spPr>
        <p:txBody>
          <a:bodyPr spcFirstLastPara="1" wrap="square" lIns="130125" tIns="65075" rIns="130125" bIns="65075" anchor="t" anchorCtr="0">
            <a:noAutofit/>
          </a:bodyPr>
          <a:lstStyle/>
          <a:p>
            <a:pPr marL="0" lvl="0" indent="0" algn="l" rtl="0">
              <a:spcBef>
                <a:spcPts val="0"/>
              </a:spcBef>
              <a:spcAft>
                <a:spcPts val="0"/>
              </a:spcAft>
              <a:buNone/>
            </a:pPr>
            <a:r>
              <a:rPr lang="en-US" sz="1300" b="1" u="sng">
                <a:latin typeface="Courier New"/>
                <a:ea typeface="Courier New"/>
                <a:cs typeface="Courier New"/>
                <a:sym typeface="Courier New"/>
              </a:rPr>
              <a:t>ping H3 → H2 (OK)</a:t>
            </a:r>
            <a:endParaRPr sz="1300" b="1" u="sng">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latin typeface="Courier New"/>
                <a:ea typeface="Courier New"/>
                <a:cs typeface="Courier New"/>
                <a:sym typeface="Courier New"/>
              </a:rPr>
              <a:t>15:54:16.254254 98:5d:82:b4:dd:f9 &gt; 98:5d:82:c1:6b:03, ethertype 802.1Q (0x8100), length 168: vlan 1006, p 0, ethertype IPv4 (0x0800), </a:t>
            </a:r>
            <a:r>
              <a:rPr lang="en-US" sz="1300" b="1">
                <a:latin typeface="Courier New"/>
                <a:ea typeface="Courier New"/>
                <a:cs typeface="Courier New"/>
                <a:sym typeface="Courier New"/>
              </a:rPr>
              <a:t>10.1.1.1.18655 &gt; 10.2.1.2.4789: VXLAN</a:t>
            </a:r>
            <a:r>
              <a:rPr lang="en-US" sz="1300">
                <a:latin typeface="Courier New"/>
                <a:ea typeface="Courier New"/>
                <a:cs typeface="Courier New"/>
                <a:sym typeface="Courier New"/>
              </a:rPr>
              <a:t>, flags [I] (0x08), </a:t>
            </a:r>
            <a:r>
              <a:rPr lang="en-US" sz="1300" b="1">
                <a:latin typeface="Courier New"/>
                <a:ea typeface="Courier New"/>
                <a:cs typeface="Courier New"/>
                <a:sym typeface="Courier New"/>
              </a:rPr>
              <a:t>vni 12</a:t>
            </a:r>
            <a:endParaRPr sz="1300" b="1">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latin typeface="Courier New"/>
                <a:ea typeface="Courier New"/>
                <a:cs typeface="Courier New"/>
                <a:sym typeface="Courier New"/>
              </a:rPr>
              <a:t>98:5d:82:b4:ca:61 &gt; 44:4c:a8:8d:27:c1, ethertype IPv4 (0x0800), length 114: </a:t>
            </a:r>
            <a:r>
              <a:rPr lang="en-US" sz="1300" b="1">
                <a:latin typeface="Courier New"/>
                <a:ea typeface="Courier New"/>
                <a:cs typeface="Courier New"/>
                <a:sym typeface="Courier New"/>
              </a:rPr>
              <a:t>172.16.0.3 &gt; 172.16.0.2: ICMP echo request</a:t>
            </a:r>
            <a:r>
              <a:rPr lang="en-US" sz="1300">
                <a:latin typeface="Courier New"/>
                <a:ea typeface="Courier New"/>
                <a:cs typeface="Courier New"/>
                <a:sym typeface="Courier New"/>
              </a:rPr>
              <a:t>, id 16640, seq 1, length 80</a:t>
            </a:r>
            <a:endParaRPr sz="13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latin typeface="Courier New"/>
                <a:ea typeface="Courier New"/>
                <a:cs typeface="Courier New"/>
                <a:sym typeface="Courier New"/>
              </a:rPr>
              <a:t>15:54:16.254328 98:5d:82:c1:6b:03 &gt; 98:5d:82:b4:dd:f9, ethertype IPv4 (0x0800), length 164: </a:t>
            </a:r>
            <a:r>
              <a:rPr lang="en-US" sz="1300" b="1">
                <a:latin typeface="Courier New"/>
                <a:ea typeface="Courier New"/>
                <a:cs typeface="Courier New"/>
                <a:sym typeface="Courier New"/>
              </a:rPr>
              <a:t>10.2.1.2</a:t>
            </a:r>
            <a:r>
              <a:rPr lang="en-US" sz="1300">
                <a:latin typeface="Courier New"/>
                <a:ea typeface="Courier New"/>
                <a:cs typeface="Courier New"/>
                <a:sym typeface="Courier New"/>
              </a:rPr>
              <a:t>.20406 &gt; </a:t>
            </a:r>
            <a:r>
              <a:rPr lang="en-US" sz="1300" b="1">
                <a:latin typeface="Courier New"/>
                <a:ea typeface="Courier New"/>
                <a:cs typeface="Courier New"/>
                <a:sym typeface="Courier New"/>
              </a:rPr>
              <a:t>10.1.1.1</a:t>
            </a:r>
            <a:r>
              <a:rPr lang="en-US" sz="1300">
                <a:latin typeface="Courier New"/>
                <a:ea typeface="Courier New"/>
                <a:cs typeface="Courier New"/>
                <a:sym typeface="Courier New"/>
              </a:rPr>
              <a:t>.4789: VXLAN, flags [I] (0x08), </a:t>
            </a:r>
            <a:r>
              <a:rPr lang="en-US" sz="1300" b="1">
                <a:latin typeface="Courier New"/>
                <a:ea typeface="Courier New"/>
                <a:cs typeface="Courier New"/>
                <a:sym typeface="Courier New"/>
              </a:rPr>
              <a:t>vni 10</a:t>
            </a:r>
            <a:endParaRPr sz="1300" b="1">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latin typeface="Courier New"/>
                <a:ea typeface="Courier New"/>
                <a:cs typeface="Courier New"/>
                <a:sym typeface="Courier New"/>
              </a:rPr>
              <a:t>44:4c:a8:8d:27:c1 &gt; 98:5d:82:b4:ca:61, ethertype IPv4 (0x0800), length 114: </a:t>
            </a:r>
            <a:r>
              <a:rPr lang="en-US" sz="1300" b="1">
                <a:latin typeface="Courier New"/>
                <a:ea typeface="Courier New"/>
                <a:cs typeface="Courier New"/>
                <a:sym typeface="Courier New"/>
              </a:rPr>
              <a:t>172.16.0.2 &gt; 172.16.0.3: ICMP echo reply</a:t>
            </a:r>
            <a:r>
              <a:rPr lang="en-US" sz="1300">
                <a:latin typeface="Courier New"/>
                <a:ea typeface="Courier New"/>
                <a:cs typeface="Courier New"/>
                <a:sym typeface="Courier New"/>
              </a:rPr>
              <a:t>, id 16640, seq 1, length 80</a:t>
            </a:r>
            <a:endParaRPr sz="13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spcBef>
                <a:spcPts val="600"/>
              </a:spcBef>
              <a:spcAft>
                <a:spcPts val="0"/>
              </a:spcAft>
              <a:buNone/>
            </a:pPr>
            <a:r>
              <a:rPr lang="en-US" sz="1300" b="1" u="sng">
                <a:latin typeface="Courier New"/>
                <a:ea typeface="Courier New"/>
                <a:cs typeface="Courier New"/>
                <a:sym typeface="Courier New"/>
              </a:rPr>
              <a:t>ping H2 → H3 (OK)</a:t>
            </a:r>
            <a:endParaRPr sz="1300" b="1" u="sng">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latin typeface="Courier New"/>
                <a:ea typeface="Courier New"/>
                <a:cs typeface="Courier New"/>
                <a:sym typeface="Courier New"/>
              </a:rPr>
              <a:t>15:57:22.901888 98:5d:82:c1:6b:03 &gt; 98:5d:82:b4:dd:f9, ethertype IPv4 (0x0800), length 164: </a:t>
            </a:r>
            <a:r>
              <a:rPr lang="en-US" sz="1300" b="1">
                <a:latin typeface="Courier New"/>
                <a:ea typeface="Courier New"/>
                <a:cs typeface="Courier New"/>
                <a:sym typeface="Courier New"/>
              </a:rPr>
              <a:t>10.2.1.2.20406 &gt; 10.1.1.1.4789: VXLAN</a:t>
            </a:r>
            <a:r>
              <a:rPr lang="en-US" sz="1300">
                <a:latin typeface="Courier New"/>
                <a:ea typeface="Courier New"/>
                <a:cs typeface="Courier New"/>
                <a:sym typeface="Courier New"/>
              </a:rPr>
              <a:t>, flags [I] (0x08), </a:t>
            </a:r>
            <a:r>
              <a:rPr lang="en-US" sz="1300" b="1">
                <a:latin typeface="Courier New"/>
                <a:ea typeface="Courier New"/>
                <a:cs typeface="Courier New"/>
                <a:sym typeface="Courier New"/>
              </a:rPr>
              <a:t>vni 10</a:t>
            </a:r>
            <a:endParaRPr sz="1300" b="1">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latin typeface="Courier New"/>
                <a:ea typeface="Courier New"/>
                <a:cs typeface="Courier New"/>
                <a:sym typeface="Courier New"/>
              </a:rPr>
              <a:t>44:4c:a8:8d:27:c1 &gt; 98:5d:82:b4:ca:61, ethertype IPv4 (0x0800), length 114: </a:t>
            </a:r>
            <a:r>
              <a:rPr lang="en-US" sz="1300" b="1">
                <a:latin typeface="Courier New"/>
                <a:ea typeface="Courier New"/>
                <a:cs typeface="Courier New"/>
                <a:sym typeface="Courier New"/>
              </a:rPr>
              <a:t>172.16.0.2 &gt; 172.16.0.3: ICMP echo request</a:t>
            </a:r>
            <a:r>
              <a:rPr lang="en-US" sz="1300">
                <a:latin typeface="Courier New"/>
                <a:ea typeface="Courier New"/>
                <a:cs typeface="Courier New"/>
                <a:sym typeface="Courier New"/>
              </a:rPr>
              <a:t>, id 2289, seq 1, length 80</a:t>
            </a:r>
            <a:endParaRPr sz="13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latin typeface="Courier New"/>
                <a:ea typeface="Courier New"/>
                <a:cs typeface="Courier New"/>
                <a:sym typeface="Courier New"/>
              </a:rPr>
              <a:t>15:57:22.901985 98:5d:82:b4:dd:f9 &gt; 98:5d:82:c1:6b:03, ethertype 802.1Q (0x8100), length 168: vlan 1006, p 0, ethertype IPv4 (0x0800), </a:t>
            </a:r>
            <a:r>
              <a:rPr lang="en-US" sz="1300" b="1">
                <a:latin typeface="Courier New"/>
                <a:ea typeface="Courier New"/>
                <a:cs typeface="Courier New"/>
                <a:sym typeface="Courier New"/>
              </a:rPr>
              <a:t>10.1.1.1.18655 &gt; 10.2.1.2.4789: VXLAN</a:t>
            </a:r>
            <a:r>
              <a:rPr lang="en-US" sz="1300">
                <a:latin typeface="Courier New"/>
                <a:ea typeface="Courier New"/>
                <a:cs typeface="Courier New"/>
                <a:sym typeface="Courier New"/>
              </a:rPr>
              <a:t>, flags [I] (0x08), </a:t>
            </a:r>
            <a:r>
              <a:rPr lang="en-US" sz="1300" b="1">
                <a:latin typeface="Courier New"/>
                <a:ea typeface="Courier New"/>
                <a:cs typeface="Courier New"/>
                <a:sym typeface="Courier New"/>
              </a:rPr>
              <a:t>vni 12</a:t>
            </a:r>
            <a:endParaRPr sz="1300" b="1">
              <a:latin typeface="Courier New"/>
              <a:ea typeface="Courier New"/>
              <a:cs typeface="Courier New"/>
              <a:sym typeface="Courier New"/>
            </a:endParaRPr>
          </a:p>
          <a:p>
            <a:pPr marL="0" lvl="0" indent="0" algn="l" rtl="0">
              <a:spcBef>
                <a:spcPts val="600"/>
              </a:spcBef>
              <a:spcAft>
                <a:spcPts val="600"/>
              </a:spcAft>
              <a:buNone/>
            </a:pPr>
            <a:r>
              <a:rPr lang="en-US" sz="1300">
                <a:latin typeface="Courier New"/>
                <a:ea typeface="Courier New"/>
                <a:cs typeface="Courier New"/>
                <a:sym typeface="Courier New"/>
              </a:rPr>
              <a:t>98:5d:82:b4:ca:61 &gt; 44:4c:a8:8d:27:c1, ethertype IPv4 (0x0800), length 114: </a:t>
            </a:r>
            <a:r>
              <a:rPr lang="en-US" sz="1300" b="1">
                <a:latin typeface="Courier New"/>
                <a:ea typeface="Courier New"/>
                <a:cs typeface="Courier New"/>
                <a:sym typeface="Courier New"/>
              </a:rPr>
              <a:t>172.16.0.3 &gt; 172.16.0.2: ICMP echo reply</a:t>
            </a:r>
            <a:r>
              <a:rPr lang="en-US" sz="1300">
                <a:latin typeface="Courier New"/>
                <a:ea typeface="Courier New"/>
                <a:cs typeface="Courier New"/>
                <a:sym typeface="Courier New"/>
              </a:rPr>
              <a:t>, id 2289, seq 1, length 80</a:t>
            </a:r>
            <a:endParaRPr sz="1300">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sp>
        <p:nvSpPr>
          <p:cNvPr id="1066" name="Google Shape;1066;gdf7f94ca7a_13_49"/>
          <p:cNvSpPr txBox="1">
            <a:spLocks noGrp="1"/>
          </p:cNvSpPr>
          <p:nvPr>
            <p:ph type="title"/>
          </p:nvPr>
        </p:nvSpPr>
        <p:spPr>
          <a:xfrm>
            <a:off x="838200" y="-15875"/>
            <a:ext cx="10515600" cy="1325700"/>
          </a:xfrm>
          <a:prstGeom prst="rect">
            <a:avLst/>
          </a:prstGeom>
        </p:spPr>
        <p:txBody>
          <a:bodyPr spcFirstLastPara="1" wrap="square" lIns="130125" tIns="65075" rIns="130125" bIns="65075" anchor="t" anchorCtr="0">
            <a:noAutofit/>
          </a:bodyPr>
          <a:lstStyle/>
          <a:p>
            <a:pPr marL="0" lvl="0" indent="0" algn="l" rtl="0">
              <a:spcBef>
                <a:spcPts val="1000"/>
              </a:spcBef>
              <a:spcAft>
                <a:spcPts val="0"/>
              </a:spcAft>
              <a:buNone/>
            </a:pPr>
            <a:r>
              <a:rPr lang="en-US" sz="3000"/>
              <a:t>EVPN Control-Plane: H3 in </a:t>
            </a:r>
            <a:r>
              <a:rPr lang="en-US" sz="3000">
                <a:solidFill>
                  <a:srgbClr val="9900FF"/>
                </a:solidFill>
              </a:rPr>
              <a:t>VLAN 12</a:t>
            </a:r>
            <a:r>
              <a:rPr lang="en-US" sz="3000"/>
              <a:t>, H1 and H2 in </a:t>
            </a:r>
            <a:r>
              <a:rPr lang="en-US" sz="3000">
                <a:solidFill>
                  <a:srgbClr val="D5A6BD"/>
                </a:solidFill>
              </a:rPr>
              <a:t>VLAN 10</a:t>
            </a:r>
            <a:endParaRPr sz="3000"/>
          </a:p>
        </p:txBody>
      </p:sp>
      <p:sp>
        <p:nvSpPr>
          <p:cNvPr id="1067" name="Google Shape;1067;gdf7f94ca7a_13_49"/>
          <p:cNvSpPr txBox="1">
            <a:spLocks noGrp="1"/>
          </p:cNvSpPr>
          <p:nvPr>
            <p:ph type="body" idx="1"/>
          </p:nvPr>
        </p:nvSpPr>
        <p:spPr>
          <a:xfrm>
            <a:off x="1066800" y="864950"/>
            <a:ext cx="9740100" cy="5504100"/>
          </a:xfrm>
          <a:prstGeom prst="rect">
            <a:avLst/>
          </a:prstGeom>
          <a:ln w="9525" cap="flat" cmpd="sng">
            <a:solidFill>
              <a:schemeClr val="dk2"/>
            </a:solidFill>
            <a:prstDash val="solid"/>
            <a:round/>
            <a:headEnd type="none" w="sm" len="sm"/>
            <a:tailEnd type="none" w="sm" len="sm"/>
          </a:ln>
        </p:spPr>
        <p:txBody>
          <a:bodyPr spcFirstLastPara="1" wrap="square" lIns="130125" tIns="65075" rIns="130125" bIns="65075" anchor="t" anchorCtr="0">
            <a:noAutofit/>
          </a:bodyPr>
          <a:lstStyle/>
          <a:p>
            <a:pPr marL="0" lvl="0" indent="0" algn="l" rtl="0">
              <a:spcBef>
                <a:spcPts val="0"/>
              </a:spcBef>
              <a:spcAft>
                <a:spcPts val="0"/>
              </a:spcAft>
              <a:buClr>
                <a:schemeClr val="dk1"/>
              </a:buClr>
              <a:buSzPts val="1100"/>
              <a:buFont typeface="Arial"/>
              <a:buNone/>
            </a:pPr>
            <a:r>
              <a:rPr lang="en-US" sz="1000">
                <a:latin typeface="Courier New"/>
                <a:ea typeface="Courier New"/>
                <a:cs typeface="Courier New"/>
                <a:sym typeface="Courier New"/>
              </a:rPr>
              <a:t>Leaf1(config-if-Et34)#sh bgp evpn route-type mac-ip detail</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BGP routing table information for VRF default</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Router identifier 10.1.1.1, local AS number 65001</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BGP routing table entry for </a:t>
            </a:r>
            <a:r>
              <a:rPr lang="en-US" sz="1000" b="1">
                <a:latin typeface="Courier New"/>
                <a:ea typeface="Courier New"/>
                <a:cs typeface="Courier New"/>
                <a:sym typeface="Courier New"/>
              </a:rPr>
              <a:t>mac-ip 444c.a88d.27c1</a:t>
            </a:r>
            <a:r>
              <a:rPr lang="en-US" sz="1000">
                <a:latin typeface="Courier New"/>
                <a:ea typeface="Courier New"/>
                <a:cs typeface="Courier New"/>
                <a:sym typeface="Courier New"/>
              </a:rPr>
              <a:t>, Route Distinguisher: 10.2.0.2:</a:t>
            </a:r>
            <a:r>
              <a:rPr lang="en-US" sz="1000" b="1">
                <a:latin typeface="Courier New"/>
                <a:ea typeface="Courier New"/>
                <a:cs typeface="Courier New"/>
                <a:sym typeface="Courier New"/>
              </a:rPr>
              <a:t>10</a:t>
            </a:r>
            <a:endParaRPr sz="1000" b="1">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Paths: 1 available</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65002</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10.2.1.2 from 10.2.0.2 (10.2.1.2)</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Origin IGP, metric -, localpref 100, weight 0, valid, external, best</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Extended Community: </a:t>
            </a:r>
            <a:r>
              <a:rPr lang="en-US" sz="1000" b="1">
                <a:latin typeface="Courier New"/>
                <a:ea typeface="Courier New"/>
                <a:cs typeface="Courier New"/>
                <a:sym typeface="Courier New"/>
              </a:rPr>
              <a:t>Route-Target-AS:10:10</a:t>
            </a:r>
            <a:r>
              <a:rPr lang="en-US" sz="1000">
                <a:latin typeface="Courier New"/>
                <a:ea typeface="Courier New"/>
                <a:cs typeface="Courier New"/>
                <a:sym typeface="Courier New"/>
              </a:rPr>
              <a:t> TunnelEncap:tunnelTypeVxlan</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a:t>
            </a:r>
            <a:r>
              <a:rPr lang="en-US" sz="1000" b="1">
                <a:latin typeface="Courier New"/>
                <a:ea typeface="Courier New"/>
                <a:cs typeface="Courier New"/>
                <a:sym typeface="Courier New"/>
              </a:rPr>
              <a:t>VNI: 10</a:t>
            </a:r>
            <a:r>
              <a:rPr lang="en-US" sz="1000">
                <a:latin typeface="Courier New"/>
                <a:ea typeface="Courier New"/>
                <a:cs typeface="Courier New"/>
                <a:sym typeface="Courier New"/>
              </a:rPr>
              <a:t> ESI: 0000:0000:0000:0000:0000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BGP routing table entry for </a:t>
            </a:r>
            <a:r>
              <a:rPr lang="en-US" sz="1000" b="1">
                <a:latin typeface="Courier New"/>
                <a:ea typeface="Courier New"/>
                <a:cs typeface="Courier New"/>
                <a:sym typeface="Courier New"/>
              </a:rPr>
              <a:t>mac-ip 985d.82b4.ca61</a:t>
            </a:r>
            <a:r>
              <a:rPr lang="en-US" sz="1000">
                <a:latin typeface="Courier New"/>
                <a:ea typeface="Courier New"/>
                <a:cs typeface="Courier New"/>
                <a:sym typeface="Courier New"/>
              </a:rPr>
              <a:t>, Route Distinguisher: 10.2.0.1:</a:t>
            </a:r>
            <a:r>
              <a:rPr lang="en-US" sz="1000" b="1">
                <a:latin typeface="Courier New"/>
                <a:ea typeface="Courier New"/>
                <a:cs typeface="Courier New"/>
                <a:sym typeface="Courier New"/>
              </a:rPr>
              <a:t>10</a:t>
            </a:r>
            <a:endParaRPr sz="1000" b="1">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Paths: 1 available</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Local</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 from - (0.0.0.0)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Origin IGP, metric -, localpref -, weight 0, valid, local, best</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Extended Community: </a:t>
            </a:r>
            <a:r>
              <a:rPr lang="en-US" sz="1000" b="1">
                <a:latin typeface="Courier New"/>
                <a:ea typeface="Courier New"/>
                <a:cs typeface="Courier New"/>
                <a:sym typeface="Courier New"/>
              </a:rPr>
              <a:t>Route-Target-AS:10:10</a:t>
            </a:r>
            <a:r>
              <a:rPr lang="en-US" sz="1000">
                <a:latin typeface="Courier New"/>
                <a:ea typeface="Courier New"/>
                <a:cs typeface="Courier New"/>
                <a:sym typeface="Courier New"/>
              </a:rPr>
              <a:t> TunnelEncap:tunnelTypeVxlan</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a:t>
            </a:r>
            <a:r>
              <a:rPr lang="en-US" sz="1000" b="1">
                <a:latin typeface="Courier New"/>
                <a:ea typeface="Courier New"/>
                <a:cs typeface="Courier New"/>
                <a:sym typeface="Courier New"/>
              </a:rPr>
              <a:t>VNI: 10 </a:t>
            </a:r>
            <a:r>
              <a:rPr lang="en-US" sz="1000">
                <a:latin typeface="Courier New"/>
                <a:ea typeface="Courier New"/>
                <a:cs typeface="Courier New"/>
                <a:sym typeface="Courier New"/>
              </a:rPr>
              <a:t>ESI: 0000:0000:0000:0000:0000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BGP routing table entry for </a:t>
            </a:r>
            <a:r>
              <a:rPr lang="en-US" sz="1000" b="1">
                <a:latin typeface="Courier New"/>
                <a:ea typeface="Courier New"/>
                <a:cs typeface="Courier New"/>
                <a:sym typeface="Courier New"/>
              </a:rPr>
              <a:t>mac-ip 985d.82b4.ccf5</a:t>
            </a:r>
            <a:r>
              <a:rPr lang="en-US" sz="1000">
                <a:latin typeface="Courier New"/>
                <a:ea typeface="Courier New"/>
                <a:cs typeface="Courier New"/>
                <a:sym typeface="Courier New"/>
              </a:rPr>
              <a:t>, Route Distinguisher: 10.2.0.1:</a:t>
            </a:r>
            <a:r>
              <a:rPr lang="en-US" sz="1000" b="1">
                <a:latin typeface="Courier New"/>
                <a:ea typeface="Courier New"/>
                <a:cs typeface="Courier New"/>
                <a:sym typeface="Courier New"/>
              </a:rPr>
              <a:t>10</a:t>
            </a:r>
            <a:endParaRPr sz="1000" b="1">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Paths: 1 available</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Local</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 from - (0.0.0.0)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Origin IGP, metric -, localpref -, weight 0, valid, local, best</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Extended Community: </a:t>
            </a:r>
            <a:r>
              <a:rPr lang="en-US" sz="1000" b="1">
                <a:latin typeface="Courier New"/>
                <a:ea typeface="Courier New"/>
                <a:cs typeface="Courier New"/>
                <a:sym typeface="Courier New"/>
              </a:rPr>
              <a:t>Route-Target-AS:10:10</a:t>
            </a:r>
            <a:r>
              <a:rPr lang="en-US" sz="1000">
                <a:latin typeface="Courier New"/>
                <a:ea typeface="Courier New"/>
                <a:cs typeface="Courier New"/>
                <a:sym typeface="Courier New"/>
              </a:rPr>
              <a:t> TunnelEncap:tunnelTypeVxlan</a:t>
            </a:r>
            <a:endParaRPr sz="1000">
              <a:latin typeface="Courier New"/>
              <a:ea typeface="Courier New"/>
              <a:cs typeface="Courier New"/>
              <a:sym typeface="Courier New"/>
            </a:endParaRPr>
          </a:p>
          <a:p>
            <a:pPr marL="0" lvl="0" indent="0" algn="l" rtl="0">
              <a:spcBef>
                <a:spcPts val="600"/>
              </a:spcBef>
              <a:spcAft>
                <a:spcPts val="600"/>
              </a:spcAft>
              <a:buClr>
                <a:schemeClr val="dk1"/>
              </a:buClr>
              <a:buSzPts val="1100"/>
              <a:buFont typeface="Arial"/>
              <a:buNone/>
            </a:pPr>
            <a:r>
              <a:rPr lang="en-US" sz="1000">
                <a:latin typeface="Courier New"/>
                <a:ea typeface="Courier New"/>
                <a:cs typeface="Courier New"/>
                <a:sym typeface="Courier New"/>
              </a:rPr>
              <a:t>  	</a:t>
            </a:r>
            <a:r>
              <a:rPr lang="en-US" sz="1000" b="1">
                <a:latin typeface="Courier New"/>
                <a:ea typeface="Courier New"/>
                <a:cs typeface="Courier New"/>
                <a:sym typeface="Courier New"/>
              </a:rPr>
              <a:t>VNI: 10 </a:t>
            </a:r>
            <a:r>
              <a:rPr lang="en-US" sz="1000">
                <a:latin typeface="Courier New"/>
                <a:ea typeface="Courier New"/>
                <a:cs typeface="Courier New"/>
                <a:sym typeface="Courier New"/>
              </a:rPr>
              <a:t>ESI: 0000:0000:0000:0000:0000</a:t>
            </a:r>
            <a:endParaRPr sz="1000">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pic>
        <p:nvPicPr>
          <p:cNvPr id="276" name="Google Shape;276;gdf7f94ca7a_0_0"/>
          <p:cNvPicPr preferRelativeResize="0"/>
          <p:nvPr/>
        </p:nvPicPr>
        <p:blipFill rotWithShape="1">
          <a:blip r:embed="rId3">
            <a:alphaModFix/>
          </a:blip>
          <a:srcRect/>
          <a:stretch/>
        </p:blipFill>
        <p:spPr>
          <a:xfrm>
            <a:off x="8447600" y="5575"/>
            <a:ext cx="3712149" cy="1960301"/>
          </a:xfrm>
          <a:prstGeom prst="rect">
            <a:avLst/>
          </a:prstGeom>
          <a:noFill/>
          <a:ln>
            <a:noFill/>
          </a:ln>
        </p:spPr>
      </p:pic>
      <p:sp>
        <p:nvSpPr>
          <p:cNvPr id="277" name="Google Shape;277;gdf7f94ca7a_0_0"/>
          <p:cNvSpPr txBox="1">
            <a:spLocks noGrp="1"/>
          </p:cNvSpPr>
          <p:nvPr>
            <p:ph type="title"/>
          </p:nvPr>
        </p:nvSpPr>
        <p:spPr>
          <a:xfrm>
            <a:off x="838200" y="212725"/>
            <a:ext cx="10515600" cy="1325700"/>
          </a:xfrm>
          <a:prstGeom prst="rect">
            <a:avLst/>
          </a:prstGeom>
          <a:noFill/>
          <a:ln>
            <a:noFill/>
          </a:ln>
        </p:spPr>
        <p:txBody>
          <a:bodyPr spcFirstLastPara="1" wrap="square" lIns="130125" tIns="65075" rIns="130125" bIns="65075" anchor="t" anchorCtr="0">
            <a:noAutofit/>
          </a:bodyPr>
          <a:lstStyle/>
          <a:p>
            <a:pPr marL="0" lvl="0" indent="0" algn="l" rtl="0">
              <a:lnSpc>
                <a:spcPct val="100000"/>
              </a:lnSpc>
              <a:spcBef>
                <a:spcPts val="0"/>
              </a:spcBef>
              <a:spcAft>
                <a:spcPts val="0"/>
              </a:spcAft>
              <a:buSzPts val="2400"/>
              <a:buNone/>
            </a:pPr>
            <a:r>
              <a:rPr lang="en-US"/>
              <a:t>Private VLAN</a:t>
            </a:r>
            <a:endParaRPr/>
          </a:p>
        </p:txBody>
      </p:sp>
      <p:sp>
        <p:nvSpPr>
          <p:cNvPr id="278" name="Google Shape;278;gdf7f94ca7a_0_0"/>
          <p:cNvSpPr txBox="1">
            <a:spLocks noGrp="1"/>
          </p:cNvSpPr>
          <p:nvPr>
            <p:ph type="body" idx="1"/>
          </p:nvPr>
        </p:nvSpPr>
        <p:spPr>
          <a:xfrm>
            <a:off x="228600" y="1063625"/>
            <a:ext cx="10515600" cy="4351200"/>
          </a:xfrm>
          <a:prstGeom prst="rect">
            <a:avLst/>
          </a:prstGeom>
          <a:noFill/>
          <a:ln>
            <a:noFill/>
          </a:ln>
        </p:spPr>
        <p:txBody>
          <a:bodyPr spcFirstLastPara="1" wrap="square" lIns="130125" tIns="65075" rIns="130125" bIns="65075" anchor="t" anchorCtr="0">
            <a:noAutofit/>
          </a:bodyPr>
          <a:lstStyle/>
          <a:p>
            <a:pPr marL="457200" marR="0" lvl="0" indent="-358775" algn="l" rtl="0">
              <a:lnSpc>
                <a:spcPct val="90000"/>
              </a:lnSpc>
              <a:spcBef>
                <a:spcPts val="1000"/>
              </a:spcBef>
              <a:spcAft>
                <a:spcPts val="0"/>
              </a:spcAft>
              <a:buSzPts val="2050"/>
              <a:buFont typeface="Helvetica Neue"/>
              <a:buChar char="●"/>
            </a:pPr>
            <a:r>
              <a:rPr lang="en-US" sz="1950" b="1"/>
              <a:t>Private VLANs</a:t>
            </a:r>
            <a:r>
              <a:rPr lang="en-US" sz="1950"/>
              <a:t> are a collection of VLANs </a:t>
            </a:r>
            <a:endParaRPr sz="1950"/>
          </a:p>
          <a:p>
            <a:pPr marL="914400" marR="0" lvl="1" indent="-358775" algn="l" rtl="0">
              <a:lnSpc>
                <a:spcPct val="90000"/>
              </a:lnSpc>
              <a:spcBef>
                <a:spcPts val="1000"/>
              </a:spcBef>
              <a:spcAft>
                <a:spcPts val="0"/>
              </a:spcAft>
              <a:buSzPts val="2050"/>
              <a:buFont typeface="Helvetica Neue"/>
              <a:buChar char="○"/>
            </a:pPr>
            <a:r>
              <a:rPr lang="en-US" sz="1950"/>
              <a:t>There is a single primary VLAN, and one or more secondary VLANs</a:t>
            </a:r>
            <a:endParaRPr sz="1950" b="1"/>
          </a:p>
          <a:p>
            <a:pPr marL="457200" marR="0" lvl="0" indent="-352425" algn="l" rtl="0">
              <a:lnSpc>
                <a:spcPct val="90000"/>
              </a:lnSpc>
              <a:spcBef>
                <a:spcPts val="1000"/>
              </a:spcBef>
              <a:spcAft>
                <a:spcPts val="0"/>
              </a:spcAft>
              <a:buSzPts val="1950"/>
              <a:buChar char="●"/>
            </a:pPr>
            <a:r>
              <a:rPr lang="en-US" sz="1950" b="1"/>
              <a:t>Primary VLAN</a:t>
            </a:r>
            <a:endParaRPr sz="1950" b="1"/>
          </a:p>
          <a:p>
            <a:pPr marL="914400" marR="0" lvl="1" indent="-352425" algn="l" rtl="0">
              <a:lnSpc>
                <a:spcPct val="90000"/>
              </a:lnSpc>
              <a:spcBef>
                <a:spcPts val="0"/>
              </a:spcBef>
              <a:spcAft>
                <a:spcPts val="0"/>
              </a:spcAft>
              <a:buSzPts val="1950"/>
              <a:buChar char="○"/>
            </a:pPr>
            <a:r>
              <a:rPr lang="en-US" sz="1950"/>
              <a:t>Ports in the primary VLAN can send/receive traffic from ports in all the corresponding PVLANs</a:t>
            </a:r>
            <a:endParaRPr sz="1950"/>
          </a:p>
          <a:p>
            <a:pPr marL="914400" marR="0" lvl="1" indent="-352425" algn="l" rtl="0">
              <a:lnSpc>
                <a:spcPct val="90000"/>
              </a:lnSpc>
              <a:spcBef>
                <a:spcPts val="0"/>
              </a:spcBef>
              <a:spcAft>
                <a:spcPts val="0"/>
              </a:spcAft>
              <a:buSzPts val="1950"/>
              <a:buChar char="○"/>
            </a:pPr>
            <a:r>
              <a:rPr lang="en-US" sz="1950"/>
              <a:t>There will only be one primary VLAN in a private VLAN Domain</a:t>
            </a:r>
            <a:endParaRPr sz="1950"/>
          </a:p>
          <a:p>
            <a:pPr marL="914400" marR="0" lvl="0" indent="0" algn="l" rtl="0">
              <a:lnSpc>
                <a:spcPct val="90000"/>
              </a:lnSpc>
              <a:spcBef>
                <a:spcPts val="0"/>
              </a:spcBef>
              <a:spcAft>
                <a:spcPts val="0"/>
              </a:spcAft>
              <a:buNone/>
            </a:pPr>
            <a:endParaRPr sz="1350"/>
          </a:p>
          <a:p>
            <a:pPr marL="457200" lvl="0" indent="-352425" algn="l" rtl="0">
              <a:lnSpc>
                <a:spcPct val="90000"/>
              </a:lnSpc>
              <a:spcBef>
                <a:spcPts val="0"/>
              </a:spcBef>
              <a:spcAft>
                <a:spcPts val="0"/>
              </a:spcAft>
              <a:buSzPts val="1950"/>
              <a:buChar char="●"/>
            </a:pPr>
            <a:r>
              <a:rPr lang="en-US" sz="1950" b="1">
                <a:solidFill>
                  <a:schemeClr val="dk1"/>
                </a:solidFill>
              </a:rPr>
              <a:t>Secondary VLAN</a:t>
            </a:r>
            <a:endParaRPr sz="1950" b="1"/>
          </a:p>
          <a:p>
            <a:pPr marL="914400" marR="0" lvl="1" indent="-352425" algn="l" rtl="0">
              <a:lnSpc>
                <a:spcPct val="90000"/>
              </a:lnSpc>
              <a:spcBef>
                <a:spcPts val="1000"/>
              </a:spcBef>
              <a:spcAft>
                <a:spcPts val="0"/>
              </a:spcAft>
              <a:buSzPts val="1950"/>
              <a:buChar char="○"/>
            </a:pPr>
            <a:r>
              <a:rPr lang="en-US" sz="1950" b="1"/>
              <a:t>Community VLAN </a:t>
            </a:r>
            <a:endParaRPr sz="1950" b="1"/>
          </a:p>
          <a:p>
            <a:pPr marL="1371600" marR="0" lvl="2" indent="-352425" algn="l" rtl="0">
              <a:lnSpc>
                <a:spcPct val="90000"/>
              </a:lnSpc>
              <a:spcBef>
                <a:spcPts val="1000"/>
              </a:spcBef>
              <a:spcAft>
                <a:spcPts val="0"/>
              </a:spcAft>
              <a:buSzPts val="1950"/>
              <a:buChar char="≫"/>
            </a:pPr>
            <a:r>
              <a:rPr lang="en-US" sz="1950"/>
              <a:t>Hosts in the same community VLAN can forward traffic to each other as well as ports in the primary VLAN</a:t>
            </a:r>
            <a:endParaRPr sz="1950"/>
          </a:p>
          <a:p>
            <a:pPr marL="1371600" marR="0" lvl="2" indent="-352425" algn="l" rtl="0">
              <a:lnSpc>
                <a:spcPct val="90000"/>
              </a:lnSpc>
              <a:spcBef>
                <a:spcPts val="1000"/>
              </a:spcBef>
              <a:spcAft>
                <a:spcPts val="0"/>
              </a:spcAft>
              <a:buSzPts val="1950"/>
              <a:buChar char="≫"/>
            </a:pPr>
            <a:r>
              <a:rPr lang="en-US" sz="1950"/>
              <a:t>There can be multiple community VLANs in a private VLAN</a:t>
            </a:r>
            <a:endParaRPr sz="1650"/>
          </a:p>
          <a:p>
            <a:pPr marL="914400" marR="0" lvl="1" indent="-352425" algn="l" rtl="0">
              <a:lnSpc>
                <a:spcPct val="90000"/>
              </a:lnSpc>
              <a:spcBef>
                <a:spcPts val="1000"/>
              </a:spcBef>
              <a:spcAft>
                <a:spcPts val="0"/>
              </a:spcAft>
              <a:buSzPts val="1950"/>
              <a:buChar char="○"/>
            </a:pPr>
            <a:r>
              <a:rPr lang="en-US" sz="1950" b="1"/>
              <a:t>Isolated VLAN</a:t>
            </a:r>
            <a:endParaRPr sz="1950" b="1"/>
          </a:p>
          <a:p>
            <a:pPr marL="1371600" marR="0" lvl="2" indent="-352425" algn="l" rtl="0">
              <a:lnSpc>
                <a:spcPct val="90000"/>
              </a:lnSpc>
              <a:spcBef>
                <a:spcPts val="1000"/>
              </a:spcBef>
              <a:spcAft>
                <a:spcPts val="0"/>
              </a:spcAft>
              <a:buSzPts val="1950"/>
              <a:buChar char="≫"/>
            </a:pPr>
            <a:r>
              <a:rPr lang="en-US" sz="1950"/>
              <a:t>Hosts in an isolated VLAN can only forward traffic to ports in the primary VLAN</a:t>
            </a:r>
            <a:endParaRPr sz="1950"/>
          </a:p>
          <a:p>
            <a:pPr marL="1371600" marR="0" lvl="2" indent="-352425" algn="l" rtl="0">
              <a:lnSpc>
                <a:spcPct val="90000"/>
              </a:lnSpc>
              <a:spcBef>
                <a:spcPts val="1000"/>
              </a:spcBef>
              <a:spcAft>
                <a:spcPts val="0"/>
              </a:spcAft>
              <a:buSzPts val="1950"/>
              <a:buChar char="≫"/>
            </a:pPr>
            <a:r>
              <a:rPr lang="en-US" sz="1950"/>
              <a:t>Hosts within an isolated VLAN are not allowed to communicate with each other via bridging</a:t>
            </a:r>
            <a:endParaRPr sz="1950"/>
          </a:p>
          <a:p>
            <a:pPr marL="0" marR="0" lvl="0" indent="0" algn="l" rtl="0">
              <a:lnSpc>
                <a:spcPct val="90000"/>
              </a:lnSpc>
              <a:spcBef>
                <a:spcPts val="100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gdf7f94ca7a_13_54"/>
          <p:cNvSpPr txBox="1">
            <a:spLocks noGrp="1"/>
          </p:cNvSpPr>
          <p:nvPr>
            <p:ph type="title"/>
          </p:nvPr>
        </p:nvSpPr>
        <p:spPr>
          <a:xfrm>
            <a:off x="838200" y="-15875"/>
            <a:ext cx="10805100" cy="1325700"/>
          </a:xfrm>
          <a:prstGeom prst="rect">
            <a:avLst/>
          </a:prstGeom>
        </p:spPr>
        <p:txBody>
          <a:bodyPr spcFirstLastPara="1" wrap="square" lIns="130125" tIns="65075" rIns="130125" bIns="65075" anchor="t" anchorCtr="0">
            <a:noAutofit/>
          </a:bodyPr>
          <a:lstStyle/>
          <a:p>
            <a:pPr marL="0" lvl="0" indent="0" algn="l" rtl="0">
              <a:spcBef>
                <a:spcPts val="1000"/>
              </a:spcBef>
              <a:spcAft>
                <a:spcPts val="0"/>
              </a:spcAft>
              <a:buClr>
                <a:schemeClr val="dk1"/>
              </a:buClr>
              <a:buSzPts val="1100"/>
              <a:buFont typeface="Arial"/>
              <a:buNone/>
            </a:pPr>
            <a:r>
              <a:rPr lang="en-US" sz="3000"/>
              <a:t>VXLAN Address Table: H3 in </a:t>
            </a:r>
            <a:r>
              <a:rPr lang="en-US" sz="3000">
                <a:solidFill>
                  <a:srgbClr val="9900FF"/>
                </a:solidFill>
              </a:rPr>
              <a:t>VLAN 12</a:t>
            </a:r>
            <a:r>
              <a:rPr lang="en-US" sz="3000"/>
              <a:t>, H1 and H2 in </a:t>
            </a:r>
            <a:r>
              <a:rPr lang="en-US" sz="3000">
                <a:solidFill>
                  <a:srgbClr val="D5A6BD"/>
                </a:solidFill>
              </a:rPr>
              <a:t>VLAN 10</a:t>
            </a:r>
            <a:endParaRPr sz="3000"/>
          </a:p>
        </p:txBody>
      </p:sp>
      <p:sp>
        <p:nvSpPr>
          <p:cNvPr id="1073" name="Google Shape;1073;gdf7f94ca7a_13_54"/>
          <p:cNvSpPr txBox="1">
            <a:spLocks noGrp="1"/>
          </p:cNvSpPr>
          <p:nvPr>
            <p:ph type="body" idx="1"/>
          </p:nvPr>
        </p:nvSpPr>
        <p:spPr>
          <a:xfrm>
            <a:off x="838200" y="1245950"/>
            <a:ext cx="8117700" cy="2790300"/>
          </a:xfrm>
          <a:prstGeom prst="rect">
            <a:avLst/>
          </a:prstGeom>
          <a:ln w="9525" cap="flat" cmpd="sng">
            <a:solidFill>
              <a:schemeClr val="dk1"/>
            </a:solidFill>
            <a:prstDash val="solid"/>
            <a:round/>
            <a:headEnd type="none" w="sm" len="sm"/>
            <a:tailEnd type="none" w="sm" len="sm"/>
          </a:ln>
        </p:spPr>
        <p:txBody>
          <a:bodyPr spcFirstLastPara="1" wrap="square" lIns="130125" tIns="65075" rIns="130125" bIns="65075" anchor="t" anchorCtr="0">
            <a:noAutofit/>
          </a:bodyPr>
          <a:lstStyle/>
          <a:p>
            <a:pPr marL="0" lvl="0" indent="0" algn="l" rtl="0">
              <a:lnSpc>
                <a:spcPct val="70000"/>
              </a:lnSpc>
              <a:spcBef>
                <a:spcPts val="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r>
              <a:rPr lang="en-US" sz="1300">
                <a:latin typeface="Courier New"/>
                <a:ea typeface="Courier New"/>
                <a:cs typeface="Courier New"/>
                <a:sym typeface="Courier New"/>
              </a:rPr>
              <a:t>Leaf2(config)#sh vxlan address-table</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r>
              <a:rPr lang="en-US" sz="1300">
                <a:latin typeface="Courier New"/>
                <a:ea typeface="Courier New"/>
                <a:cs typeface="Courier New"/>
                <a:sym typeface="Courier New"/>
              </a:rPr>
              <a:t>      	Vxlan Mac Address Table</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r>
              <a:rPr lang="en-US" sz="1300">
                <a:latin typeface="Courier New"/>
                <a:ea typeface="Courier New"/>
                <a:cs typeface="Courier New"/>
                <a:sym typeface="Courier New"/>
              </a:rPr>
              <a:t>----------------------------------------------------------------------</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r>
              <a:rPr lang="en-US" sz="1300">
                <a:latin typeface="Courier New"/>
                <a:ea typeface="Courier New"/>
                <a:cs typeface="Courier New"/>
                <a:sym typeface="Courier New"/>
              </a:rPr>
              <a:t>VLAN  Mac Address 	Type  	Prt  VTEP         	Moves   Last Move</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r>
              <a:rPr lang="en-US" sz="1300">
                <a:latin typeface="Courier New"/>
                <a:ea typeface="Courier New"/>
                <a:cs typeface="Courier New"/>
                <a:sym typeface="Courier New"/>
              </a:rPr>
              <a:t>----  ----------- 	----  	---  ----         	-----   ---------</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r>
              <a:rPr lang="en-US" sz="1300">
                <a:latin typeface="Courier New"/>
                <a:ea typeface="Courier New"/>
                <a:cs typeface="Courier New"/>
                <a:sym typeface="Courier New"/>
              </a:rPr>
              <a:t>  </a:t>
            </a:r>
            <a:r>
              <a:rPr lang="en-US" sz="1300" b="1">
                <a:solidFill>
                  <a:srgbClr val="9900FF"/>
                </a:solidFill>
                <a:latin typeface="Courier New"/>
                <a:ea typeface="Courier New"/>
                <a:cs typeface="Courier New"/>
                <a:sym typeface="Courier New"/>
              </a:rPr>
              <a:t>10  985d.82b4.ca61</a:t>
            </a:r>
            <a:r>
              <a:rPr lang="en-US" sz="1300">
                <a:latin typeface="Courier New"/>
                <a:ea typeface="Courier New"/>
                <a:cs typeface="Courier New"/>
                <a:sym typeface="Courier New"/>
              </a:rPr>
              <a:t>  EVPN  	Vx1  10.1.1.1     	1   	0:02:41 ago </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r>
              <a:rPr lang="en-US" sz="1300">
                <a:latin typeface="Courier New"/>
                <a:ea typeface="Courier New"/>
                <a:cs typeface="Courier New"/>
                <a:sym typeface="Courier New"/>
              </a:rPr>
              <a:t>  10  985d.82b4.ccf5  EVPN  	Vx1  10.1.1.1     	1   	0:02:34 ago</a:t>
            </a:r>
            <a:endParaRPr sz="1300">
              <a:latin typeface="Courier New"/>
              <a:ea typeface="Courier New"/>
              <a:cs typeface="Courier New"/>
              <a:sym typeface="Courier New"/>
            </a:endParaRPr>
          </a:p>
          <a:p>
            <a:pPr marL="0" lvl="0" indent="0" algn="l" rtl="0">
              <a:lnSpc>
                <a:spcPct val="70000"/>
              </a:lnSpc>
              <a:spcBef>
                <a:spcPts val="600"/>
              </a:spcBef>
              <a:spcAft>
                <a:spcPts val="600"/>
              </a:spcAft>
              <a:buClr>
                <a:schemeClr val="dk1"/>
              </a:buClr>
              <a:buSzPts val="1100"/>
              <a:buFont typeface="Arial"/>
              <a:buNone/>
            </a:pPr>
            <a:r>
              <a:rPr lang="en-US" sz="1300">
                <a:latin typeface="Courier New"/>
                <a:ea typeface="Courier New"/>
                <a:cs typeface="Courier New"/>
                <a:sym typeface="Courier New"/>
              </a:rPr>
              <a:t>Total Remote Mac Addresses for this criterion: 2</a:t>
            </a:r>
            <a:endParaRPr sz="1300">
              <a:latin typeface="Courier New"/>
              <a:ea typeface="Courier New"/>
              <a:cs typeface="Courier New"/>
              <a:sym typeface="Courier New"/>
            </a:endParaRPr>
          </a:p>
        </p:txBody>
      </p:sp>
      <p:sp>
        <p:nvSpPr>
          <p:cNvPr id="1074" name="Google Shape;1074;gdf7f94ca7a_13_54"/>
          <p:cNvSpPr txBox="1"/>
          <p:nvPr/>
        </p:nvSpPr>
        <p:spPr>
          <a:xfrm>
            <a:off x="838200" y="4417075"/>
            <a:ext cx="8998500" cy="7050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Clr>
                <a:schemeClr val="dk1"/>
              </a:buClr>
              <a:buSzPts val="1100"/>
              <a:buFont typeface="Arial"/>
              <a:buNone/>
            </a:pPr>
            <a:r>
              <a:rPr lang="en-US" sz="2200" b="1">
                <a:solidFill>
                  <a:schemeClr val="dk1"/>
                </a:solidFill>
                <a:latin typeface="Calibri"/>
                <a:ea typeface="Calibri"/>
                <a:cs typeface="Calibri"/>
                <a:sym typeface="Calibri"/>
              </a:rPr>
              <a:t>H3 is attached to the vlan 12 on the source VTEP but is learned in vlan 10</a:t>
            </a:r>
            <a:endParaRPr sz="2200" b="1">
              <a:solidFill>
                <a:schemeClr val="dk1"/>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gdf7f94ca7a_13_60"/>
          <p:cNvSpPr/>
          <p:nvPr/>
        </p:nvSpPr>
        <p:spPr>
          <a:xfrm>
            <a:off x="3074499" y="2879425"/>
            <a:ext cx="548400" cy="357300"/>
          </a:xfrm>
          <a:prstGeom prst="rect">
            <a:avLst/>
          </a:prstGeom>
          <a:solidFill>
            <a:schemeClr val="accent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s70514</a:t>
            </a:r>
            <a:endParaRPr sz="800" b="0"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 1</a:t>
            </a:r>
            <a:endParaRPr sz="800" b="0" i="0" u="none" strike="noStrike" cap="none">
              <a:solidFill>
                <a:schemeClr val="lt1"/>
              </a:solidFill>
              <a:latin typeface="Calibri"/>
              <a:ea typeface="Calibri"/>
              <a:cs typeface="Calibri"/>
              <a:sym typeface="Calibri"/>
            </a:endParaRPr>
          </a:p>
        </p:txBody>
      </p:sp>
      <p:sp>
        <p:nvSpPr>
          <p:cNvPr id="1080" name="Google Shape;1080;gdf7f94ca7a_13_60"/>
          <p:cNvSpPr/>
          <p:nvPr/>
        </p:nvSpPr>
        <p:spPr>
          <a:xfrm>
            <a:off x="7028567" y="-1283956"/>
            <a:ext cx="466200" cy="357300"/>
          </a:xfrm>
          <a:prstGeom prst="rect">
            <a:avLst/>
          </a:prstGeom>
          <a:solidFill>
            <a:srgbClr val="FF0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81" name="Google Shape;1081;gdf7f94ca7a_13_60"/>
          <p:cNvSpPr/>
          <p:nvPr/>
        </p:nvSpPr>
        <p:spPr>
          <a:xfrm>
            <a:off x="4502749" y="3390425"/>
            <a:ext cx="548400" cy="357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s70515</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Leaf </a:t>
            </a:r>
            <a:r>
              <a:rPr lang="en-US" sz="800" b="0" i="0" u="none" strike="noStrike" cap="none">
                <a:solidFill>
                  <a:schemeClr val="lt1"/>
                </a:solidFill>
                <a:latin typeface="Calibri"/>
                <a:ea typeface="Calibri"/>
                <a:cs typeface="Calibri"/>
                <a:sym typeface="Calibri"/>
              </a:rPr>
              <a:t>1</a:t>
            </a:r>
            <a:endParaRPr sz="800" b="0" i="0" u="none" strike="noStrike" cap="none">
              <a:solidFill>
                <a:schemeClr val="lt1"/>
              </a:solidFill>
              <a:latin typeface="Calibri"/>
              <a:ea typeface="Calibri"/>
              <a:cs typeface="Calibri"/>
              <a:sym typeface="Calibri"/>
            </a:endParaRPr>
          </a:p>
        </p:txBody>
      </p:sp>
      <p:sp>
        <p:nvSpPr>
          <p:cNvPr id="1082" name="Google Shape;1082;gdf7f94ca7a_13_60"/>
          <p:cNvSpPr/>
          <p:nvPr/>
        </p:nvSpPr>
        <p:spPr>
          <a:xfrm>
            <a:off x="-2520760" y="9076979"/>
            <a:ext cx="466200" cy="357300"/>
          </a:xfrm>
          <a:prstGeom prst="rect">
            <a:avLst/>
          </a:prstGeom>
          <a:solidFill>
            <a:srgbClr val="00B05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Spine</a:t>
            </a:r>
            <a:endParaRPr sz="1400" b="0" i="0" u="none" strike="noStrike" cap="none">
              <a:solidFill>
                <a:srgbClr val="000000"/>
              </a:solidFill>
              <a:latin typeface="Arial"/>
              <a:ea typeface="Arial"/>
              <a:cs typeface="Arial"/>
              <a:sym typeface="Arial"/>
            </a:endParaRPr>
          </a:p>
        </p:txBody>
      </p:sp>
      <p:sp>
        <p:nvSpPr>
          <p:cNvPr id="1083" name="Google Shape;1083;gdf7f94ca7a_13_60"/>
          <p:cNvSpPr/>
          <p:nvPr/>
        </p:nvSpPr>
        <p:spPr>
          <a:xfrm>
            <a:off x="7245048" y="3390425"/>
            <a:ext cx="621000" cy="357300"/>
          </a:xfrm>
          <a:prstGeom prst="rect">
            <a:avLst/>
          </a:prstGeom>
          <a:solidFill>
            <a:srgbClr val="9900F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s72811</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 2</a:t>
            </a:r>
            <a:endParaRPr sz="800">
              <a:solidFill>
                <a:schemeClr val="lt1"/>
              </a:solidFill>
              <a:latin typeface="Calibri"/>
              <a:ea typeface="Calibri"/>
              <a:cs typeface="Calibri"/>
              <a:sym typeface="Calibri"/>
            </a:endParaRPr>
          </a:p>
        </p:txBody>
      </p:sp>
      <p:sp>
        <p:nvSpPr>
          <p:cNvPr id="1084" name="Google Shape;1084;gdf7f94ca7a_13_60"/>
          <p:cNvSpPr txBox="1"/>
          <p:nvPr/>
        </p:nvSpPr>
        <p:spPr>
          <a:xfrm>
            <a:off x="6464312" y="3022525"/>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53/1</a:t>
            </a:r>
            <a:endParaRPr sz="1400" b="0" i="0" u="none" strike="noStrike" cap="none">
              <a:solidFill>
                <a:srgbClr val="000000"/>
              </a:solidFill>
              <a:latin typeface="Arial"/>
              <a:ea typeface="Arial"/>
              <a:cs typeface="Arial"/>
              <a:sym typeface="Arial"/>
            </a:endParaRPr>
          </a:p>
        </p:txBody>
      </p:sp>
      <p:cxnSp>
        <p:nvCxnSpPr>
          <p:cNvPr id="1085" name="Google Shape;1085;gdf7f94ca7a_13_60"/>
          <p:cNvCxnSpPr>
            <a:stCxn id="1086" idx="1"/>
            <a:endCxn id="1081" idx="3"/>
          </p:cNvCxnSpPr>
          <p:nvPr/>
        </p:nvCxnSpPr>
        <p:spPr>
          <a:xfrm rot="10800000">
            <a:off x="5050999" y="3569075"/>
            <a:ext cx="864000" cy="0"/>
          </a:xfrm>
          <a:prstGeom prst="straightConnector1">
            <a:avLst/>
          </a:prstGeom>
          <a:noFill/>
          <a:ln w="9525" cap="flat" cmpd="sng">
            <a:solidFill>
              <a:schemeClr val="accent1"/>
            </a:solidFill>
            <a:prstDash val="solid"/>
            <a:miter lim="800000"/>
            <a:headEnd type="none" w="sm" len="sm"/>
            <a:tailEnd type="none" w="sm" len="sm"/>
          </a:ln>
        </p:spPr>
      </p:cxnSp>
      <p:sp>
        <p:nvSpPr>
          <p:cNvPr id="1087" name="Google Shape;1087;gdf7f94ca7a_13_60"/>
          <p:cNvSpPr txBox="1"/>
          <p:nvPr/>
        </p:nvSpPr>
        <p:spPr>
          <a:xfrm>
            <a:off x="4055102" y="3747725"/>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27/1</a:t>
            </a:r>
            <a:endParaRPr sz="1400" b="0" i="0" u="none" strike="noStrike" cap="none">
              <a:solidFill>
                <a:srgbClr val="000000"/>
              </a:solidFill>
              <a:latin typeface="Arial"/>
              <a:ea typeface="Arial"/>
              <a:cs typeface="Arial"/>
              <a:sym typeface="Arial"/>
            </a:endParaRPr>
          </a:p>
        </p:txBody>
      </p:sp>
      <p:sp>
        <p:nvSpPr>
          <p:cNvPr id="1088" name="Google Shape;1088;gdf7f94ca7a_13_60"/>
          <p:cNvSpPr txBox="1"/>
          <p:nvPr/>
        </p:nvSpPr>
        <p:spPr>
          <a:xfrm>
            <a:off x="5682488" y="3022531"/>
            <a:ext cx="6987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sp>
        <p:nvSpPr>
          <p:cNvPr id="1089" name="Google Shape;1089;gdf7f94ca7a_13_60"/>
          <p:cNvSpPr txBox="1"/>
          <p:nvPr/>
        </p:nvSpPr>
        <p:spPr>
          <a:xfrm>
            <a:off x="3585724" y="2853175"/>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28/1</a:t>
            </a:r>
            <a:endParaRPr sz="1400" b="0" i="0" u="none" strike="noStrike" cap="none">
              <a:solidFill>
                <a:srgbClr val="000000"/>
              </a:solidFill>
              <a:latin typeface="Arial"/>
              <a:ea typeface="Arial"/>
              <a:cs typeface="Arial"/>
              <a:sym typeface="Arial"/>
            </a:endParaRPr>
          </a:p>
        </p:txBody>
      </p:sp>
      <p:sp>
        <p:nvSpPr>
          <p:cNvPr id="1090" name="Google Shape;1090;gdf7f94ca7a_13_60"/>
          <p:cNvSpPr txBox="1"/>
          <p:nvPr/>
        </p:nvSpPr>
        <p:spPr>
          <a:xfrm>
            <a:off x="1706475" y="2781025"/>
            <a:ext cx="13899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172.16.0.1</a:t>
            </a:r>
            <a:endParaRPr sz="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985d.82b4.ccf5</a:t>
            </a:r>
            <a:endParaRPr sz="800" b="0" i="0" u="none" strike="noStrike" cap="none">
              <a:solidFill>
                <a:srgbClr val="000000"/>
              </a:solidFill>
              <a:latin typeface="Calibri"/>
              <a:ea typeface="Calibri"/>
              <a:cs typeface="Calibri"/>
              <a:sym typeface="Calibri"/>
            </a:endParaRPr>
          </a:p>
        </p:txBody>
      </p:sp>
      <p:sp>
        <p:nvSpPr>
          <p:cNvPr id="1091" name="Google Shape;1091;gdf7f94ca7a_13_60"/>
          <p:cNvSpPr txBox="1"/>
          <p:nvPr/>
        </p:nvSpPr>
        <p:spPr>
          <a:xfrm>
            <a:off x="5051011" y="3022514"/>
            <a:ext cx="5484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33</a:t>
            </a:r>
            <a:endParaRPr sz="1400" b="0" i="0" u="none" strike="noStrike" cap="none">
              <a:solidFill>
                <a:srgbClr val="000000"/>
              </a:solidFill>
              <a:latin typeface="Arial"/>
              <a:ea typeface="Arial"/>
              <a:cs typeface="Arial"/>
              <a:sym typeface="Arial"/>
            </a:endParaRPr>
          </a:p>
        </p:txBody>
      </p:sp>
      <p:sp>
        <p:nvSpPr>
          <p:cNvPr id="1086" name="Google Shape;1086;gdf7f94ca7a_13_60"/>
          <p:cNvSpPr/>
          <p:nvPr/>
        </p:nvSpPr>
        <p:spPr>
          <a:xfrm>
            <a:off x="5914999" y="3390425"/>
            <a:ext cx="548400" cy="357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s705</a:t>
            </a:r>
            <a:r>
              <a:rPr lang="en-US" sz="800">
                <a:solidFill>
                  <a:schemeClr val="lt1"/>
                </a:solidFill>
                <a:latin typeface="Calibri"/>
                <a:ea typeface="Calibri"/>
                <a:cs typeface="Calibri"/>
                <a:sym typeface="Calibri"/>
              </a:rPr>
              <a:t>12</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Leaf 2</a:t>
            </a:r>
            <a:endParaRPr sz="800">
              <a:solidFill>
                <a:schemeClr val="lt1"/>
              </a:solidFill>
              <a:latin typeface="Calibri"/>
              <a:ea typeface="Calibri"/>
              <a:cs typeface="Calibri"/>
              <a:sym typeface="Calibri"/>
            </a:endParaRPr>
          </a:p>
        </p:txBody>
      </p:sp>
      <p:sp>
        <p:nvSpPr>
          <p:cNvPr id="1092" name="Google Shape;1092;gdf7f94ca7a_13_60"/>
          <p:cNvSpPr/>
          <p:nvPr/>
        </p:nvSpPr>
        <p:spPr>
          <a:xfrm>
            <a:off x="3074499" y="4053975"/>
            <a:ext cx="548400" cy="357300"/>
          </a:xfrm>
          <a:prstGeom prst="rect">
            <a:avLst/>
          </a:prstGeom>
          <a:solidFill>
            <a:srgbClr val="9900F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s70</a:t>
            </a:r>
            <a:r>
              <a:rPr lang="en-US" sz="800">
                <a:solidFill>
                  <a:schemeClr val="lt1"/>
                </a:solidFill>
                <a:latin typeface="Calibri"/>
                <a:ea typeface="Calibri"/>
                <a:cs typeface="Calibri"/>
                <a:sym typeface="Calibri"/>
              </a:rPr>
              <a:t>513</a:t>
            </a:r>
            <a:endParaRPr sz="800" b="0"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 3</a:t>
            </a:r>
            <a:endParaRPr sz="800" b="0" i="0" u="none" strike="noStrike" cap="none">
              <a:solidFill>
                <a:schemeClr val="lt1"/>
              </a:solidFill>
              <a:latin typeface="Calibri"/>
              <a:ea typeface="Calibri"/>
              <a:cs typeface="Calibri"/>
              <a:sym typeface="Calibri"/>
            </a:endParaRPr>
          </a:p>
        </p:txBody>
      </p:sp>
      <p:sp>
        <p:nvSpPr>
          <p:cNvPr id="1093" name="Google Shape;1093;gdf7f94ca7a_13_60"/>
          <p:cNvSpPr txBox="1"/>
          <p:nvPr/>
        </p:nvSpPr>
        <p:spPr>
          <a:xfrm>
            <a:off x="3598825" y="4256300"/>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28/1</a:t>
            </a:r>
            <a:endParaRPr sz="1400" b="0" i="0" u="none" strike="noStrike" cap="none">
              <a:solidFill>
                <a:srgbClr val="000000"/>
              </a:solidFill>
              <a:latin typeface="Arial"/>
              <a:ea typeface="Arial"/>
              <a:cs typeface="Arial"/>
              <a:sym typeface="Arial"/>
            </a:endParaRPr>
          </a:p>
        </p:txBody>
      </p:sp>
      <p:cxnSp>
        <p:nvCxnSpPr>
          <p:cNvPr id="1094" name="Google Shape;1094;gdf7f94ca7a_13_60"/>
          <p:cNvCxnSpPr>
            <a:stCxn id="1081" idx="1"/>
            <a:endCxn id="1079" idx="2"/>
          </p:cNvCxnSpPr>
          <p:nvPr/>
        </p:nvCxnSpPr>
        <p:spPr>
          <a:xfrm rot="10800000">
            <a:off x="3348649" y="3236675"/>
            <a:ext cx="1154100" cy="332400"/>
          </a:xfrm>
          <a:prstGeom prst="straightConnector1">
            <a:avLst/>
          </a:prstGeom>
          <a:noFill/>
          <a:ln w="38100" cap="flat" cmpd="sng">
            <a:solidFill>
              <a:schemeClr val="accent3"/>
            </a:solidFill>
            <a:prstDash val="solid"/>
            <a:round/>
            <a:headEnd type="none" w="med" len="med"/>
            <a:tailEnd type="none" w="med" len="med"/>
          </a:ln>
        </p:spPr>
      </p:cxnSp>
      <p:cxnSp>
        <p:nvCxnSpPr>
          <p:cNvPr id="1095" name="Google Shape;1095;gdf7f94ca7a_13_60"/>
          <p:cNvCxnSpPr>
            <a:stCxn id="1092" idx="0"/>
            <a:endCxn id="1081" idx="1"/>
          </p:cNvCxnSpPr>
          <p:nvPr/>
        </p:nvCxnSpPr>
        <p:spPr>
          <a:xfrm rot="10800000" flipH="1">
            <a:off x="3348699" y="3569175"/>
            <a:ext cx="1154100" cy="484800"/>
          </a:xfrm>
          <a:prstGeom prst="straightConnector1">
            <a:avLst/>
          </a:prstGeom>
          <a:noFill/>
          <a:ln w="38100" cap="flat" cmpd="sng">
            <a:solidFill>
              <a:srgbClr val="9900FF"/>
            </a:solidFill>
            <a:prstDash val="solid"/>
            <a:round/>
            <a:headEnd type="none" w="med" len="med"/>
            <a:tailEnd type="none" w="med" len="med"/>
          </a:ln>
        </p:spPr>
      </p:cxnSp>
      <p:sp>
        <p:nvSpPr>
          <p:cNvPr id="1096" name="Google Shape;1096;gdf7f94ca7a_13_60"/>
          <p:cNvSpPr txBox="1"/>
          <p:nvPr/>
        </p:nvSpPr>
        <p:spPr>
          <a:xfrm>
            <a:off x="4055090" y="3175025"/>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28/1</a:t>
            </a:r>
            <a:endParaRPr sz="1400" b="0" i="0" u="none" strike="noStrike" cap="none">
              <a:solidFill>
                <a:srgbClr val="000000"/>
              </a:solidFill>
              <a:latin typeface="Arial"/>
              <a:ea typeface="Arial"/>
              <a:cs typeface="Arial"/>
              <a:sym typeface="Arial"/>
            </a:endParaRPr>
          </a:p>
        </p:txBody>
      </p:sp>
      <p:cxnSp>
        <p:nvCxnSpPr>
          <p:cNvPr id="1097" name="Google Shape;1097;gdf7f94ca7a_13_60"/>
          <p:cNvCxnSpPr>
            <a:stCxn id="1086" idx="3"/>
            <a:endCxn id="1083" idx="1"/>
          </p:cNvCxnSpPr>
          <p:nvPr/>
        </p:nvCxnSpPr>
        <p:spPr>
          <a:xfrm>
            <a:off x="6463399" y="3569075"/>
            <a:ext cx="781500" cy="0"/>
          </a:xfrm>
          <a:prstGeom prst="straightConnector1">
            <a:avLst/>
          </a:prstGeom>
          <a:noFill/>
          <a:ln w="38100" cap="flat" cmpd="sng">
            <a:solidFill>
              <a:srgbClr val="9900FF"/>
            </a:solidFill>
            <a:prstDash val="solid"/>
            <a:round/>
            <a:headEnd type="none" w="med" len="med"/>
            <a:tailEnd type="none" w="med" len="med"/>
          </a:ln>
        </p:spPr>
      </p:cxnSp>
      <p:sp>
        <p:nvSpPr>
          <p:cNvPr id="1098" name="Google Shape;1098;gdf7f94ca7a_13_60"/>
          <p:cNvSpPr txBox="1"/>
          <p:nvPr/>
        </p:nvSpPr>
        <p:spPr>
          <a:xfrm>
            <a:off x="1695825" y="3955575"/>
            <a:ext cx="13899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US" sz="800">
                <a:solidFill>
                  <a:schemeClr val="dk1"/>
                </a:solidFill>
                <a:latin typeface="Calibri"/>
                <a:ea typeface="Calibri"/>
                <a:cs typeface="Calibri"/>
                <a:sym typeface="Calibri"/>
              </a:rPr>
              <a:t>172.16.0.3</a:t>
            </a:r>
            <a:endParaRPr sz="8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985d.82b4.ca61</a:t>
            </a:r>
            <a:endParaRPr sz="800" b="0" i="0" u="none" strike="noStrike" cap="none">
              <a:solidFill>
                <a:srgbClr val="000000"/>
              </a:solidFill>
              <a:latin typeface="Calibri"/>
              <a:ea typeface="Calibri"/>
              <a:cs typeface="Calibri"/>
              <a:sym typeface="Calibri"/>
            </a:endParaRPr>
          </a:p>
        </p:txBody>
      </p:sp>
      <p:sp>
        <p:nvSpPr>
          <p:cNvPr id="1099" name="Google Shape;1099;gdf7f94ca7a_13_60"/>
          <p:cNvSpPr txBox="1"/>
          <p:nvPr/>
        </p:nvSpPr>
        <p:spPr>
          <a:xfrm>
            <a:off x="6904412" y="3004313"/>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2</a:t>
            </a:r>
            <a:r>
              <a:rPr lang="en-US" sz="800" b="0" i="0" u="none" strike="noStrike" cap="none">
                <a:solidFill>
                  <a:schemeClr val="dk1"/>
                </a:solidFill>
                <a:latin typeface="Calibri"/>
                <a:ea typeface="Calibri"/>
                <a:cs typeface="Calibri"/>
                <a:sym typeface="Calibri"/>
              </a:rPr>
              <a:t>7/1</a:t>
            </a:r>
            <a:endParaRPr sz="1400" b="0" i="0" u="none" strike="noStrike" cap="none">
              <a:solidFill>
                <a:srgbClr val="000000"/>
              </a:solidFill>
              <a:latin typeface="Arial"/>
              <a:ea typeface="Arial"/>
              <a:cs typeface="Arial"/>
              <a:sym typeface="Arial"/>
            </a:endParaRPr>
          </a:p>
        </p:txBody>
      </p:sp>
      <p:sp>
        <p:nvSpPr>
          <p:cNvPr id="1100" name="Google Shape;1100;gdf7f94ca7a_13_60"/>
          <p:cNvSpPr txBox="1"/>
          <p:nvPr/>
        </p:nvSpPr>
        <p:spPr>
          <a:xfrm>
            <a:off x="8041025" y="3292025"/>
            <a:ext cx="1389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800"/>
              <a:buFont typeface="Arial"/>
              <a:buNone/>
            </a:pPr>
            <a:r>
              <a:rPr lang="en-US" sz="800">
                <a:solidFill>
                  <a:schemeClr val="dk1"/>
                </a:solidFill>
                <a:latin typeface="Calibri"/>
                <a:ea typeface="Calibri"/>
                <a:cs typeface="Calibri"/>
                <a:sym typeface="Calibri"/>
              </a:rPr>
              <a:t>172.16.0.2</a:t>
            </a:r>
            <a:endParaRPr sz="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444c.a88d.27c1</a:t>
            </a:r>
            <a:endParaRPr sz="800" b="0" i="0" u="none" strike="noStrike" cap="none">
              <a:solidFill>
                <a:srgbClr val="000000"/>
              </a:solidFill>
              <a:latin typeface="Calibri"/>
              <a:ea typeface="Calibri"/>
              <a:cs typeface="Calibri"/>
              <a:sym typeface="Calibri"/>
            </a:endParaRPr>
          </a:p>
        </p:txBody>
      </p:sp>
      <p:sp>
        <p:nvSpPr>
          <p:cNvPr id="1101" name="Google Shape;1101;gdf7f94ca7a_13_60"/>
          <p:cNvSpPr txBox="1"/>
          <p:nvPr/>
        </p:nvSpPr>
        <p:spPr>
          <a:xfrm>
            <a:off x="5133720" y="3657675"/>
            <a:ext cx="698700" cy="307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10.0.0.0/31</a:t>
            </a:r>
            <a:endParaRPr sz="800" b="0" i="0" u="none" strike="noStrike" cap="none">
              <a:solidFill>
                <a:schemeClr val="dk1"/>
              </a:solidFill>
              <a:latin typeface="Calibri"/>
              <a:ea typeface="Calibri"/>
              <a:cs typeface="Calibri"/>
              <a:sym typeface="Calibri"/>
            </a:endParaRPr>
          </a:p>
        </p:txBody>
      </p:sp>
      <p:sp>
        <p:nvSpPr>
          <p:cNvPr id="1102" name="Google Shape;1102;gdf7f94ca7a_13_60"/>
          <p:cNvSpPr txBox="1"/>
          <p:nvPr/>
        </p:nvSpPr>
        <p:spPr>
          <a:xfrm>
            <a:off x="1030550" y="319325"/>
            <a:ext cx="11448000" cy="109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US" sz="3300">
                <a:solidFill>
                  <a:schemeClr val="dk1"/>
                </a:solidFill>
                <a:latin typeface="Helvetica Neue"/>
                <a:ea typeface="Helvetica Neue"/>
                <a:cs typeface="Helvetica Neue"/>
                <a:sym typeface="Helvetica Neue"/>
              </a:rPr>
              <a:t>Community 1 VLAN &lt;--&gt; Community 2 VLAN</a:t>
            </a:r>
            <a:endParaRPr sz="3300">
              <a:solidFill>
                <a:schemeClr val="dk1"/>
              </a:solidFill>
              <a:latin typeface="Helvetica Neue"/>
              <a:ea typeface="Helvetica Neue"/>
              <a:cs typeface="Helvetica Neue"/>
              <a:sym typeface="Helvetica Neue"/>
            </a:endParaRPr>
          </a:p>
          <a:p>
            <a:pPr marL="0" lvl="0" indent="0" algn="l" rtl="0">
              <a:lnSpc>
                <a:spcPct val="90000"/>
              </a:lnSpc>
              <a:spcBef>
                <a:spcPts val="0"/>
              </a:spcBef>
              <a:spcAft>
                <a:spcPts val="0"/>
              </a:spcAft>
              <a:buNone/>
            </a:pPr>
            <a:r>
              <a:rPr lang="en-US" sz="3300">
                <a:solidFill>
                  <a:schemeClr val="dk1"/>
                </a:solidFill>
                <a:latin typeface="Helvetica Neue"/>
                <a:ea typeface="Helvetica Neue"/>
                <a:cs typeface="Helvetica Neue"/>
                <a:sym typeface="Helvetica Neue"/>
              </a:rPr>
              <a:t>H1 in </a:t>
            </a:r>
            <a:r>
              <a:rPr lang="en-US" sz="3300">
                <a:solidFill>
                  <a:schemeClr val="accent3"/>
                </a:solidFill>
                <a:latin typeface="Helvetica Neue"/>
                <a:ea typeface="Helvetica Neue"/>
                <a:cs typeface="Helvetica Neue"/>
                <a:sym typeface="Helvetica Neue"/>
              </a:rPr>
              <a:t>VLAN 13</a:t>
            </a:r>
            <a:r>
              <a:rPr lang="en-US" sz="3300">
                <a:solidFill>
                  <a:schemeClr val="dk1"/>
                </a:solidFill>
                <a:latin typeface="Helvetica Neue"/>
                <a:ea typeface="Helvetica Neue"/>
                <a:cs typeface="Helvetica Neue"/>
                <a:sym typeface="Helvetica Neue"/>
              </a:rPr>
              <a:t>, H2 and H3 in </a:t>
            </a:r>
            <a:r>
              <a:rPr lang="en-US" sz="3300">
                <a:solidFill>
                  <a:srgbClr val="9900FF"/>
                </a:solidFill>
                <a:latin typeface="Helvetica Neue"/>
                <a:ea typeface="Helvetica Neue"/>
                <a:cs typeface="Helvetica Neue"/>
                <a:sym typeface="Helvetica Neue"/>
              </a:rPr>
              <a:t>VLAN 12</a:t>
            </a:r>
            <a:endParaRPr sz="3300">
              <a:solidFill>
                <a:schemeClr val="dk1"/>
              </a:solidFill>
              <a:latin typeface="Helvetica Neue"/>
              <a:ea typeface="Helvetica Neue"/>
              <a:cs typeface="Helvetica Neue"/>
              <a:sym typeface="Helvetica Neue"/>
            </a:endParaRPr>
          </a:p>
        </p:txBody>
      </p:sp>
      <p:sp>
        <p:nvSpPr>
          <p:cNvPr id="1103" name="Google Shape;1103;gdf7f94ca7a_13_60"/>
          <p:cNvSpPr/>
          <p:nvPr/>
        </p:nvSpPr>
        <p:spPr>
          <a:xfrm>
            <a:off x="11194617" y="4002740"/>
            <a:ext cx="466200" cy="357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Leaf</a:t>
            </a:r>
            <a:endParaRPr sz="1400" b="0" i="0" u="none" strike="noStrike" cap="none">
              <a:solidFill>
                <a:srgbClr val="000000"/>
              </a:solidFill>
              <a:latin typeface="Arial"/>
              <a:ea typeface="Arial"/>
              <a:cs typeface="Arial"/>
              <a:sym typeface="Arial"/>
            </a:endParaRPr>
          </a:p>
        </p:txBody>
      </p:sp>
      <p:sp>
        <p:nvSpPr>
          <p:cNvPr id="1104" name="Google Shape;1104;gdf7f94ca7a_13_60"/>
          <p:cNvSpPr/>
          <p:nvPr/>
        </p:nvSpPr>
        <p:spPr>
          <a:xfrm>
            <a:off x="11194617" y="4430340"/>
            <a:ext cx="466200" cy="357300"/>
          </a:xfrm>
          <a:prstGeom prst="rect">
            <a:avLst/>
          </a:prstGeom>
          <a:solidFill>
            <a:srgbClr val="D5A6B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10</a:t>
            </a:r>
            <a:endParaRPr sz="800">
              <a:solidFill>
                <a:schemeClr val="lt1"/>
              </a:solidFill>
              <a:latin typeface="Calibri"/>
              <a:ea typeface="Calibri"/>
              <a:cs typeface="Calibri"/>
              <a:sym typeface="Calibri"/>
            </a:endParaRPr>
          </a:p>
        </p:txBody>
      </p:sp>
      <p:sp>
        <p:nvSpPr>
          <p:cNvPr id="1105" name="Google Shape;1105;gdf7f94ca7a_13_60"/>
          <p:cNvSpPr/>
          <p:nvPr/>
        </p:nvSpPr>
        <p:spPr>
          <a:xfrm>
            <a:off x="11194617" y="4912865"/>
            <a:ext cx="4662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11</a:t>
            </a:r>
            <a:endParaRPr sz="800">
              <a:solidFill>
                <a:schemeClr val="lt1"/>
              </a:solidFill>
              <a:latin typeface="Calibri"/>
              <a:ea typeface="Calibri"/>
              <a:cs typeface="Calibri"/>
              <a:sym typeface="Calibri"/>
            </a:endParaRPr>
          </a:p>
        </p:txBody>
      </p:sp>
      <p:sp>
        <p:nvSpPr>
          <p:cNvPr id="1106" name="Google Shape;1106;gdf7f94ca7a_13_60"/>
          <p:cNvSpPr/>
          <p:nvPr/>
        </p:nvSpPr>
        <p:spPr>
          <a:xfrm>
            <a:off x="11194617" y="5395390"/>
            <a:ext cx="466200" cy="357300"/>
          </a:xfrm>
          <a:prstGeom prst="rect">
            <a:avLst/>
          </a:prstGeom>
          <a:solidFill>
            <a:srgbClr val="9900F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12</a:t>
            </a:r>
            <a:endParaRPr sz="800">
              <a:solidFill>
                <a:schemeClr val="lt1"/>
              </a:solidFill>
              <a:latin typeface="Calibri"/>
              <a:ea typeface="Calibri"/>
              <a:cs typeface="Calibri"/>
              <a:sym typeface="Calibri"/>
            </a:endParaRPr>
          </a:p>
        </p:txBody>
      </p:sp>
      <p:sp>
        <p:nvSpPr>
          <p:cNvPr id="1107" name="Google Shape;1107;gdf7f94ca7a_13_60"/>
          <p:cNvSpPr/>
          <p:nvPr/>
        </p:nvSpPr>
        <p:spPr>
          <a:xfrm>
            <a:off x="11194617" y="5877915"/>
            <a:ext cx="466200" cy="357300"/>
          </a:xfrm>
          <a:prstGeom prst="rect">
            <a:avLst/>
          </a:prstGeom>
          <a:solidFill>
            <a:schemeClr val="accent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13</a:t>
            </a:r>
            <a:endParaRPr sz="800">
              <a:solidFill>
                <a:schemeClr val="lt1"/>
              </a:solidFill>
              <a:latin typeface="Calibri"/>
              <a:ea typeface="Calibri"/>
              <a:cs typeface="Calibri"/>
              <a:sym typeface="Calibri"/>
            </a:endParaRPr>
          </a:p>
        </p:txBody>
      </p:sp>
      <p:sp>
        <p:nvSpPr>
          <p:cNvPr id="1108" name="Google Shape;1108;gdf7f94ca7a_13_60"/>
          <p:cNvSpPr txBox="1"/>
          <p:nvPr/>
        </p:nvSpPr>
        <p:spPr>
          <a:xfrm>
            <a:off x="9216125" y="4787650"/>
            <a:ext cx="15834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800"/>
              <a:buFont typeface="Arial"/>
              <a:buNone/>
            </a:pPr>
            <a:r>
              <a:rPr lang="en-US" sz="1100">
                <a:solidFill>
                  <a:srgbClr val="C27BA0"/>
                </a:solidFill>
                <a:latin typeface="Calibri"/>
                <a:ea typeface="Calibri"/>
                <a:cs typeface="Calibri"/>
                <a:sym typeface="Calibri"/>
              </a:rPr>
              <a:t>Primary VLAN: 10</a:t>
            </a:r>
            <a:endParaRPr sz="1100">
              <a:solidFill>
                <a:srgbClr val="C27BA0"/>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chemeClr val="accent2"/>
                </a:solidFill>
                <a:latin typeface="Calibri"/>
                <a:ea typeface="Calibri"/>
                <a:cs typeface="Calibri"/>
                <a:sym typeface="Calibri"/>
              </a:rPr>
              <a:t>Isolated VLAN: 11</a:t>
            </a:r>
            <a:endParaRPr sz="1100">
              <a:solidFill>
                <a:schemeClr val="accent2"/>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rgbClr val="9900FF"/>
                </a:solidFill>
                <a:latin typeface="Calibri"/>
                <a:ea typeface="Calibri"/>
                <a:cs typeface="Calibri"/>
                <a:sym typeface="Calibri"/>
              </a:rPr>
              <a:t>Community VLAN: 12</a:t>
            </a:r>
            <a:endParaRPr sz="1100">
              <a:solidFill>
                <a:srgbClr val="9900FF"/>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US" sz="1100">
                <a:solidFill>
                  <a:schemeClr val="accent3"/>
                </a:solidFill>
                <a:latin typeface="Calibri"/>
                <a:ea typeface="Calibri"/>
                <a:cs typeface="Calibri"/>
                <a:sym typeface="Calibri"/>
              </a:rPr>
              <a:t>Community VLAN: 13</a:t>
            </a:r>
            <a:endParaRPr sz="1100">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12"/>
        <p:cNvGrpSpPr/>
        <p:nvPr/>
      </p:nvGrpSpPr>
      <p:grpSpPr>
        <a:xfrm>
          <a:off x="0" y="0"/>
          <a:ext cx="0" cy="0"/>
          <a:chOff x="0" y="0"/>
          <a:chExt cx="0" cy="0"/>
        </a:xfrm>
      </p:grpSpPr>
      <p:sp>
        <p:nvSpPr>
          <p:cNvPr id="1113" name="Google Shape;1113;gdf7f94ca7a_13_93"/>
          <p:cNvSpPr txBox="1">
            <a:spLocks noGrp="1"/>
          </p:cNvSpPr>
          <p:nvPr>
            <p:ph type="subTitle" idx="1"/>
          </p:nvPr>
        </p:nvSpPr>
        <p:spPr>
          <a:xfrm>
            <a:off x="838200" y="1245950"/>
            <a:ext cx="8794800" cy="3940500"/>
          </a:xfrm>
          <a:prstGeom prst="rect">
            <a:avLst/>
          </a:prstGeom>
          <a:ln w="9525" cap="flat" cmpd="sng">
            <a:solidFill>
              <a:schemeClr val="dk2"/>
            </a:solidFill>
            <a:prstDash val="solid"/>
            <a:round/>
            <a:headEnd type="none" w="sm" len="sm"/>
            <a:tailEnd type="none" w="sm" len="sm"/>
          </a:ln>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Leaf1(config-router-bgp)#sh vlan</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VLAN  Name                         	Status	Ports</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 -------------------------------- --------- -------------------------------</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1 	default                      	active    </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10	VLAN0010                     	active	Cpu, Et27/1+, Et28/1+, Vx1</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11	VLAN0011                     	active	Cpu, Vx1</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12	VLAN0012                     	active	Cpu, Et27/1, Vx1</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13	VLAN0013                     	active	Cpu, Et28/1, Vx1</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spcBef>
                <a:spcPts val="1000"/>
              </a:spcBef>
              <a:spcAft>
                <a:spcPts val="0"/>
              </a:spcAft>
              <a:buNone/>
            </a:pPr>
            <a:r>
              <a:rPr lang="en-US" sz="1300" b="1">
                <a:latin typeface="Courier New"/>
                <a:ea typeface="Courier New"/>
                <a:cs typeface="Courier New"/>
                <a:sym typeface="Courier New"/>
              </a:rPr>
              <a:t>+ indicates a private VLAN promoted port</a:t>
            </a:r>
            <a:endParaRPr sz="1300" b="1">
              <a:latin typeface="Courier New"/>
              <a:ea typeface="Courier New"/>
              <a:cs typeface="Courier New"/>
              <a:sym typeface="Courier New"/>
            </a:endParaRPr>
          </a:p>
        </p:txBody>
      </p:sp>
      <p:sp>
        <p:nvSpPr>
          <p:cNvPr id="1114" name="Google Shape;1114;gdf7f94ca7a_13_93"/>
          <p:cNvSpPr txBox="1">
            <a:spLocks noGrp="1"/>
          </p:cNvSpPr>
          <p:nvPr>
            <p:ph type="ctrTitle"/>
          </p:nvPr>
        </p:nvSpPr>
        <p:spPr>
          <a:xfrm>
            <a:off x="838200" y="60325"/>
            <a:ext cx="10515600" cy="693900"/>
          </a:xfrm>
          <a:prstGeom prst="rect">
            <a:avLst/>
          </a:prstGeom>
        </p:spPr>
        <p:txBody>
          <a:bodyPr spcFirstLastPara="1" wrap="square" lIns="91425" tIns="45700" rIns="91425" bIns="45700" anchor="b" anchorCtr="0">
            <a:normAutofit/>
          </a:bodyPr>
          <a:lstStyle/>
          <a:p>
            <a:pPr marL="0" lvl="0" indent="0" algn="l" rtl="0">
              <a:spcBef>
                <a:spcPts val="1000"/>
              </a:spcBef>
              <a:spcAft>
                <a:spcPts val="0"/>
              </a:spcAft>
              <a:buNone/>
            </a:pPr>
            <a:r>
              <a:rPr lang="en-US" sz="3300"/>
              <a:t>VLAN : H1 in </a:t>
            </a:r>
            <a:r>
              <a:rPr lang="en-US" sz="3300">
                <a:solidFill>
                  <a:schemeClr val="accent3"/>
                </a:solidFill>
              </a:rPr>
              <a:t>VLAN 13</a:t>
            </a:r>
            <a:r>
              <a:rPr lang="en-US" sz="3300"/>
              <a:t>, H2 and H3 in </a:t>
            </a:r>
            <a:r>
              <a:rPr lang="en-US" sz="3300">
                <a:solidFill>
                  <a:srgbClr val="9900FF"/>
                </a:solidFill>
              </a:rPr>
              <a:t>VLAN 12</a:t>
            </a:r>
            <a:endParaRPr sz="33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19" name="Google Shape;1119;gdf7f94ca7a_13_98"/>
          <p:cNvSpPr txBox="1">
            <a:spLocks noGrp="1"/>
          </p:cNvSpPr>
          <p:nvPr>
            <p:ph type="title"/>
          </p:nvPr>
        </p:nvSpPr>
        <p:spPr>
          <a:xfrm>
            <a:off x="609603" y="170159"/>
            <a:ext cx="10972800" cy="866700"/>
          </a:xfrm>
          <a:prstGeom prst="rect">
            <a:avLst/>
          </a:prstGeom>
        </p:spPr>
        <p:txBody>
          <a:bodyPr spcFirstLastPara="1" wrap="square" lIns="130125" tIns="65075" rIns="130125" bIns="65075" anchor="t" anchorCtr="0">
            <a:noAutofit/>
          </a:bodyPr>
          <a:lstStyle/>
          <a:p>
            <a:pPr marL="0" lvl="0" indent="0" algn="l" rtl="0">
              <a:spcBef>
                <a:spcPts val="0"/>
              </a:spcBef>
              <a:spcAft>
                <a:spcPts val="0"/>
              </a:spcAft>
              <a:buClr>
                <a:schemeClr val="dk1"/>
              </a:buClr>
              <a:buSzPts val="1100"/>
              <a:buFont typeface="Arial"/>
              <a:buNone/>
            </a:pPr>
            <a:r>
              <a:rPr lang="en-US" sz="3000"/>
              <a:t>Encapsulated Traffic: H1 in </a:t>
            </a:r>
            <a:r>
              <a:rPr lang="en-US" sz="3000">
                <a:solidFill>
                  <a:schemeClr val="accent3"/>
                </a:solidFill>
              </a:rPr>
              <a:t>VLAN 13</a:t>
            </a:r>
            <a:r>
              <a:rPr lang="en-US" sz="3000"/>
              <a:t>, H2 and H3 in </a:t>
            </a:r>
            <a:r>
              <a:rPr lang="en-US" sz="3000">
                <a:solidFill>
                  <a:srgbClr val="9900FF"/>
                </a:solidFill>
              </a:rPr>
              <a:t>VLAN 12</a:t>
            </a:r>
            <a:endParaRPr sz="3000"/>
          </a:p>
        </p:txBody>
      </p:sp>
      <p:sp>
        <p:nvSpPr>
          <p:cNvPr id="1120" name="Google Shape;1120;gdf7f94ca7a_13_98"/>
          <p:cNvSpPr txBox="1">
            <a:spLocks noGrp="1"/>
          </p:cNvSpPr>
          <p:nvPr>
            <p:ph type="body" idx="1"/>
          </p:nvPr>
        </p:nvSpPr>
        <p:spPr>
          <a:xfrm>
            <a:off x="479200" y="639575"/>
            <a:ext cx="10874700" cy="5772300"/>
          </a:xfrm>
          <a:prstGeom prst="rect">
            <a:avLst/>
          </a:prstGeom>
          <a:ln w="9525" cap="flat" cmpd="sng">
            <a:solidFill>
              <a:schemeClr val="dk2"/>
            </a:solidFill>
            <a:prstDash val="solid"/>
            <a:round/>
            <a:headEnd type="none" w="sm" len="sm"/>
            <a:tailEnd type="none" w="sm" len="sm"/>
          </a:ln>
        </p:spPr>
        <p:txBody>
          <a:bodyPr spcFirstLastPara="1" wrap="square" lIns="130125" tIns="65075" rIns="130125" bIns="65075" anchor="t" anchorCtr="0">
            <a:noAutofit/>
          </a:bodyPr>
          <a:lstStyle/>
          <a:p>
            <a:pPr marL="0" lvl="0" indent="0" algn="l" rtl="0">
              <a:spcBef>
                <a:spcPts val="0"/>
              </a:spcBef>
              <a:spcAft>
                <a:spcPts val="0"/>
              </a:spcAft>
              <a:buNone/>
            </a:pPr>
            <a:r>
              <a:rPr lang="en-US" sz="1300" b="1" u="sng">
                <a:solidFill>
                  <a:schemeClr val="dk2"/>
                </a:solidFill>
                <a:latin typeface="Courier New"/>
                <a:ea typeface="Courier New"/>
                <a:cs typeface="Courier New"/>
                <a:sym typeface="Courier New"/>
              </a:rPr>
              <a:t>ping H3 → H2 (OK)</a:t>
            </a:r>
            <a:endParaRPr sz="1300" b="1" u="sng">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solidFill>
                  <a:schemeClr val="dk2"/>
                </a:solidFill>
                <a:latin typeface="Courier New"/>
                <a:ea typeface="Courier New"/>
                <a:cs typeface="Courier New"/>
                <a:sym typeface="Courier New"/>
              </a:rPr>
              <a:t>16:30:17.181670 98:5d:82:b4:dd:f9 &gt; 98:5d:82:c1:6b:03, ethertype 802.1Q (0x8100), length 168: vlan 1006, p 0, ethertype IPv4 (0x0800), </a:t>
            </a:r>
            <a:r>
              <a:rPr lang="en-US" sz="1300" b="1">
                <a:solidFill>
                  <a:schemeClr val="dk2"/>
                </a:solidFill>
                <a:latin typeface="Courier New"/>
                <a:ea typeface="Courier New"/>
                <a:cs typeface="Courier New"/>
                <a:sym typeface="Courier New"/>
              </a:rPr>
              <a:t>10.1.1.1.18655 &gt; 10.2.1.2.4789: VXLAN</a:t>
            </a:r>
            <a:r>
              <a:rPr lang="en-US" sz="1300">
                <a:solidFill>
                  <a:schemeClr val="dk2"/>
                </a:solidFill>
                <a:latin typeface="Courier New"/>
                <a:ea typeface="Courier New"/>
                <a:cs typeface="Courier New"/>
                <a:sym typeface="Courier New"/>
              </a:rPr>
              <a:t>, flags [I] (0x08), </a:t>
            </a:r>
            <a:r>
              <a:rPr lang="en-US" sz="1300" b="1">
                <a:solidFill>
                  <a:schemeClr val="dk2"/>
                </a:solidFill>
                <a:latin typeface="Courier New"/>
                <a:ea typeface="Courier New"/>
                <a:cs typeface="Courier New"/>
                <a:sym typeface="Courier New"/>
              </a:rPr>
              <a:t>vni 12</a:t>
            </a:r>
            <a:endParaRPr sz="1300" b="1">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solidFill>
                  <a:schemeClr val="dk2"/>
                </a:solidFill>
                <a:latin typeface="Courier New"/>
                <a:ea typeface="Courier New"/>
                <a:cs typeface="Courier New"/>
                <a:sym typeface="Courier New"/>
              </a:rPr>
              <a:t>98:5d:82:b4:ca:61 &gt; 44:4c:a8:8d:27:c1, ethertype IPv4 (0x0800), length 114: </a:t>
            </a:r>
            <a:r>
              <a:rPr lang="en-US" sz="1300" b="1">
                <a:solidFill>
                  <a:schemeClr val="dk2"/>
                </a:solidFill>
                <a:latin typeface="Courier New"/>
                <a:ea typeface="Courier New"/>
                <a:cs typeface="Courier New"/>
                <a:sym typeface="Courier New"/>
              </a:rPr>
              <a:t>172.16.0.3 &gt; 172.16.0.2: ICMP echo request</a:t>
            </a:r>
            <a:r>
              <a:rPr lang="en-US" sz="1300">
                <a:solidFill>
                  <a:schemeClr val="dk2"/>
                </a:solidFill>
                <a:latin typeface="Courier New"/>
                <a:ea typeface="Courier New"/>
                <a:cs typeface="Courier New"/>
                <a:sym typeface="Courier New"/>
              </a:rPr>
              <a:t>, id 18917, seq 1, length 80</a:t>
            </a:r>
            <a:endParaRPr sz="1300">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solidFill>
                  <a:schemeClr val="dk2"/>
                </a:solidFill>
                <a:latin typeface="Courier New"/>
                <a:ea typeface="Courier New"/>
                <a:cs typeface="Courier New"/>
                <a:sym typeface="Courier New"/>
              </a:rPr>
              <a:t>16:30:17.181814 98:5d:82:c1:6b:03 &gt; 98:5d:82:b4:dd:f9, ethertype IPv4 (0x0800), length 164: </a:t>
            </a:r>
            <a:r>
              <a:rPr lang="en-US" sz="1300" b="1">
                <a:solidFill>
                  <a:schemeClr val="dk2"/>
                </a:solidFill>
                <a:latin typeface="Courier New"/>
                <a:ea typeface="Courier New"/>
                <a:cs typeface="Courier New"/>
                <a:sym typeface="Courier New"/>
              </a:rPr>
              <a:t>10.2.1.2.20406 &gt; 10.1.1.1.4789: VXLAN</a:t>
            </a:r>
            <a:r>
              <a:rPr lang="en-US" sz="1300">
                <a:solidFill>
                  <a:schemeClr val="dk2"/>
                </a:solidFill>
                <a:latin typeface="Courier New"/>
                <a:ea typeface="Courier New"/>
                <a:cs typeface="Courier New"/>
                <a:sym typeface="Courier New"/>
              </a:rPr>
              <a:t>, flags [I] (0x08), </a:t>
            </a:r>
            <a:r>
              <a:rPr lang="en-US" sz="1300" b="1">
                <a:solidFill>
                  <a:schemeClr val="dk2"/>
                </a:solidFill>
                <a:latin typeface="Courier New"/>
                <a:ea typeface="Courier New"/>
                <a:cs typeface="Courier New"/>
                <a:sym typeface="Courier New"/>
              </a:rPr>
              <a:t>vni 12</a:t>
            </a:r>
            <a:endParaRPr sz="1300" b="1">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solidFill>
                  <a:schemeClr val="dk2"/>
                </a:solidFill>
                <a:latin typeface="Courier New"/>
                <a:ea typeface="Courier New"/>
                <a:cs typeface="Courier New"/>
                <a:sym typeface="Courier New"/>
              </a:rPr>
              <a:t>44:4c:a8:8d:27:c1 &gt; 98:5d:82:b4:ca:61, ethertype IPv4 (0x0800), length 114: </a:t>
            </a:r>
            <a:r>
              <a:rPr lang="en-US" sz="1300" b="1">
                <a:solidFill>
                  <a:schemeClr val="dk2"/>
                </a:solidFill>
                <a:latin typeface="Courier New"/>
                <a:ea typeface="Courier New"/>
                <a:cs typeface="Courier New"/>
                <a:sym typeface="Courier New"/>
              </a:rPr>
              <a:t>172.16.0.2 &gt; 172.16.0.3:</a:t>
            </a:r>
            <a:r>
              <a:rPr lang="en-US" sz="1300">
                <a:solidFill>
                  <a:schemeClr val="dk2"/>
                </a:solidFill>
                <a:latin typeface="Courier New"/>
                <a:ea typeface="Courier New"/>
                <a:cs typeface="Courier New"/>
                <a:sym typeface="Courier New"/>
              </a:rPr>
              <a:t> </a:t>
            </a:r>
            <a:r>
              <a:rPr lang="en-US" sz="1300" b="1">
                <a:solidFill>
                  <a:schemeClr val="dk2"/>
                </a:solidFill>
                <a:latin typeface="Courier New"/>
                <a:ea typeface="Courier New"/>
                <a:cs typeface="Courier New"/>
                <a:sym typeface="Courier New"/>
              </a:rPr>
              <a:t>ICMP echo reply</a:t>
            </a:r>
            <a:r>
              <a:rPr lang="en-US" sz="1300">
                <a:solidFill>
                  <a:schemeClr val="dk2"/>
                </a:solidFill>
                <a:latin typeface="Courier New"/>
                <a:ea typeface="Courier New"/>
                <a:cs typeface="Courier New"/>
                <a:sym typeface="Courier New"/>
              </a:rPr>
              <a:t>, id 18917, seq 1, length 80</a:t>
            </a:r>
            <a:endParaRPr sz="1300">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endParaRPr sz="1300">
              <a:solidFill>
                <a:schemeClr val="dk2"/>
              </a:solidFill>
              <a:latin typeface="Courier New"/>
              <a:ea typeface="Courier New"/>
              <a:cs typeface="Courier New"/>
              <a:sym typeface="Courier New"/>
            </a:endParaRPr>
          </a:p>
          <a:p>
            <a:pPr marL="0" lvl="0" indent="0" algn="l" rtl="0">
              <a:spcBef>
                <a:spcPts val="600"/>
              </a:spcBef>
              <a:spcAft>
                <a:spcPts val="0"/>
              </a:spcAft>
              <a:buNone/>
            </a:pPr>
            <a:r>
              <a:rPr lang="en-US" sz="1300" b="1" u="sng">
                <a:solidFill>
                  <a:schemeClr val="dk2"/>
                </a:solidFill>
                <a:latin typeface="Courier New"/>
                <a:ea typeface="Courier New"/>
                <a:cs typeface="Courier New"/>
                <a:sym typeface="Courier New"/>
              </a:rPr>
              <a:t>ping H2 → H1 (NOK)</a:t>
            </a:r>
            <a:endParaRPr sz="1300" b="1" u="sng">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solidFill>
                  <a:schemeClr val="dk2"/>
                </a:solidFill>
                <a:latin typeface="Courier New"/>
                <a:ea typeface="Courier New"/>
                <a:cs typeface="Courier New"/>
                <a:sym typeface="Courier New"/>
              </a:rPr>
              <a:t>16:32:48.107108 98:5d:82:c1:6b:03 &gt; 98:5d:82:b4:dd:f9, ethertype IPv4 (0x0800), length 164: </a:t>
            </a:r>
            <a:r>
              <a:rPr lang="en-US" sz="1300" b="1">
                <a:solidFill>
                  <a:schemeClr val="dk2"/>
                </a:solidFill>
                <a:latin typeface="Courier New"/>
                <a:ea typeface="Courier New"/>
                <a:cs typeface="Courier New"/>
                <a:sym typeface="Courier New"/>
              </a:rPr>
              <a:t>10.2.1.2.37622 &gt; 10.1.1.1.4789: VXLAN</a:t>
            </a:r>
            <a:r>
              <a:rPr lang="en-US" sz="1300">
                <a:solidFill>
                  <a:schemeClr val="dk2"/>
                </a:solidFill>
                <a:latin typeface="Courier New"/>
                <a:ea typeface="Courier New"/>
                <a:cs typeface="Courier New"/>
                <a:sym typeface="Courier New"/>
              </a:rPr>
              <a:t>, flags [I] (0x08), </a:t>
            </a:r>
            <a:r>
              <a:rPr lang="en-US" sz="1300" b="1">
                <a:solidFill>
                  <a:schemeClr val="dk2"/>
                </a:solidFill>
                <a:latin typeface="Courier New"/>
                <a:ea typeface="Courier New"/>
                <a:cs typeface="Courier New"/>
                <a:sym typeface="Courier New"/>
              </a:rPr>
              <a:t>vni 12</a:t>
            </a:r>
            <a:endParaRPr sz="1300" b="1">
              <a:solidFill>
                <a:schemeClr val="dk2"/>
              </a:solidFill>
              <a:latin typeface="Courier New"/>
              <a:ea typeface="Courier New"/>
              <a:cs typeface="Courier New"/>
              <a:sym typeface="Courier New"/>
            </a:endParaRPr>
          </a:p>
          <a:p>
            <a:pPr marL="0" lvl="0" indent="0" algn="l" rtl="0">
              <a:spcBef>
                <a:spcPts val="600"/>
              </a:spcBef>
              <a:spcAft>
                <a:spcPts val="0"/>
              </a:spcAft>
              <a:buNone/>
            </a:pPr>
            <a:r>
              <a:rPr lang="en-US" sz="1300">
                <a:solidFill>
                  <a:schemeClr val="dk2"/>
                </a:solidFill>
                <a:latin typeface="Courier New"/>
                <a:ea typeface="Courier New"/>
                <a:cs typeface="Courier New"/>
                <a:sym typeface="Courier New"/>
              </a:rPr>
              <a:t>44:4c:a8:8d:27:c1 &gt; 98:5d:82:b4:cc:f5, ethertype IPv4 (0x0800), length 114: </a:t>
            </a:r>
            <a:r>
              <a:rPr lang="en-US" sz="1300" b="1">
                <a:solidFill>
                  <a:schemeClr val="dk2"/>
                </a:solidFill>
                <a:latin typeface="Courier New"/>
                <a:ea typeface="Courier New"/>
                <a:cs typeface="Courier New"/>
                <a:sym typeface="Courier New"/>
              </a:rPr>
              <a:t>172.16.0.2 &gt; 172.16.0.1: ICMP echo request</a:t>
            </a:r>
            <a:r>
              <a:rPr lang="en-US" sz="1300">
                <a:solidFill>
                  <a:schemeClr val="dk2"/>
                </a:solidFill>
                <a:latin typeface="Courier New"/>
                <a:ea typeface="Courier New"/>
                <a:cs typeface="Courier New"/>
                <a:sym typeface="Courier New"/>
              </a:rPr>
              <a:t>, id 6485, seq 1, length 80</a:t>
            </a:r>
            <a:endParaRPr sz="1300">
              <a:solidFill>
                <a:schemeClr val="dk2"/>
              </a:solidFill>
              <a:latin typeface="Courier New"/>
              <a:ea typeface="Courier New"/>
              <a:cs typeface="Courier New"/>
              <a:sym typeface="Courier New"/>
            </a:endParaRPr>
          </a:p>
          <a:p>
            <a:pPr marL="0" lvl="0" indent="0" algn="l" rtl="0">
              <a:spcBef>
                <a:spcPts val="600"/>
              </a:spcBef>
              <a:spcAft>
                <a:spcPts val="0"/>
              </a:spcAft>
              <a:buNone/>
            </a:pPr>
            <a:r>
              <a:rPr lang="en-US" sz="1300" b="1">
                <a:solidFill>
                  <a:schemeClr val="dk2"/>
                </a:solidFill>
                <a:latin typeface="Courier New"/>
                <a:ea typeface="Courier New"/>
                <a:cs typeface="Courier New"/>
                <a:sym typeface="Courier New"/>
              </a:rPr>
              <a:t>There is no echo reply.</a:t>
            </a:r>
            <a:endParaRPr sz="1300" b="1">
              <a:solidFill>
                <a:schemeClr val="dk2"/>
              </a:solidFill>
              <a:latin typeface="Courier New"/>
              <a:ea typeface="Courier New"/>
              <a:cs typeface="Courier New"/>
              <a:sym typeface="Courier New"/>
            </a:endParaRPr>
          </a:p>
          <a:p>
            <a:pPr marL="0" lvl="0" indent="0" algn="l" rtl="0">
              <a:spcBef>
                <a:spcPts val="600"/>
              </a:spcBef>
              <a:spcAft>
                <a:spcPts val="0"/>
              </a:spcAft>
              <a:buNone/>
            </a:pPr>
            <a:endParaRPr sz="1300" b="1">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b="1" u="sng">
                <a:solidFill>
                  <a:schemeClr val="dk2"/>
                </a:solidFill>
                <a:latin typeface="Courier New"/>
                <a:ea typeface="Courier New"/>
                <a:cs typeface="Courier New"/>
                <a:sym typeface="Courier New"/>
              </a:rPr>
              <a:t>ping H1 → H2 (NOK)</a:t>
            </a:r>
            <a:endParaRPr sz="1300" b="1" u="sng">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solidFill>
                  <a:schemeClr val="dk2"/>
                </a:solidFill>
                <a:latin typeface="Courier New"/>
                <a:ea typeface="Courier New"/>
                <a:cs typeface="Courier New"/>
                <a:sym typeface="Courier New"/>
              </a:rPr>
              <a:t>16:36:11.517270 98:5d:82:b4:dd:f9 &gt; 98:5d:82:c1:6b:03, ethertype 802.1Q (0x8100), length 168: vlan 1006, p 0, ethertype IPv4 (0x0800), </a:t>
            </a:r>
            <a:r>
              <a:rPr lang="en-US" sz="1300" b="1">
                <a:solidFill>
                  <a:schemeClr val="dk2"/>
                </a:solidFill>
                <a:latin typeface="Courier New"/>
                <a:ea typeface="Courier New"/>
                <a:cs typeface="Courier New"/>
                <a:sym typeface="Courier New"/>
              </a:rPr>
              <a:t>10.1.1.1.54434 &gt; 10.2.1.2.4789: VXLAN</a:t>
            </a:r>
            <a:r>
              <a:rPr lang="en-US" sz="1300">
                <a:solidFill>
                  <a:schemeClr val="dk2"/>
                </a:solidFill>
                <a:latin typeface="Courier New"/>
                <a:ea typeface="Courier New"/>
                <a:cs typeface="Courier New"/>
                <a:sym typeface="Courier New"/>
              </a:rPr>
              <a:t>, flags [I] (0x08), </a:t>
            </a:r>
            <a:r>
              <a:rPr lang="en-US" sz="1300" b="1">
                <a:solidFill>
                  <a:schemeClr val="dk2"/>
                </a:solidFill>
                <a:latin typeface="Courier New"/>
                <a:ea typeface="Courier New"/>
                <a:cs typeface="Courier New"/>
                <a:sym typeface="Courier New"/>
              </a:rPr>
              <a:t>vni 13</a:t>
            </a:r>
            <a:endParaRPr sz="1300" b="1">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solidFill>
                  <a:schemeClr val="dk2"/>
                </a:solidFill>
                <a:latin typeface="Courier New"/>
                <a:ea typeface="Courier New"/>
                <a:cs typeface="Courier New"/>
                <a:sym typeface="Courier New"/>
              </a:rPr>
              <a:t>98:5d:82:b4:cc:f5 &gt; 44:4c:a8:8d:27:c1, ethertype IPv4 (0x0800), length 114: </a:t>
            </a:r>
            <a:r>
              <a:rPr lang="en-US" sz="1300" b="1">
                <a:solidFill>
                  <a:schemeClr val="dk2"/>
                </a:solidFill>
                <a:latin typeface="Courier New"/>
                <a:ea typeface="Courier New"/>
                <a:cs typeface="Courier New"/>
                <a:sym typeface="Courier New"/>
              </a:rPr>
              <a:t>172.16.0.1 &gt; 172.16.0.2: ICMP echo request</a:t>
            </a:r>
            <a:r>
              <a:rPr lang="en-US" sz="1300">
                <a:solidFill>
                  <a:schemeClr val="dk2"/>
                </a:solidFill>
                <a:latin typeface="Courier New"/>
                <a:ea typeface="Courier New"/>
                <a:cs typeface="Courier New"/>
                <a:sym typeface="Courier New"/>
              </a:rPr>
              <a:t>, id 18969, seq 1, length 80</a:t>
            </a:r>
            <a:endParaRPr sz="1300">
              <a:solidFill>
                <a:schemeClr val="dk2"/>
              </a:solidFill>
              <a:latin typeface="Courier New"/>
              <a:ea typeface="Courier New"/>
              <a:cs typeface="Courier New"/>
              <a:sym typeface="Courier New"/>
            </a:endParaRPr>
          </a:p>
          <a:p>
            <a:pPr marL="0" lvl="0" indent="0" algn="l" rtl="0">
              <a:spcBef>
                <a:spcPts val="600"/>
              </a:spcBef>
              <a:spcAft>
                <a:spcPts val="600"/>
              </a:spcAft>
              <a:buClr>
                <a:schemeClr val="dk1"/>
              </a:buClr>
              <a:buSzPts val="1100"/>
              <a:buFont typeface="Arial"/>
              <a:buNone/>
            </a:pPr>
            <a:r>
              <a:rPr lang="en-US" sz="1300" b="1">
                <a:solidFill>
                  <a:schemeClr val="dk2"/>
                </a:solidFill>
                <a:latin typeface="Courier New"/>
                <a:ea typeface="Courier New"/>
                <a:cs typeface="Courier New"/>
                <a:sym typeface="Courier New"/>
              </a:rPr>
              <a:t>There is no echo reply.</a:t>
            </a:r>
            <a:endParaRPr sz="1300" b="1" u="sng">
              <a:solidFill>
                <a:schemeClr val="dk2"/>
              </a:solidFill>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24"/>
        <p:cNvGrpSpPr/>
        <p:nvPr/>
      </p:nvGrpSpPr>
      <p:grpSpPr>
        <a:xfrm>
          <a:off x="0" y="0"/>
          <a:ext cx="0" cy="0"/>
          <a:chOff x="0" y="0"/>
          <a:chExt cx="0" cy="0"/>
        </a:xfrm>
      </p:grpSpPr>
      <p:sp>
        <p:nvSpPr>
          <p:cNvPr id="1125" name="Google Shape;1125;gdf7f94ca7a_13_103"/>
          <p:cNvSpPr txBox="1">
            <a:spLocks noGrp="1"/>
          </p:cNvSpPr>
          <p:nvPr>
            <p:ph type="title"/>
          </p:nvPr>
        </p:nvSpPr>
        <p:spPr>
          <a:xfrm>
            <a:off x="838200" y="60325"/>
            <a:ext cx="10515600" cy="1325700"/>
          </a:xfrm>
          <a:prstGeom prst="rect">
            <a:avLst/>
          </a:prstGeom>
        </p:spPr>
        <p:txBody>
          <a:bodyPr spcFirstLastPara="1" wrap="square" lIns="130125" tIns="65075" rIns="130125" bIns="65075" anchor="t" anchorCtr="0">
            <a:noAutofit/>
          </a:bodyPr>
          <a:lstStyle/>
          <a:p>
            <a:pPr marL="0" lvl="0" indent="0" algn="l" rtl="0">
              <a:spcBef>
                <a:spcPts val="1000"/>
              </a:spcBef>
              <a:spcAft>
                <a:spcPts val="0"/>
              </a:spcAft>
              <a:buNone/>
            </a:pPr>
            <a:r>
              <a:rPr lang="en-US" sz="3000"/>
              <a:t>EVPN Control-Plane: H1 in </a:t>
            </a:r>
            <a:r>
              <a:rPr lang="en-US" sz="3000">
                <a:solidFill>
                  <a:schemeClr val="accent3"/>
                </a:solidFill>
              </a:rPr>
              <a:t>VLAN 13</a:t>
            </a:r>
            <a:r>
              <a:rPr lang="en-US" sz="3000"/>
              <a:t>, H2 and H3 in </a:t>
            </a:r>
            <a:r>
              <a:rPr lang="en-US" sz="3000">
                <a:solidFill>
                  <a:srgbClr val="9900FF"/>
                </a:solidFill>
              </a:rPr>
              <a:t>VLAN 12</a:t>
            </a:r>
            <a:endParaRPr sz="3000"/>
          </a:p>
        </p:txBody>
      </p:sp>
      <p:sp>
        <p:nvSpPr>
          <p:cNvPr id="1126" name="Google Shape;1126;gdf7f94ca7a_13_103"/>
          <p:cNvSpPr txBox="1">
            <a:spLocks noGrp="1"/>
          </p:cNvSpPr>
          <p:nvPr>
            <p:ph type="body" idx="1"/>
          </p:nvPr>
        </p:nvSpPr>
        <p:spPr>
          <a:xfrm>
            <a:off x="838200" y="848250"/>
            <a:ext cx="8343300" cy="5531400"/>
          </a:xfrm>
          <a:prstGeom prst="rect">
            <a:avLst/>
          </a:prstGeom>
          <a:ln w="9525" cap="flat" cmpd="sng">
            <a:solidFill>
              <a:schemeClr val="dk2"/>
            </a:solidFill>
            <a:prstDash val="solid"/>
            <a:round/>
            <a:headEnd type="none" w="sm" len="sm"/>
            <a:tailEnd type="none" w="sm" len="sm"/>
          </a:ln>
        </p:spPr>
        <p:txBody>
          <a:bodyPr spcFirstLastPara="1" wrap="square" lIns="130125" tIns="65075" rIns="130125" bIns="65075" anchor="t" anchorCtr="0">
            <a:noAutofit/>
          </a:bodyPr>
          <a:lstStyle/>
          <a:p>
            <a:pPr marL="0" lvl="0" indent="0" algn="l" rtl="0">
              <a:spcBef>
                <a:spcPts val="0"/>
              </a:spcBef>
              <a:spcAft>
                <a:spcPts val="0"/>
              </a:spcAft>
              <a:buClr>
                <a:schemeClr val="dk1"/>
              </a:buClr>
              <a:buSzPts val="1100"/>
              <a:buFont typeface="Arial"/>
              <a:buNone/>
            </a:pPr>
            <a:r>
              <a:rPr lang="en-US" sz="1000">
                <a:latin typeface="Courier New"/>
                <a:ea typeface="Courier New"/>
                <a:cs typeface="Courier New"/>
                <a:sym typeface="Courier New"/>
              </a:rPr>
              <a:t>Leaf1(config-router-bgp)#sh bgp evpn route-type mac-ip detail</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BGP routing table information for VRF default</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Router identifier 10.1.1.1, local AS number 65001</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BGP routing table entry for mac-ip </a:t>
            </a:r>
            <a:r>
              <a:rPr lang="en-US" sz="1000" b="1">
                <a:latin typeface="Courier New"/>
                <a:ea typeface="Courier New"/>
                <a:cs typeface="Courier New"/>
                <a:sym typeface="Courier New"/>
              </a:rPr>
              <a:t>444c.a88d.27c1</a:t>
            </a:r>
            <a:r>
              <a:rPr lang="en-US" sz="1000">
                <a:latin typeface="Courier New"/>
                <a:ea typeface="Courier New"/>
                <a:cs typeface="Courier New"/>
                <a:sym typeface="Courier New"/>
              </a:rPr>
              <a:t>, Route Distinguisher: 10.2.0.2:10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Paths: 1 available</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65002</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10.2.1.2 from 10.2.0.2 (10.2.1.2)</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Origin IGP, metric -, localpref 100, weight 0, valid, external, best</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Extended Community: Route-Target-AS:10:10 TunnelEncap:tunnelTypeVxlan</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a:t>
            </a:r>
            <a:r>
              <a:rPr lang="en-US" sz="1000" b="1">
                <a:latin typeface="Courier New"/>
                <a:ea typeface="Courier New"/>
                <a:cs typeface="Courier New"/>
                <a:sym typeface="Courier New"/>
              </a:rPr>
              <a:t>VNI: 10 </a:t>
            </a:r>
            <a:r>
              <a:rPr lang="en-US" sz="1000">
                <a:latin typeface="Courier New"/>
                <a:ea typeface="Courier New"/>
                <a:cs typeface="Courier New"/>
                <a:sym typeface="Courier New"/>
              </a:rPr>
              <a:t>ESI: 0000:0000:0000:0000:0000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BGP routing table entry for mac-ip </a:t>
            </a:r>
            <a:r>
              <a:rPr lang="en-US" sz="1000" b="1">
                <a:latin typeface="Courier New"/>
                <a:ea typeface="Courier New"/>
                <a:cs typeface="Courier New"/>
                <a:sym typeface="Courier New"/>
              </a:rPr>
              <a:t>985d.82b4.ca61</a:t>
            </a:r>
            <a:r>
              <a:rPr lang="en-US" sz="1000">
                <a:latin typeface="Courier New"/>
                <a:ea typeface="Courier New"/>
                <a:cs typeface="Courier New"/>
                <a:sym typeface="Courier New"/>
              </a:rPr>
              <a:t>, Route Distinguisher: 10.2.0.1:10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Paths: 1 available</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Local</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 from - (0.0.0.0)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Origin IGP, metric -, localpref -, weight 0, valid, local, best</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Extended Community: Route-Target-AS:10:10 TunnelEncap:tunnelTypeVxlan</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a:t>
            </a:r>
            <a:r>
              <a:rPr lang="en-US" sz="1000" b="1">
                <a:latin typeface="Courier New"/>
                <a:ea typeface="Courier New"/>
                <a:cs typeface="Courier New"/>
                <a:sym typeface="Courier New"/>
              </a:rPr>
              <a:t>VNI: 10</a:t>
            </a:r>
            <a:r>
              <a:rPr lang="en-US" sz="1000">
                <a:latin typeface="Courier New"/>
                <a:ea typeface="Courier New"/>
                <a:cs typeface="Courier New"/>
                <a:sym typeface="Courier New"/>
              </a:rPr>
              <a:t> ESI: 0000:0000:0000:0000:0000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BGP routing table entry for mac-ip </a:t>
            </a:r>
            <a:r>
              <a:rPr lang="en-US" sz="1000" b="1">
                <a:latin typeface="Courier New"/>
                <a:ea typeface="Courier New"/>
                <a:cs typeface="Courier New"/>
                <a:sym typeface="Courier New"/>
              </a:rPr>
              <a:t>985d.82b4.ccf5</a:t>
            </a:r>
            <a:r>
              <a:rPr lang="en-US" sz="1000">
                <a:latin typeface="Courier New"/>
                <a:ea typeface="Courier New"/>
                <a:cs typeface="Courier New"/>
                <a:sym typeface="Courier New"/>
              </a:rPr>
              <a:t>, Route Distinguisher: 10.2.0.1:10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Paths: 1 available</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Local</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 from - (0.0.0.0)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Origin IGP, metric -, localpref -, weight 0, valid, local, best</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Extended Community: Route-Target-AS:10:10 TunnelEncap:tunnelTypeVxlan</a:t>
            </a:r>
            <a:endParaRPr sz="1000">
              <a:latin typeface="Courier New"/>
              <a:ea typeface="Courier New"/>
              <a:cs typeface="Courier New"/>
              <a:sym typeface="Courier New"/>
            </a:endParaRPr>
          </a:p>
          <a:p>
            <a:pPr marL="0" lvl="0" indent="0" algn="l" rtl="0">
              <a:spcBef>
                <a:spcPts val="600"/>
              </a:spcBef>
              <a:spcAft>
                <a:spcPts val="600"/>
              </a:spcAft>
              <a:buNone/>
            </a:pPr>
            <a:r>
              <a:rPr lang="en-US" sz="1000">
                <a:latin typeface="Courier New"/>
                <a:ea typeface="Courier New"/>
                <a:cs typeface="Courier New"/>
                <a:sym typeface="Courier New"/>
              </a:rPr>
              <a:t>  	</a:t>
            </a:r>
            <a:r>
              <a:rPr lang="en-US" sz="1000" b="1">
                <a:latin typeface="Courier New"/>
                <a:ea typeface="Courier New"/>
                <a:cs typeface="Courier New"/>
                <a:sym typeface="Courier New"/>
              </a:rPr>
              <a:t>VNI: 10 </a:t>
            </a:r>
            <a:r>
              <a:rPr lang="en-US" sz="1000">
                <a:latin typeface="Courier New"/>
                <a:ea typeface="Courier New"/>
                <a:cs typeface="Courier New"/>
                <a:sym typeface="Courier New"/>
              </a:rPr>
              <a:t>ESI: 0000:0000:0000:0000:0000</a:t>
            </a:r>
            <a:endParaRPr sz="1000">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30"/>
        <p:cNvGrpSpPr/>
        <p:nvPr/>
      </p:nvGrpSpPr>
      <p:grpSpPr>
        <a:xfrm>
          <a:off x="0" y="0"/>
          <a:ext cx="0" cy="0"/>
          <a:chOff x="0" y="0"/>
          <a:chExt cx="0" cy="0"/>
        </a:xfrm>
      </p:grpSpPr>
      <p:sp>
        <p:nvSpPr>
          <p:cNvPr id="1131" name="Google Shape;1131;gdf7f94ca7a_13_108"/>
          <p:cNvSpPr txBox="1">
            <a:spLocks noGrp="1"/>
          </p:cNvSpPr>
          <p:nvPr>
            <p:ph type="title"/>
          </p:nvPr>
        </p:nvSpPr>
        <p:spPr>
          <a:xfrm>
            <a:off x="838200" y="60325"/>
            <a:ext cx="11009100" cy="1325700"/>
          </a:xfrm>
          <a:prstGeom prst="rect">
            <a:avLst/>
          </a:prstGeom>
        </p:spPr>
        <p:txBody>
          <a:bodyPr spcFirstLastPara="1" wrap="square" lIns="130125" tIns="65075" rIns="130125" bIns="65075" anchor="t" anchorCtr="0">
            <a:noAutofit/>
          </a:bodyPr>
          <a:lstStyle/>
          <a:p>
            <a:pPr marL="0" lvl="0" indent="0" algn="l" rtl="0">
              <a:spcBef>
                <a:spcPts val="1000"/>
              </a:spcBef>
              <a:spcAft>
                <a:spcPts val="0"/>
              </a:spcAft>
              <a:buNone/>
            </a:pPr>
            <a:r>
              <a:rPr lang="en-US" sz="3000"/>
              <a:t>VXLAN Address Table: H1 in </a:t>
            </a:r>
            <a:r>
              <a:rPr lang="en-US" sz="3000">
                <a:solidFill>
                  <a:schemeClr val="accent3"/>
                </a:solidFill>
              </a:rPr>
              <a:t>VLAN 13</a:t>
            </a:r>
            <a:r>
              <a:rPr lang="en-US" sz="3000"/>
              <a:t>, H2 and H3 in </a:t>
            </a:r>
            <a:r>
              <a:rPr lang="en-US" sz="3000">
                <a:solidFill>
                  <a:srgbClr val="9900FF"/>
                </a:solidFill>
              </a:rPr>
              <a:t>VLAN 12</a:t>
            </a:r>
            <a:endParaRPr sz="3000"/>
          </a:p>
        </p:txBody>
      </p:sp>
      <p:sp>
        <p:nvSpPr>
          <p:cNvPr id="1132" name="Google Shape;1132;gdf7f94ca7a_13_108"/>
          <p:cNvSpPr txBox="1">
            <a:spLocks noGrp="1"/>
          </p:cNvSpPr>
          <p:nvPr>
            <p:ph type="body" idx="1"/>
          </p:nvPr>
        </p:nvSpPr>
        <p:spPr>
          <a:xfrm>
            <a:off x="404675" y="1245950"/>
            <a:ext cx="7196700" cy="3048300"/>
          </a:xfrm>
          <a:prstGeom prst="rect">
            <a:avLst/>
          </a:prstGeom>
          <a:ln w="9525" cap="flat" cmpd="sng">
            <a:solidFill>
              <a:schemeClr val="dk2"/>
            </a:solidFill>
            <a:prstDash val="solid"/>
            <a:round/>
            <a:headEnd type="none" w="sm" len="sm"/>
            <a:tailEnd type="none" w="sm" len="sm"/>
          </a:ln>
        </p:spPr>
        <p:txBody>
          <a:bodyPr spcFirstLastPara="1" wrap="square" lIns="130125" tIns="65075" rIns="130125" bIns="65075" anchor="t" anchorCtr="0">
            <a:noAutofit/>
          </a:bodyPr>
          <a:lstStyle/>
          <a:p>
            <a:pPr marL="0" lvl="0" indent="0" algn="l" rtl="0">
              <a:lnSpc>
                <a:spcPct val="70000"/>
              </a:lnSpc>
              <a:spcBef>
                <a:spcPts val="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r>
              <a:rPr lang="en-US" sz="1300">
                <a:latin typeface="Courier New"/>
                <a:ea typeface="Courier New"/>
                <a:cs typeface="Courier New"/>
                <a:sym typeface="Courier New"/>
              </a:rPr>
              <a:t>Leaf2(config-macvrf-13)#sh vxlan address-table</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r>
              <a:rPr lang="en-US" sz="1300">
                <a:latin typeface="Courier New"/>
                <a:ea typeface="Courier New"/>
                <a:cs typeface="Courier New"/>
                <a:sym typeface="Courier New"/>
              </a:rPr>
              <a:t>Vxlan Mac Address Table</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r>
              <a:rPr lang="en-US" sz="1300">
                <a:latin typeface="Courier New"/>
                <a:ea typeface="Courier New"/>
                <a:cs typeface="Courier New"/>
                <a:sym typeface="Courier New"/>
              </a:rPr>
              <a:t>---------------------------------------------------------------</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r>
              <a:rPr lang="en-US" sz="1300">
                <a:latin typeface="Courier New"/>
                <a:ea typeface="Courier New"/>
                <a:cs typeface="Courier New"/>
                <a:sym typeface="Courier New"/>
              </a:rPr>
              <a:t>VLAN  Mac Address 	Type  	Prt  VTEP         	Moves   Last Move</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r>
              <a:rPr lang="en-US" sz="1300">
                <a:latin typeface="Courier New"/>
                <a:ea typeface="Courier New"/>
                <a:cs typeface="Courier New"/>
                <a:sym typeface="Courier New"/>
              </a:rPr>
              <a:t>----  ----------- 	----  	---  ----         	-----   ---------</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r>
              <a:rPr lang="en-US" sz="1300">
                <a:latin typeface="Courier New"/>
                <a:ea typeface="Courier New"/>
                <a:cs typeface="Courier New"/>
                <a:sym typeface="Courier New"/>
              </a:rPr>
              <a:t>  </a:t>
            </a:r>
            <a:r>
              <a:rPr lang="en-US" sz="1300" b="1">
                <a:latin typeface="Courier New"/>
                <a:ea typeface="Courier New"/>
                <a:cs typeface="Courier New"/>
                <a:sym typeface="Courier New"/>
              </a:rPr>
              <a:t>10  985d.82b4.ca61</a:t>
            </a:r>
            <a:r>
              <a:rPr lang="en-US" sz="1300">
                <a:latin typeface="Courier New"/>
                <a:ea typeface="Courier New"/>
                <a:cs typeface="Courier New"/>
                <a:sym typeface="Courier New"/>
              </a:rPr>
              <a:t>  EVPN  	Vx1  10.1.1.1     	1   	0:01:51 ago</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r>
              <a:rPr lang="en-US" sz="1300">
                <a:latin typeface="Courier New"/>
                <a:ea typeface="Courier New"/>
                <a:cs typeface="Courier New"/>
                <a:sym typeface="Courier New"/>
              </a:rPr>
              <a:t>  </a:t>
            </a:r>
            <a:r>
              <a:rPr lang="en-US" sz="1300" b="1">
                <a:latin typeface="Courier New"/>
                <a:ea typeface="Courier New"/>
                <a:cs typeface="Courier New"/>
                <a:sym typeface="Courier New"/>
              </a:rPr>
              <a:t>10  985d.82b4.ccf5</a:t>
            </a:r>
            <a:r>
              <a:rPr lang="en-US" sz="1300">
                <a:latin typeface="Courier New"/>
                <a:ea typeface="Courier New"/>
                <a:cs typeface="Courier New"/>
                <a:sym typeface="Courier New"/>
              </a:rPr>
              <a:t>  EVPN  	Vx1  10.1.1.1     	1   	0:01:56 ago</a:t>
            </a:r>
            <a:endParaRPr sz="1300">
              <a:latin typeface="Courier New"/>
              <a:ea typeface="Courier New"/>
              <a:cs typeface="Courier New"/>
              <a:sym typeface="Courier New"/>
            </a:endParaRPr>
          </a:p>
          <a:p>
            <a:pPr marL="0" lvl="0" indent="0" algn="l" rtl="0">
              <a:lnSpc>
                <a:spcPct val="70000"/>
              </a:lnSpc>
              <a:spcBef>
                <a:spcPts val="600"/>
              </a:spcBef>
              <a:spcAft>
                <a:spcPts val="600"/>
              </a:spcAft>
              <a:buClr>
                <a:schemeClr val="dk1"/>
              </a:buClr>
              <a:buSzPts val="1100"/>
              <a:buFont typeface="Arial"/>
              <a:buNone/>
            </a:pPr>
            <a:r>
              <a:rPr lang="en-US" sz="1300">
                <a:latin typeface="Courier New"/>
                <a:ea typeface="Courier New"/>
                <a:cs typeface="Courier New"/>
                <a:sym typeface="Courier New"/>
              </a:rPr>
              <a:t>Total Remote Mac Addresses for this criterion: 2</a:t>
            </a:r>
            <a:endParaRPr sz="1300">
              <a:latin typeface="Courier New"/>
              <a:ea typeface="Courier New"/>
              <a:cs typeface="Courier New"/>
              <a:sym typeface="Courier New"/>
            </a:endParaRPr>
          </a:p>
        </p:txBody>
      </p:sp>
      <p:sp>
        <p:nvSpPr>
          <p:cNvPr id="1133" name="Google Shape;1133;gdf7f94ca7a_13_108"/>
          <p:cNvSpPr txBox="1"/>
          <p:nvPr/>
        </p:nvSpPr>
        <p:spPr>
          <a:xfrm>
            <a:off x="1001075" y="5592425"/>
            <a:ext cx="10159200" cy="7050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US" sz="2200" b="1">
                <a:solidFill>
                  <a:schemeClr val="dk1"/>
                </a:solidFill>
                <a:latin typeface="Calibri"/>
                <a:ea typeface="Calibri"/>
                <a:cs typeface="Calibri"/>
                <a:sym typeface="Calibri"/>
              </a:rPr>
              <a:t>H3 and H1 are attached to the vlan 12 and vlan 13 respectively on the source VTEP</a:t>
            </a:r>
            <a:endParaRPr sz="2200" b="1">
              <a:solidFill>
                <a:schemeClr val="dk1"/>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37"/>
        <p:cNvGrpSpPr/>
        <p:nvPr/>
      </p:nvGrpSpPr>
      <p:grpSpPr>
        <a:xfrm>
          <a:off x="0" y="0"/>
          <a:ext cx="0" cy="0"/>
          <a:chOff x="0" y="0"/>
          <a:chExt cx="0" cy="0"/>
        </a:xfrm>
      </p:grpSpPr>
      <p:sp>
        <p:nvSpPr>
          <p:cNvPr id="1138" name="Google Shape;1138;gdf7f94ca7a_13_114"/>
          <p:cNvSpPr/>
          <p:nvPr/>
        </p:nvSpPr>
        <p:spPr>
          <a:xfrm>
            <a:off x="3074499" y="2879425"/>
            <a:ext cx="548400" cy="357300"/>
          </a:xfrm>
          <a:prstGeom prst="rect">
            <a:avLst/>
          </a:prstGeom>
          <a:solidFill>
            <a:schemeClr val="accent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s70514</a:t>
            </a:r>
            <a:endParaRPr sz="800" b="0"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 1</a:t>
            </a:r>
            <a:endParaRPr sz="800" b="0" i="0" u="none" strike="noStrike" cap="none">
              <a:solidFill>
                <a:schemeClr val="lt1"/>
              </a:solidFill>
              <a:latin typeface="Calibri"/>
              <a:ea typeface="Calibri"/>
              <a:cs typeface="Calibri"/>
              <a:sym typeface="Calibri"/>
            </a:endParaRPr>
          </a:p>
        </p:txBody>
      </p:sp>
      <p:sp>
        <p:nvSpPr>
          <p:cNvPr id="1139" name="Google Shape;1139;gdf7f94ca7a_13_114"/>
          <p:cNvSpPr/>
          <p:nvPr/>
        </p:nvSpPr>
        <p:spPr>
          <a:xfrm>
            <a:off x="7028567" y="-1283956"/>
            <a:ext cx="466200" cy="357300"/>
          </a:xfrm>
          <a:prstGeom prst="rect">
            <a:avLst/>
          </a:prstGeom>
          <a:solidFill>
            <a:srgbClr val="FF0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40" name="Google Shape;1140;gdf7f94ca7a_13_114"/>
          <p:cNvSpPr/>
          <p:nvPr/>
        </p:nvSpPr>
        <p:spPr>
          <a:xfrm>
            <a:off x="4502749" y="3390425"/>
            <a:ext cx="548400" cy="357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s70515</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Leaf </a:t>
            </a:r>
            <a:r>
              <a:rPr lang="en-US" sz="800" b="0" i="0" u="none" strike="noStrike" cap="none">
                <a:solidFill>
                  <a:schemeClr val="lt1"/>
                </a:solidFill>
                <a:latin typeface="Calibri"/>
                <a:ea typeface="Calibri"/>
                <a:cs typeface="Calibri"/>
                <a:sym typeface="Calibri"/>
              </a:rPr>
              <a:t>1</a:t>
            </a:r>
            <a:endParaRPr sz="800" b="0" i="0" u="none" strike="noStrike" cap="none">
              <a:solidFill>
                <a:schemeClr val="lt1"/>
              </a:solidFill>
              <a:latin typeface="Calibri"/>
              <a:ea typeface="Calibri"/>
              <a:cs typeface="Calibri"/>
              <a:sym typeface="Calibri"/>
            </a:endParaRPr>
          </a:p>
        </p:txBody>
      </p:sp>
      <p:sp>
        <p:nvSpPr>
          <p:cNvPr id="1141" name="Google Shape;1141;gdf7f94ca7a_13_114"/>
          <p:cNvSpPr/>
          <p:nvPr/>
        </p:nvSpPr>
        <p:spPr>
          <a:xfrm>
            <a:off x="-2520760" y="9076979"/>
            <a:ext cx="466200" cy="357300"/>
          </a:xfrm>
          <a:prstGeom prst="rect">
            <a:avLst/>
          </a:prstGeom>
          <a:solidFill>
            <a:srgbClr val="00B05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Spine</a:t>
            </a:r>
            <a:endParaRPr sz="1400" b="0" i="0" u="none" strike="noStrike" cap="none">
              <a:solidFill>
                <a:srgbClr val="000000"/>
              </a:solidFill>
              <a:latin typeface="Arial"/>
              <a:ea typeface="Arial"/>
              <a:cs typeface="Arial"/>
              <a:sym typeface="Arial"/>
            </a:endParaRPr>
          </a:p>
        </p:txBody>
      </p:sp>
      <p:sp>
        <p:nvSpPr>
          <p:cNvPr id="1142" name="Google Shape;1142;gdf7f94ca7a_13_114"/>
          <p:cNvSpPr/>
          <p:nvPr/>
        </p:nvSpPr>
        <p:spPr>
          <a:xfrm>
            <a:off x="7245048" y="3390425"/>
            <a:ext cx="6210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s72811</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 2</a:t>
            </a:r>
            <a:endParaRPr sz="800">
              <a:solidFill>
                <a:schemeClr val="lt1"/>
              </a:solidFill>
              <a:latin typeface="Calibri"/>
              <a:ea typeface="Calibri"/>
              <a:cs typeface="Calibri"/>
              <a:sym typeface="Calibri"/>
            </a:endParaRPr>
          </a:p>
        </p:txBody>
      </p:sp>
      <p:sp>
        <p:nvSpPr>
          <p:cNvPr id="1143" name="Google Shape;1143;gdf7f94ca7a_13_114"/>
          <p:cNvSpPr txBox="1"/>
          <p:nvPr/>
        </p:nvSpPr>
        <p:spPr>
          <a:xfrm>
            <a:off x="6464312" y="3022525"/>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53/1</a:t>
            </a:r>
            <a:endParaRPr sz="1400" b="0" i="0" u="none" strike="noStrike" cap="none">
              <a:solidFill>
                <a:srgbClr val="000000"/>
              </a:solidFill>
              <a:latin typeface="Arial"/>
              <a:ea typeface="Arial"/>
              <a:cs typeface="Arial"/>
              <a:sym typeface="Arial"/>
            </a:endParaRPr>
          </a:p>
        </p:txBody>
      </p:sp>
      <p:cxnSp>
        <p:nvCxnSpPr>
          <p:cNvPr id="1144" name="Google Shape;1144;gdf7f94ca7a_13_114"/>
          <p:cNvCxnSpPr>
            <a:stCxn id="1145" idx="1"/>
            <a:endCxn id="1140" idx="3"/>
          </p:cNvCxnSpPr>
          <p:nvPr/>
        </p:nvCxnSpPr>
        <p:spPr>
          <a:xfrm rot="10800000">
            <a:off x="5050999" y="3569075"/>
            <a:ext cx="864000" cy="0"/>
          </a:xfrm>
          <a:prstGeom prst="straightConnector1">
            <a:avLst/>
          </a:prstGeom>
          <a:noFill/>
          <a:ln w="9525" cap="flat" cmpd="sng">
            <a:solidFill>
              <a:schemeClr val="accent1"/>
            </a:solidFill>
            <a:prstDash val="solid"/>
            <a:miter lim="800000"/>
            <a:headEnd type="none" w="sm" len="sm"/>
            <a:tailEnd type="none" w="sm" len="sm"/>
          </a:ln>
        </p:spPr>
      </p:cxnSp>
      <p:sp>
        <p:nvSpPr>
          <p:cNvPr id="1146" name="Google Shape;1146;gdf7f94ca7a_13_114"/>
          <p:cNvSpPr txBox="1"/>
          <p:nvPr/>
        </p:nvSpPr>
        <p:spPr>
          <a:xfrm>
            <a:off x="4055102" y="3747725"/>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27/1</a:t>
            </a:r>
            <a:endParaRPr sz="1400" b="0" i="0" u="none" strike="noStrike" cap="none">
              <a:solidFill>
                <a:srgbClr val="000000"/>
              </a:solidFill>
              <a:latin typeface="Arial"/>
              <a:ea typeface="Arial"/>
              <a:cs typeface="Arial"/>
              <a:sym typeface="Arial"/>
            </a:endParaRPr>
          </a:p>
        </p:txBody>
      </p:sp>
      <p:sp>
        <p:nvSpPr>
          <p:cNvPr id="1147" name="Google Shape;1147;gdf7f94ca7a_13_114"/>
          <p:cNvSpPr txBox="1"/>
          <p:nvPr/>
        </p:nvSpPr>
        <p:spPr>
          <a:xfrm>
            <a:off x="5682488" y="3022531"/>
            <a:ext cx="6987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sp>
        <p:nvSpPr>
          <p:cNvPr id="1148" name="Google Shape;1148;gdf7f94ca7a_13_114"/>
          <p:cNvSpPr txBox="1"/>
          <p:nvPr/>
        </p:nvSpPr>
        <p:spPr>
          <a:xfrm>
            <a:off x="3585724" y="2853175"/>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28/1</a:t>
            </a:r>
            <a:endParaRPr sz="1400" b="0" i="0" u="none" strike="noStrike" cap="none">
              <a:solidFill>
                <a:srgbClr val="000000"/>
              </a:solidFill>
              <a:latin typeface="Arial"/>
              <a:ea typeface="Arial"/>
              <a:cs typeface="Arial"/>
              <a:sym typeface="Arial"/>
            </a:endParaRPr>
          </a:p>
        </p:txBody>
      </p:sp>
      <p:sp>
        <p:nvSpPr>
          <p:cNvPr id="1149" name="Google Shape;1149;gdf7f94ca7a_13_114"/>
          <p:cNvSpPr txBox="1"/>
          <p:nvPr/>
        </p:nvSpPr>
        <p:spPr>
          <a:xfrm>
            <a:off x="1706475" y="2781025"/>
            <a:ext cx="13899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172.16.0.1</a:t>
            </a:r>
            <a:endParaRPr sz="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985d.82b4.ccf5</a:t>
            </a:r>
            <a:endParaRPr sz="800" b="0" i="0" u="none" strike="noStrike" cap="none">
              <a:solidFill>
                <a:srgbClr val="000000"/>
              </a:solidFill>
              <a:latin typeface="Calibri"/>
              <a:ea typeface="Calibri"/>
              <a:cs typeface="Calibri"/>
              <a:sym typeface="Calibri"/>
            </a:endParaRPr>
          </a:p>
        </p:txBody>
      </p:sp>
      <p:sp>
        <p:nvSpPr>
          <p:cNvPr id="1150" name="Google Shape;1150;gdf7f94ca7a_13_114"/>
          <p:cNvSpPr txBox="1"/>
          <p:nvPr/>
        </p:nvSpPr>
        <p:spPr>
          <a:xfrm>
            <a:off x="5051011" y="3022514"/>
            <a:ext cx="5484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33</a:t>
            </a:r>
            <a:endParaRPr sz="1400" b="0" i="0" u="none" strike="noStrike" cap="none">
              <a:solidFill>
                <a:srgbClr val="000000"/>
              </a:solidFill>
              <a:latin typeface="Arial"/>
              <a:ea typeface="Arial"/>
              <a:cs typeface="Arial"/>
              <a:sym typeface="Arial"/>
            </a:endParaRPr>
          </a:p>
        </p:txBody>
      </p:sp>
      <p:sp>
        <p:nvSpPr>
          <p:cNvPr id="1145" name="Google Shape;1145;gdf7f94ca7a_13_114"/>
          <p:cNvSpPr/>
          <p:nvPr/>
        </p:nvSpPr>
        <p:spPr>
          <a:xfrm>
            <a:off x="5914999" y="3390425"/>
            <a:ext cx="548400" cy="357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s705</a:t>
            </a:r>
            <a:r>
              <a:rPr lang="en-US" sz="800">
                <a:solidFill>
                  <a:schemeClr val="lt1"/>
                </a:solidFill>
                <a:latin typeface="Calibri"/>
                <a:ea typeface="Calibri"/>
                <a:cs typeface="Calibri"/>
                <a:sym typeface="Calibri"/>
              </a:rPr>
              <a:t>12</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Leaf 2</a:t>
            </a:r>
            <a:endParaRPr sz="800">
              <a:solidFill>
                <a:schemeClr val="lt1"/>
              </a:solidFill>
              <a:latin typeface="Calibri"/>
              <a:ea typeface="Calibri"/>
              <a:cs typeface="Calibri"/>
              <a:sym typeface="Calibri"/>
            </a:endParaRPr>
          </a:p>
        </p:txBody>
      </p:sp>
      <p:sp>
        <p:nvSpPr>
          <p:cNvPr id="1151" name="Google Shape;1151;gdf7f94ca7a_13_114"/>
          <p:cNvSpPr/>
          <p:nvPr/>
        </p:nvSpPr>
        <p:spPr>
          <a:xfrm>
            <a:off x="3074499" y="4053975"/>
            <a:ext cx="5484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s70</a:t>
            </a:r>
            <a:r>
              <a:rPr lang="en-US" sz="800">
                <a:solidFill>
                  <a:schemeClr val="lt1"/>
                </a:solidFill>
                <a:latin typeface="Calibri"/>
                <a:ea typeface="Calibri"/>
                <a:cs typeface="Calibri"/>
                <a:sym typeface="Calibri"/>
              </a:rPr>
              <a:t>513</a:t>
            </a:r>
            <a:endParaRPr sz="800" b="0"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 3</a:t>
            </a:r>
            <a:endParaRPr sz="800" b="0" i="0" u="none" strike="noStrike" cap="none">
              <a:solidFill>
                <a:schemeClr val="lt1"/>
              </a:solidFill>
              <a:latin typeface="Calibri"/>
              <a:ea typeface="Calibri"/>
              <a:cs typeface="Calibri"/>
              <a:sym typeface="Calibri"/>
            </a:endParaRPr>
          </a:p>
        </p:txBody>
      </p:sp>
      <p:sp>
        <p:nvSpPr>
          <p:cNvPr id="1152" name="Google Shape;1152;gdf7f94ca7a_13_114"/>
          <p:cNvSpPr txBox="1"/>
          <p:nvPr/>
        </p:nvSpPr>
        <p:spPr>
          <a:xfrm>
            <a:off x="3598825" y="4256300"/>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28/1</a:t>
            </a:r>
            <a:endParaRPr sz="1400" b="0" i="0" u="none" strike="noStrike" cap="none">
              <a:solidFill>
                <a:srgbClr val="000000"/>
              </a:solidFill>
              <a:latin typeface="Arial"/>
              <a:ea typeface="Arial"/>
              <a:cs typeface="Arial"/>
              <a:sym typeface="Arial"/>
            </a:endParaRPr>
          </a:p>
        </p:txBody>
      </p:sp>
      <p:cxnSp>
        <p:nvCxnSpPr>
          <p:cNvPr id="1153" name="Google Shape;1153;gdf7f94ca7a_13_114"/>
          <p:cNvCxnSpPr>
            <a:stCxn id="1140" idx="1"/>
            <a:endCxn id="1138" idx="2"/>
          </p:cNvCxnSpPr>
          <p:nvPr/>
        </p:nvCxnSpPr>
        <p:spPr>
          <a:xfrm rot="10800000">
            <a:off x="3348649" y="3236675"/>
            <a:ext cx="1154100" cy="332400"/>
          </a:xfrm>
          <a:prstGeom prst="straightConnector1">
            <a:avLst/>
          </a:prstGeom>
          <a:noFill/>
          <a:ln w="38100" cap="flat" cmpd="sng">
            <a:solidFill>
              <a:schemeClr val="accent3"/>
            </a:solidFill>
            <a:prstDash val="solid"/>
            <a:round/>
            <a:headEnd type="none" w="med" len="med"/>
            <a:tailEnd type="none" w="med" len="med"/>
          </a:ln>
        </p:spPr>
      </p:cxnSp>
      <p:cxnSp>
        <p:nvCxnSpPr>
          <p:cNvPr id="1154" name="Google Shape;1154;gdf7f94ca7a_13_114"/>
          <p:cNvCxnSpPr>
            <a:stCxn id="1151" idx="0"/>
            <a:endCxn id="1140" idx="1"/>
          </p:cNvCxnSpPr>
          <p:nvPr/>
        </p:nvCxnSpPr>
        <p:spPr>
          <a:xfrm rot="10800000" flipH="1">
            <a:off x="3348699" y="3569175"/>
            <a:ext cx="1154100" cy="484800"/>
          </a:xfrm>
          <a:prstGeom prst="straightConnector1">
            <a:avLst/>
          </a:prstGeom>
          <a:noFill/>
          <a:ln w="38100" cap="flat" cmpd="sng">
            <a:solidFill>
              <a:schemeClr val="accent2"/>
            </a:solidFill>
            <a:prstDash val="solid"/>
            <a:round/>
            <a:headEnd type="none" w="med" len="med"/>
            <a:tailEnd type="none" w="med" len="med"/>
          </a:ln>
        </p:spPr>
      </p:cxnSp>
      <p:sp>
        <p:nvSpPr>
          <p:cNvPr id="1155" name="Google Shape;1155;gdf7f94ca7a_13_114"/>
          <p:cNvSpPr txBox="1"/>
          <p:nvPr/>
        </p:nvSpPr>
        <p:spPr>
          <a:xfrm>
            <a:off x="4055090" y="3175025"/>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28/1</a:t>
            </a:r>
            <a:endParaRPr sz="1400" b="0" i="0" u="none" strike="noStrike" cap="none">
              <a:solidFill>
                <a:srgbClr val="000000"/>
              </a:solidFill>
              <a:latin typeface="Arial"/>
              <a:ea typeface="Arial"/>
              <a:cs typeface="Arial"/>
              <a:sym typeface="Arial"/>
            </a:endParaRPr>
          </a:p>
        </p:txBody>
      </p:sp>
      <p:cxnSp>
        <p:nvCxnSpPr>
          <p:cNvPr id="1156" name="Google Shape;1156;gdf7f94ca7a_13_114"/>
          <p:cNvCxnSpPr>
            <a:stCxn id="1145" idx="3"/>
            <a:endCxn id="1142" idx="1"/>
          </p:cNvCxnSpPr>
          <p:nvPr/>
        </p:nvCxnSpPr>
        <p:spPr>
          <a:xfrm>
            <a:off x="6463399" y="3569075"/>
            <a:ext cx="781500" cy="0"/>
          </a:xfrm>
          <a:prstGeom prst="straightConnector1">
            <a:avLst/>
          </a:prstGeom>
          <a:noFill/>
          <a:ln w="38100" cap="flat" cmpd="sng">
            <a:solidFill>
              <a:schemeClr val="accent2"/>
            </a:solidFill>
            <a:prstDash val="solid"/>
            <a:round/>
            <a:headEnd type="none" w="med" len="med"/>
            <a:tailEnd type="none" w="med" len="med"/>
          </a:ln>
        </p:spPr>
      </p:cxnSp>
      <p:sp>
        <p:nvSpPr>
          <p:cNvPr id="1157" name="Google Shape;1157;gdf7f94ca7a_13_114"/>
          <p:cNvSpPr txBox="1"/>
          <p:nvPr/>
        </p:nvSpPr>
        <p:spPr>
          <a:xfrm>
            <a:off x="1695825" y="3955575"/>
            <a:ext cx="13899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US" sz="800">
                <a:solidFill>
                  <a:schemeClr val="dk1"/>
                </a:solidFill>
                <a:latin typeface="Calibri"/>
                <a:ea typeface="Calibri"/>
                <a:cs typeface="Calibri"/>
                <a:sym typeface="Calibri"/>
              </a:rPr>
              <a:t>172.16.0.3</a:t>
            </a:r>
            <a:endParaRPr sz="8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985d.82b4.ca61</a:t>
            </a:r>
            <a:endParaRPr sz="800" b="0" i="0" u="none" strike="noStrike" cap="none">
              <a:solidFill>
                <a:srgbClr val="000000"/>
              </a:solidFill>
              <a:latin typeface="Calibri"/>
              <a:ea typeface="Calibri"/>
              <a:cs typeface="Calibri"/>
              <a:sym typeface="Calibri"/>
            </a:endParaRPr>
          </a:p>
        </p:txBody>
      </p:sp>
      <p:sp>
        <p:nvSpPr>
          <p:cNvPr id="1158" name="Google Shape;1158;gdf7f94ca7a_13_114"/>
          <p:cNvSpPr txBox="1"/>
          <p:nvPr/>
        </p:nvSpPr>
        <p:spPr>
          <a:xfrm>
            <a:off x="6904412" y="3004313"/>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2</a:t>
            </a:r>
            <a:r>
              <a:rPr lang="en-US" sz="800" b="0" i="0" u="none" strike="noStrike" cap="none">
                <a:solidFill>
                  <a:schemeClr val="dk1"/>
                </a:solidFill>
                <a:latin typeface="Calibri"/>
                <a:ea typeface="Calibri"/>
                <a:cs typeface="Calibri"/>
                <a:sym typeface="Calibri"/>
              </a:rPr>
              <a:t>7/1</a:t>
            </a:r>
            <a:endParaRPr sz="1400" b="0" i="0" u="none" strike="noStrike" cap="none">
              <a:solidFill>
                <a:srgbClr val="000000"/>
              </a:solidFill>
              <a:latin typeface="Arial"/>
              <a:ea typeface="Arial"/>
              <a:cs typeface="Arial"/>
              <a:sym typeface="Arial"/>
            </a:endParaRPr>
          </a:p>
        </p:txBody>
      </p:sp>
      <p:sp>
        <p:nvSpPr>
          <p:cNvPr id="1159" name="Google Shape;1159;gdf7f94ca7a_13_114"/>
          <p:cNvSpPr txBox="1"/>
          <p:nvPr/>
        </p:nvSpPr>
        <p:spPr>
          <a:xfrm>
            <a:off x="8041025" y="3292025"/>
            <a:ext cx="1389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800"/>
              <a:buFont typeface="Arial"/>
              <a:buNone/>
            </a:pPr>
            <a:r>
              <a:rPr lang="en-US" sz="800">
                <a:solidFill>
                  <a:schemeClr val="dk1"/>
                </a:solidFill>
                <a:latin typeface="Calibri"/>
                <a:ea typeface="Calibri"/>
                <a:cs typeface="Calibri"/>
                <a:sym typeface="Calibri"/>
              </a:rPr>
              <a:t>172.16.0.2</a:t>
            </a:r>
            <a:endParaRPr sz="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444c.a88d.27c1</a:t>
            </a:r>
            <a:endParaRPr sz="800" b="0" i="0" u="none" strike="noStrike" cap="none">
              <a:solidFill>
                <a:srgbClr val="000000"/>
              </a:solidFill>
              <a:latin typeface="Calibri"/>
              <a:ea typeface="Calibri"/>
              <a:cs typeface="Calibri"/>
              <a:sym typeface="Calibri"/>
            </a:endParaRPr>
          </a:p>
        </p:txBody>
      </p:sp>
      <p:sp>
        <p:nvSpPr>
          <p:cNvPr id="1160" name="Google Shape;1160;gdf7f94ca7a_13_114"/>
          <p:cNvSpPr txBox="1"/>
          <p:nvPr/>
        </p:nvSpPr>
        <p:spPr>
          <a:xfrm>
            <a:off x="5133720" y="3657675"/>
            <a:ext cx="698700" cy="307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10.0.0.0/31</a:t>
            </a:r>
            <a:endParaRPr sz="800" b="0" i="0" u="none" strike="noStrike" cap="none">
              <a:solidFill>
                <a:schemeClr val="dk1"/>
              </a:solidFill>
              <a:latin typeface="Calibri"/>
              <a:ea typeface="Calibri"/>
              <a:cs typeface="Calibri"/>
              <a:sym typeface="Calibri"/>
            </a:endParaRPr>
          </a:p>
        </p:txBody>
      </p:sp>
      <p:sp>
        <p:nvSpPr>
          <p:cNvPr id="1161" name="Google Shape;1161;gdf7f94ca7a_13_114"/>
          <p:cNvSpPr txBox="1"/>
          <p:nvPr/>
        </p:nvSpPr>
        <p:spPr>
          <a:xfrm>
            <a:off x="948625" y="357425"/>
            <a:ext cx="9190800" cy="109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US" sz="3300">
                <a:solidFill>
                  <a:schemeClr val="dk1"/>
                </a:solidFill>
                <a:latin typeface="Helvetica Neue"/>
                <a:ea typeface="Helvetica Neue"/>
                <a:cs typeface="Helvetica Neue"/>
                <a:sym typeface="Helvetica Neue"/>
              </a:rPr>
              <a:t>Community VLAN &lt;--&gt; Isolated VLAN</a:t>
            </a:r>
            <a:endParaRPr sz="3300">
              <a:solidFill>
                <a:schemeClr val="dk1"/>
              </a:solidFill>
              <a:latin typeface="Helvetica Neue"/>
              <a:ea typeface="Helvetica Neue"/>
              <a:cs typeface="Helvetica Neue"/>
              <a:sym typeface="Helvetica Neue"/>
            </a:endParaRPr>
          </a:p>
          <a:p>
            <a:pPr marL="0" lvl="0" indent="0" algn="l" rtl="0">
              <a:lnSpc>
                <a:spcPct val="90000"/>
              </a:lnSpc>
              <a:spcBef>
                <a:spcPts val="0"/>
              </a:spcBef>
              <a:spcAft>
                <a:spcPts val="0"/>
              </a:spcAft>
              <a:buNone/>
            </a:pPr>
            <a:r>
              <a:rPr lang="en-US" sz="3300">
                <a:solidFill>
                  <a:schemeClr val="dk1"/>
                </a:solidFill>
                <a:latin typeface="Helvetica Neue"/>
                <a:ea typeface="Helvetica Neue"/>
                <a:cs typeface="Helvetica Neue"/>
                <a:sym typeface="Helvetica Neue"/>
              </a:rPr>
              <a:t>H1 in </a:t>
            </a:r>
            <a:r>
              <a:rPr lang="en-US" sz="3300">
                <a:solidFill>
                  <a:schemeClr val="accent3"/>
                </a:solidFill>
                <a:latin typeface="Helvetica Neue"/>
                <a:ea typeface="Helvetica Neue"/>
                <a:cs typeface="Helvetica Neue"/>
                <a:sym typeface="Helvetica Neue"/>
              </a:rPr>
              <a:t>VLAN 13</a:t>
            </a:r>
            <a:r>
              <a:rPr lang="en-US" sz="3300">
                <a:solidFill>
                  <a:schemeClr val="dk1"/>
                </a:solidFill>
                <a:latin typeface="Helvetica Neue"/>
                <a:ea typeface="Helvetica Neue"/>
                <a:cs typeface="Helvetica Neue"/>
                <a:sym typeface="Helvetica Neue"/>
              </a:rPr>
              <a:t>, H2 and H3 in </a:t>
            </a:r>
            <a:r>
              <a:rPr lang="en-US" sz="3300">
                <a:solidFill>
                  <a:schemeClr val="accent2"/>
                </a:solidFill>
                <a:latin typeface="Helvetica Neue"/>
                <a:ea typeface="Helvetica Neue"/>
                <a:cs typeface="Helvetica Neue"/>
                <a:sym typeface="Helvetica Neue"/>
              </a:rPr>
              <a:t>VLAN 11</a:t>
            </a:r>
            <a:endParaRPr sz="3300">
              <a:solidFill>
                <a:schemeClr val="accent2"/>
              </a:solidFill>
              <a:latin typeface="Helvetica Neue"/>
              <a:ea typeface="Helvetica Neue"/>
              <a:cs typeface="Helvetica Neue"/>
              <a:sym typeface="Helvetica Neue"/>
            </a:endParaRPr>
          </a:p>
        </p:txBody>
      </p:sp>
      <p:sp>
        <p:nvSpPr>
          <p:cNvPr id="1162" name="Google Shape;1162;gdf7f94ca7a_13_114"/>
          <p:cNvSpPr/>
          <p:nvPr/>
        </p:nvSpPr>
        <p:spPr>
          <a:xfrm>
            <a:off x="11118417" y="4002740"/>
            <a:ext cx="466200" cy="357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Leaf</a:t>
            </a:r>
            <a:endParaRPr sz="1400" b="0" i="0" u="none" strike="noStrike" cap="none">
              <a:solidFill>
                <a:srgbClr val="000000"/>
              </a:solidFill>
              <a:latin typeface="Arial"/>
              <a:ea typeface="Arial"/>
              <a:cs typeface="Arial"/>
              <a:sym typeface="Arial"/>
            </a:endParaRPr>
          </a:p>
        </p:txBody>
      </p:sp>
      <p:sp>
        <p:nvSpPr>
          <p:cNvPr id="1163" name="Google Shape;1163;gdf7f94ca7a_13_114"/>
          <p:cNvSpPr/>
          <p:nvPr/>
        </p:nvSpPr>
        <p:spPr>
          <a:xfrm>
            <a:off x="11118417" y="4430340"/>
            <a:ext cx="466200" cy="357300"/>
          </a:xfrm>
          <a:prstGeom prst="rect">
            <a:avLst/>
          </a:prstGeom>
          <a:solidFill>
            <a:srgbClr val="D5A6B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10</a:t>
            </a:r>
            <a:endParaRPr sz="800">
              <a:solidFill>
                <a:schemeClr val="lt1"/>
              </a:solidFill>
              <a:latin typeface="Calibri"/>
              <a:ea typeface="Calibri"/>
              <a:cs typeface="Calibri"/>
              <a:sym typeface="Calibri"/>
            </a:endParaRPr>
          </a:p>
        </p:txBody>
      </p:sp>
      <p:sp>
        <p:nvSpPr>
          <p:cNvPr id="1164" name="Google Shape;1164;gdf7f94ca7a_13_114"/>
          <p:cNvSpPr/>
          <p:nvPr/>
        </p:nvSpPr>
        <p:spPr>
          <a:xfrm>
            <a:off x="11118417" y="4912865"/>
            <a:ext cx="4662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11</a:t>
            </a:r>
            <a:endParaRPr sz="800">
              <a:solidFill>
                <a:schemeClr val="lt1"/>
              </a:solidFill>
              <a:latin typeface="Calibri"/>
              <a:ea typeface="Calibri"/>
              <a:cs typeface="Calibri"/>
              <a:sym typeface="Calibri"/>
            </a:endParaRPr>
          </a:p>
        </p:txBody>
      </p:sp>
      <p:sp>
        <p:nvSpPr>
          <p:cNvPr id="1165" name="Google Shape;1165;gdf7f94ca7a_13_114"/>
          <p:cNvSpPr/>
          <p:nvPr/>
        </p:nvSpPr>
        <p:spPr>
          <a:xfrm>
            <a:off x="11118417" y="5395390"/>
            <a:ext cx="466200" cy="357300"/>
          </a:xfrm>
          <a:prstGeom prst="rect">
            <a:avLst/>
          </a:prstGeom>
          <a:solidFill>
            <a:srgbClr val="9900F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12</a:t>
            </a:r>
            <a:endParaRPr sz="800">
              <a:solidFill>
                <a:schemeClr val="lt1"/>
              </a:solidFill>
              <a:latin typeface="Calibri"/>
              <a:ea typeface="Calibri"/>
              <a:cs typeface="Calibri"/>
              <a:sym typeface="Calibri"/>
            </a:endParaRPr>
          </a:p>
        </p:txBody>
      </p:sp>
      <p:sp>
        <p:nvSpPr>
          <p:cNvPr id="1166" name="Google Shape;1166;gdf7f94ca7a_13_114"/>
          <p:cNvSpPr/>
          <p:nvPr/>
        </p:nvSpPr>
        <p:spPr>
          <a:xfrm>
            <a:off x="11118417" y="5877915"/>
            <a:ext cx="466200" cy="357300"/>
          </a:xfrm>
          <a:prstGeom prst="rect">
            <a:avLst/>
          </a:prstGeom>
          <a:solidFill>
            <a:schemeClr val="accent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13</a:t>
            </a:r>
            <a:endParaRPr sz="800">
              <a:solidFill>
                <a:schemeClr val="lt1"/>
              </a:solidFill>
              <a:latin typeface="Calibri"/>
              <a:ea typeface="Calibri"/>
              <a:cs typeface="Calibri"/>
              <a:sym typeface="Calibri"/>
            </a:endParaRPr>
          </a:p>
        </p:txBody>
      </p:sp>
      <p:sp>
        <p:nvSpPr>
          <p:cNvPr id="1167" name="Google Shape;1167;gdf7f94ca7a_13_114"/>
          <p:cNvSpPr txBox="1"/>
          <p:nvPr/>
        </p:nvSpPr>
        <p:spPr>
          <a:xfrm>
            <a:off x="9216125" y="4787650"/>
            <a:ext cx="15834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800"/>
              <a:buFont typeface="Arial"/>
              <a:buNone/>
            </a:pPr>
            <a:r>
              <a:rPr lang="en-US" sz="1100">
                <a:solidFill>
                  <a:srgbClr val="C27BA0"/>
                </a:solidFill>
                <a:latin typeface="Calibri"/>
                <a:ea typeface="Calibri"/>
                <a:cs typeface="Calibri"/>
                <a:sym typeface="Calibri"/>
              </a:rPr>
              <a:t>Primary VLAN: 10</a:t>
            </a:r>
            <a:endParaRPr sz="1100">
              <a:solidFill>
                <a:srgbClr val="C27BA0"/>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chemeClr val="accent2"/>
                </a:solidFill>
                <a:latin typeface="Calibri"/>
                <a:ea typeface="Calibri"/>
                <a:cs typeface="Calibri"/>
                <a:sym typeface="Calibri"/>
              </a:rPr>
              <a:t>Isolated VLAN: 11</a:t>
            </a:r>
            <a:endParaRPr sz="1100">
              <a:solidFill>
                <a:schemeClr val="accent2"/>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rgbClr val="9900FF"/>
                </a:solidFill>
                <a:latin typeface="Calibri"/>
                <a:ea typeface="Calibri"/>
                <a:cs typeface="Calibri"/>
                <a:sym typeface="Calibri"/>
              </a:rPr>
              <a:t>Community VLAN: 12</a:t>
            </a:r>
            <a:endParaRPr sz="1100">
              <a:solidFill>
                <a:srgbClr val="9900FF"/>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US" sz="1100">
                <a:solidFill>
                  <a:schemeClr val="accent3"/>
                </a:solidFill>
                <a:latin typeface="Calibri"/>
                <a:ea typeface="Calibri"/>
                <a:cs typeface="Calibri"/>
                <a:sym typeface="Calibri"/>
              </a:rPr>
              <a:t>Community VLAN: 13</a:t>
            </a:r>
            <a:endParaRPr sz="1100">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71"/>
        <p:cNvGrpSpPr/>
        <p:nvPr/>
      </p:nvGrpSpPr>
      <p:grpSpPr>
        <a:xfrm>
          <a:off x="0" y="0"/>
          <a:ext cx="0" cy="0"/>
          <a:chOff x="0" y="0"/>
          <a:chExt cx="0" cy="0"/>
        </a:xfrm>
      </p:grpSpPr>
      <p:sp>
        <p:nvSpPr>
          <p:cNvPr id="1172" name="Google Shape;1172;gdf7f94ca7a_13_147"/>
          <p:cNvSpPr txBox="1">
            <a:spLocks noGrp="1"/>
          </p:cNvSpPr>
          <p:nvPr>
            <p:ph type="subTitle" idx="1"/>
          </p:nvPr>
        </p:nvSpPr>
        <p:spPr>
          <a:xfrm>
            <a:off x="838200" y="1245950"/>
            <a:ext cx="8354100" cy="3951300"/>
          </a:xfrm>
          <a:prstGeom prst="rect">
            <a:avLst/>
          </a:prstGeom>
          <a:ln w="9525" cap="flat" cmpd="sng">
            <a:solidFill>
              <a:schemeClr val="dk2"/>
            </a:solidFill>
            <a:prstDash val="solid"/>
            <a:round/>
            <a:headEnd type="none" w="sm" len="sm"/>
            <a:tailEnd type="none" w="sm" len="sm"/>
          </a:ln>
        </p:spPr>
        <p:txBody>
          <a:bodyPr spcFirstLastPara="1" wrap="square" lIns="91425" tIns="45700" rIns="91425" bIns="45700" anchor="t" anchorCtr="0">
            <a:normAutofit/>
          </a:bodyPr>
          <a:lstStyle/>
          <a:p>
            <a:pPr marL="0" lvl="0" indent="0" algn="ctr" rtl="0">
              <a:spcBef>
                <a:spcPts val="100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Leaf1(config-macvrf-11)#sh vlan</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VLAN  Name                         	Status	Ports</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 -------------------------------- --------- -------------------------------</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1 	default                      	active    </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10	VLAN0010                     	active	Cpu, Et27/1+, Et28/1+, Vx1</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11	VLAN0011                     	active	Cpu, Et27/1, Vx1</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12	VLAN0012                     	active	Cpu, Vx1</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13	VLAN0013                     	active	Cpu, Et28/1, Vx1</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spcBef>
                <a:spcPts val="1000"/>
              </a:spcBef>
              <a:spcAft>
                <a:spcPts val="0"/>
              </a:spcAft>
              <a:buNone/>
            </a:pPr>
            <a:r>
              <a:rPr lang="en-US" sz="1300" b="1">
                <a:latin typeface="Courier New"/>
                <a:ea typeface="Courier New"/>
                <a:cs typeface="Courier New"/>
                <a:sym typeface="Courier New"/>
              </a:rPr>
              <a:t>+ indicates a private VLAN promoted port</a:t>
            </a:r>
            <a:endParaRPr sz="1300" b="1">
              <a:latin typeface="Courier New"/>
              <a:ea typeface="Courier New"/>
              <a:cs typeface="Courier New"/>
              <a:sym typeface="Courier New"/>
            </a:endParaRPr>
          </a:p>
        </p:txBody>
      </p:sp>
      <p:sp>
        <p:nvSpPr>
          <p:cNvPr id="1173" name="Google Shape;1173;gdf7f94ca7a_13_147"/>
          <p:cNvSpPr txBox="1">
            <a:spLocks noGrp="1"/>
          </p:cNvSpPr>
          <p:nvPr>
            <p:ph type="ctrTitle"/>
          </p:nvPr>
        </p:nvSpPr>
        <p:spPr>
          <a:xfrm>
            <a:off x="838200" y="60325"/>
            <a:ext cx="10515600" cy="693900"/>
          </a:xfrm>
          <a:prstGeom prst="rect">
            <a:avLst/>
          </a:prstGeom>
        </p:spPr>
        <p:txBody>
          <a:bodyPr spcFirstLastPara="1" wrap="square" lIns="91425" tIns="45700" rIns="91425" bIns="45700" anchor="b" anchorCtr="0">
            <a:normAutofit/>
          </a:bodyPr>
          <a:lstStyle/>
          <a:p>
            <a:pPr marL="0" lvl="0" indent="0" algn="l" rtl="0">
              <a:spcBef>
                <a:spcPts val="1000"/>
              </a:spcBef>
              <a:spcAft>
                <a:spcPts val="0"/>
              </a:spcAft>
              <a:buNone/>
            </a:pPr>
            <a:r>
              <a:rPr lang="en-US" sz="3300"/>
              <a:t>VLAN : H1 in </a:t>
            </a:r>
            <a:r>
              <a:rPr lang="en-US" sz="3300">
                <a:solidFill>
                  <a:schemeClr val="accent3"/>
                </a:solidFill>
              </a:rPr>
              <a:t>VLAN 13</a:t>
            </a:r>
            <a:r>
              <a:rPr lang="en-US" sz="3300"/>
              <a:t>, H2 and H3 in </a:t>
            </a:r>
            <a:r>
              <a:rPr lang="en-US" sz="3300">
                <a:solidFill>
                  <a:schemeClr val="accent2"/>
                </a:solidFill>
              </a:rPr>
              <a:t>VLAN 11</a:t>
            </a:r>
            <a:endParaRPr sz="33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8" name="Google Shape;1178;gdf7f94ca7a_13_152"/>
          <p:cNvSpPr txBox="1">
            <a:spLocks noGrp="1"/>
          </p:cNvSpPr>
          <p:nvPr>
            <p:ph type="title"/>
          </p:nvPr>
        </p:nvSpPr>
        <p:spPr>
          <a:xfrm>
            <a:off x="609600" y="170150"/>
            <a:ext cx="11485200" cy="866700"/>
          </a:xfrm>
          <a:prstGeom prst="rect">
            <a:avLst/>
          </a:prstGeom>
        </p:spPr>
        <p:txBody>
          <a:bodyPr spcFirstLastPara="1" wrap="square" lIns="130125" tIns="65075" rIns="130125" bIns="65075" anchor="t" anchorCtr="0">
            <a:noAutofit/>
          </a:bodyPr>
          <a:lstStyle/>
          <a:p>
            <a:pPr marL="0" lvl="0" indent="0" algn="l" rtl="0">
              <a:spcBef>
                <a:spcPts val="0"/>
              </a:spcBef>
              <a:spcAft>
                <a:spcPts val="0"/>
              </a:spcAft>
              <a:buNone/>
            </a:pPr>
            <a:r>
              <a:rPr lang="en-US"/>
              <a:t>Encapsulated Traffic: H1 in </a:t>
            </a:r>
            <a:r>
              <a:rPr lang="en-US">
                <a:solidFill>
                  <a:schemeClr val="accent3"/>
                </a:solidFill>
              </a:rPr>
              <a:t>VLAN 13</a:t>
            </a:r>
            <a:r>
              <a:rPr lang="en-US"/>
              <a:t>, H2 and H3 in </a:t>
            </a:r>
            <a:r>
              <a:rPr lang="en-US">
                <a:solidFill>
                  <a:schemeClr val="accent2"/>
                </a:solidFill>
              </a:rPr>
              <a:t>VLAN 11</a:t>
            </a:r>
            <a:endParaRPr/>
          </a:p>
        </p:txBody>
      </p:sp>
      <p:sp>
        <p:nvSpPr>
          <p:cNvPr id="1179" name="Google Shape;1179;gdf7f94ca7a_13_152"/>
          <p:cNvSpPr txBox="1">
            <a:spLocks noGrp="1"/>
          </p:cNvSpPr>
          <p:nvPr>
            <p:ph type="body" idx="1"/>
          </p:nvPr>
        </p:nvSpPr>
        <p:spPr>
          <a:xfrm>
            <a:off x="511150" y="1107775"/>
            <a:ext cx="11405100" cy="5185800"/>
          </a:xfrm>
          <a:prstGeom prst="rect">
            <a:avLst/>
          </a:prstGeom>
          <a:ln w="9525" cap="flat" cmpd="sng">
            <a:solidFill>
              <a:schemeClr val="dk2"/>
            </a:solidFill>
            <a:prstDash val="solid"/>
            <a:round/>
            <a:headEnd type="none" w="sm" len="sm"/>
            <a:tailEnd type="none" w="sm" len="sm"/>
          </a:ln>
        </p:spPr>
        <p:txBody>
          <a:bodyPr spcFirstLastPara="1" wrap="square" lIns="130125" tIns="65075" rIns="130125" bIns="65075" anchor="t" anchorCtr="0">
            <a:noAutofit/>
          </a:bodyPr>
          <a:lstStyle/>
          <a:p>
            <a:pPr marL="0" lvl="0" indent="0" algn="l" rtl="0">
              <a:spcBef>
                <a:spcPts val="0"/>
              </a:spcBef>
              <a:spcAft>
                <a:spcPts val="0"/>
              </a:spcAft>
              <a:buNone/>
            </a:pPr>
            <a:r>
              <a:rPr lang="en-US" sz="1300" b="1" u="sng">
                <a:solidFill>
                  <a:schemeClr val="dk2"/>
                </a:solidFill>
                <a:latin typeface="Courier New"/>
                <a:ea typeface="Courier New"/>
                <a:cs typeface="Courier New"/>
                <a:sym typeface="Courier New"/>
              </a:rPr>
              <a:t>ping H2 → H1 (NOK)</a:t>
            </a:r>
            <a:endParaRPr sz="1300" b="1" u="sng">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solidFill>
                  <a:schemeClr val="dk2"/>
                </a:solidFill>
                <a:latin typeface="Courier New"/>
                <a:ea typeface="Courier New"/>
                <a:cs typeface="Courier New"/>
                <a:sym typeface="Courier New"/>
              </a:rPr>
              <a:t>17:08:31.280671 98:5d:82:c1:6b:03 &gt; 98:5d:82:b4:dd:f9, ethertype IPv4 (0x0800), length 164: </a:t>
            </a:r>
            <a:r>
              <a:rPr lang="en-US" sz="1300" b="1">
                <a:solidFill>
                  <a:schemeClr val="dk2"/>
                </a:solidFill>
                <a:latin typeface="Courier New"/>
                <a:ea typeface="Courier New"/>
                <a:cs typeface="Courier New"/>
                <a:sym typeface="Courier New"/>
              </a:rPr>
              <a:t>10.2.1.2.37622 &gt; 10.1.1.1.4789: VXLAN</a:t>
            </a:r>
            <a:r>
              <a:rPr lang="en-US" sz="1300">
                <a:solidFill>
                  <a:schemeClr val="dk2"/>
                </a:solidFill>
                <a:latin typeface="Courier New"/>
                <a:ea typeface="Courier New"/>
                <a:cs typeface="Courier New"/>
                <a:sym typeface="Courier New"/>
              </a:rPr>
              <a:t>, flags [I] (0x08), </a:t>
            </a:r>
            <a:r>
              <a:rPr lang="en-US" sz="1300" b="1">
                <a:solidFill>
                  <a:schemeClr val="dk2"/>
                </a:solidFill>
                <a:latin typeface="Courier New"/>
                <a:ea typeface="Courier New"/>
                <a:cs typeface="Courier New"/>
                <a:sym typeface="Courier New"/>
              </a:rPr>
              <a:t>vni 11</a:t>
            </a:r>
            <a:endParaRPr sz="1300" b="1">
              <a:solidFill>
                <a:schemeClr val="dk2"/>
              </a:solidFill>
              <a:latin typeface="Courier New"/>
              <a:ea typeface="Courier New"/>
              <a:cs typeface="Courier New"/>
              <a:sym typeface="Courier New"/>
            </a:endParaRPr>
          </a:p>
          <a:p>
            <a:pPr marL="0" lvl="0" indent="0" algn="l" rtl="0">
              <a:spcBef>
                <a:spcPts val="600"/>
              </a:spcBef>
              <a:spcAft>
                <a:spcPts val="0"/>
              </a:spcAft>
              <a:buNone/>
            </a:pPr>
            <a:r>
              <a:rPr lang="en-US" sz="1300">
                <a:solidFill>
                  <a:schemeClr val="dk2"/>
                </a:solidFill>
                <a:latin typeface="Courier New"/>
                <a:ea typeface="Courier New"/>
                <a:cs typeface="Courier New"/>
                <a:sym typeface="Courier New"/>
              </a:rPr>
              <a:t>44:4c:a8:8d:27:c1 &gt; 98:5d:82:b4:cc:f5, ethertype IPv4 (0x0800), length 114: </a:t>
            </a:r>
            <a:r>
              <a:rPr lang="en-US" sz="1300" b="1">
                <a:solidFill>
                  <a:schemeClr val="dk2"/>
                </a:solidFill>
                <a:latin typeface="Courier New"/>
                <a:ea typeface="Courier New"/>
                <a:cs typeface="Courier New"/>
                <a:sym typeface="Courier New"/>
              </a:rPr>
              <a:t>172.16.0.2 &gt; 172.16.0.1:</a:t>
            </a:r>
            <a:r>
              <a:rPr lang="en-US" sz="1300">
                <a:solidFill>
                  <a:schemeClr val="dk2"/>
                </a:solidFill>
                <a:latin typeface="Courier New"/>
                <a:ea typeface="Courier New"/>
                <a:cs typeface="Courier New"/>
                <a:sym typeface="Courier New"/>
              </a:rPr>
              <a:t> </a:t>
            </a:r>
            <a:r>
              <a:rPr lang="en-US" sz="1300" b="1">
                <a:solidFill>
                  <a:schemeClr val="dk2"/>
                </a:solidFill>
                <a:latin typeface="Courier New"/>
                <a:ea typeface="Courier New"/>
                <a:cs typeface="Courier New"/>
                <a:sym typeface="Courier New"/>
              </a:rPr>
              <a:t>ICMP echo request</a:t>
            </a:r>
            <a:r>
              <a:rPr lang="en-US" sz="1300">
                <a:solidFill>
                  <a:schemeClr val="dk2"/>
                </a:solidFill>
                <a:latin typeface="Courier New"/>
                <a:ea typeface="Courier New"/>
                <a:cs typeface="Courier New"/>
                <a:sym typeface="Courier New"/>
              </a:rPr>
              <a:t>, id 10152, seq 1, length 80</a:t>
            </a:r>
            <a:endParaRPr sz="1300">
              <a:solidFill>
                <a:schemeClr val="dk2"/>
              </a:solidFill>
              <a:latin typeface="Courier New"/>
              <a:ea typeface="Courier New"/>
              <a:cs typeface="Courier New"/>
              <a:sym typeface="Courier New"/>
            </a:endParaRPr>
          </a:p>
          <a:p>
            <a:pPr marL="0" lvl="0" indent="0" algn="l" rtl="0">
              <a:spcBef>
                <a:spcPts val="600"/>
              </a:spcBef>
              <a:spcAft>
                <a:spcPts val="0"/>
              </a:spcAft>
              <a:buNone/>
            </a:pPr>
            <a:r>
              <a:rPr lang="en-US" sz="1300" b="1">
                <a:solidFill>
                  <a:schemeClr val="dk2"/>
                </a:solidFill>
                <a:latin typeface="Courier New"/>
                <a:ea typeface="Courier New"/>
                <a:cs typeface="Courier New"/>
                <a:sym typeface="Courier New"/>
              </a:rPr>
              <a:t>There is no echo reply.</a:t>
            </a:r>
            <a:endParaRPr sz="1300" b="1">
              <a:solidFill>
                <a:schemeClr val="dk2"/>
              </a:solidFill>
              <a:latin typeface="Courier New"/>
              <a:ea typeface="Courier New"/>
              <a:cs typeface="Courier New"/>
              <a:sym typeface="Courier New"/>
            </a:endParaRPr>
          </a:p>
          <a:p>
            <a:pPr marL="0" lvl="0" indent="0" algn="l" rtl="0">
              <a:spcBef>
                <a:spcPts val="600"/>
              </a:spcBef>
              <a:spcAft>
                <a:spcPts val="0"/>
              </a:spcAft>
              <a:buNone/>
            </a:pPr>
            <a:endParaRPr sz="1300" b="1">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b="1" u="sng">
                <a:solidFill>
                  <a:schemeClr val="dk2"/>
                </a:solidFill>
                <a:latin typeface="Courier New"/>
                <a:ea typeface="Courier New"/>
                <a:cs typeface="Courier New"/>
                <a:sym typeface="Courier New"/>
              </a:rPr>
              <a:t>ping H2 → H3 (NOK)</a:t>
            </a:r>
            <a:endParaRPr sz="1300" b="1" u="sng">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solidFill>
                  <a:schemeClr val="dk2"/>
                </a:solidFill>
                <a:latin typeface="Courier New"/>
                <a:ea typeface="Courier New"/>
                <a:cs typeface="Courier New"/>
                <a:sym typeface="Courier New"/>
              </a:rPr>
              <a:t>17:25:32.742515 98:5d:82:c1:6b:03 &gt; 98:5d:82:b4:dd:f9, ethertype IPv4 (0x0800), length 164: </a:t>
            </a:r>
            <a:r>
              <a:rPr lang="en-US" sz="1300" b="1">
                <a:solidFill>
                  <a:schemeClr val="dk2"/>
                </a:solidFill>
                <a:latin typeface="Courier New"/>
                <a:ea typeface="Courier New"/>
                <a:cs typeface="Courier New"/>
                <a:sym typeface="Courier New"/>
              </a:rPr>
              <a:t>10.2.1.2.20406 &gt; 10.1.1.1.4789: VXLAN</a:t>
            </a:r>
            <a:r>
              <a:rPr lang="en-US" sz="1300">
                <a:solidFill>
                  <a:schemeClr val="dk2"/>
                </a:solidFill>
                <a:latin typeface="Courier New"/>
                <a:ea typeface="Courier New"/>
                <a:cs typeface="Courier New"/>
                <a:sym typeface="Courier New"/>
              </a:rPr>
              <a:t>, flags [I] (0x08), </a:t>
            </a:r>
            <a:r>
              <a:rPr lang="en-US" sz="1300" b="1">
                <a:solidFill>
                  <a:schemeClr val="dk2"/>
                </a:solidFill>
                <a:latin typeface="Courier New"/>
                <a:ea typeface="Courier New"/>
                <a:cs typeface="Courier New"/>
                <a:sym typeface="Courier New"/>
              </a:rPr>
              <a:t>vni 11</a:t>
            </a:r>
            <a:endParaRPr sz="1300" b="1">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solidFill>
                  <a:schemeClr val="dk2"/>
                </a:solidFill>
                <a:latin typeface="Courier New"/>
                <a:ea typeface="Courier New"/>
                <a:cs typeface="Courier New"/>
                <a:sym typeface="Courier New"/>
              </a:rPr>
              <a:t>44:4c:a8:8d:27:c1 &gt; 98:5d:82:b4:ca:61, ethertype IPv4 (0x0800), length 114: </a:t>
            </a:r>
            <a:r>
              <a:rPr lang="en-US" sz="1300" b="1">
                <a:solidFill>
                  <a:schemeClr val="dk2"/>
                </a:solidFill>
                <a:latin typeface="Courier New"/>
                <a:ea typeface="Courier New"/>
                <a:cs typeface="Courier New"/>
                <a:sym typeface="Courier New"/>
              </a:rPr>
              <a:t>172.16.0.2 &gt; 172.16.0.3:</a:t>
            </a:r>
            <a:r>
              <a:rPr lang="en-US" sz="1300">
                <a:solidFill>
                  <a:schemeClr val="dk2"/>
                </a:solidFill>
                <a:latin typeface="Courier New"/>
                <a:ea typeface="Courier New"/>
                <a:cs typeface="Courier New"/>
                <a:sym typeface="Courier New"/>
              </a:rPr>
              <a:t> </a:t>
            </a:r>
            <a:r>
              <a:rPr lang="en-US" sz="1300" b="1">
                <a:solidFill>
                  <a:schemeClr val="dk2"/>
                </a:solidFill>
                <a:latin typeface="Courier New"/>
                <a:ea typeface="Courier New"/>
                <a:cs typeface="Courier New"/>
                <a:sym typeface="Courier New"/>
              </a:rPr>
              <a:t>ICMP echo request,</a:t>
            </a:r>
            <a:r>
              <a:rPr lang="en-US" sz="1300">
                <a:solidFill>
                  <a:schemeClr val="dk2"/>
                </a:solidFill>
                <a:latin typeface="Courier New"/>
                <a:ea typeface="Courier New"/>
                <a:cs typeface="Courier New"/>
                <a:sym typeface="Courier New"/>
              </a:rPr>
              <a:t> id 12108, seq 1, length 80</a:t>
            </a:r>
            <a:endParaRPr sz="1300">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b="1">
                <a:solidFill>
                  <a:schemeClr val="dk2"/>
                </a:solidFill>
                <a:latin typeface="Courier New"/>
                <a:ea typeface="Courier New"/>
                <a:cs typeface="Courier New"/>
                <a:sym typeface="Courier New"/>
              </a:rPr>
              <a:t>There is no echo reply.</a:t>
            </a:r>
            <a:endParaRPr sz="1300" b="1">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endParaRPr sz="1300" b="1">
              <a:solidFill>
                <a:schemeClr val="dk2"/>
              </a:solidFill>
              <a:latin typeface="Courier New"/>
              <a:ea typeface="Courier New"/>
              <a:cs typeface="Courier New"/>
              <a:sym typeface="Courier New"/>
            </a:endParaRPr>
          </a:p>
          <a:p>
            <a:pPr marL="0" lvl="0" indent="0" algn="l" rtl="0">
              <a:spcBef>
                <a:spcPts val="600"/>
              </a:spcBef>
              <a:spcAft>
                <a:spcPts val="0"/>
              </a:spcAft>
              <a:buNone/>
            </a:pPr>
            <a:r>
              <a:rPr lang="en-US" sz="1300" b="1" u="sng">
                <a:solidFill>
                  <a:schemeClr val="dk2"/>
                </a:solidFill>
                <a:latin typeface="Courier New"/>
                <a:ea typeface="Courier New"/>
                <a:cs typeface="Courier New"/>
                <a:sym typeface="Courier New"/>
              </a:rPr>
              <a:t>ping H2 → H1 (NOK)</a:t>
            </a:r>
            <a:endParaRPr sz="1300" b="1" u="sng">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solidFill>
                  <a:schemeClr val="dk2"/>
                </a:solidFill>
                <a:latin typeface="Courier New"/>
                <a:ea typeface="Courier New"/>
                <a:cs typeface="Courier New"/>
                <a:sym typeface="Courier New"/>
              </a:rPr>
              <a:t>17:28:05.119710 98:5d:82:b4:dd:f9 &gt; 98:5d:82:c1:6b:03, ethertype 802.1Q (0x8100), length 168: vlan 1006, p 0, ethertype IPv4 (0x0800), </a:t>
            </a:r>
            <a:r>
              <a:rPr lang="en-US" sz="1300" b="1">
                <a:solidFill>
                  <a:schemeClr val="dk2"/>
                </a:solidFill>
                <a:latin typeface="Courier New"/>
                <a:ea typeface="Courier New"/>
                <a:cs typeface="Courier New"/>
                <a:sym typeface="Courier New"/>
              </a:rPr>
              <a:t>10.1.1.1.54434 &gt; 10.2.1.2.4789: VXLAN</a:t>
            </a:r>
            <a:r>
              <a:rPr lang="en-US" sz="1300">
                <a:solidFill>
                  <a:schemeClr val="dk2"/>
                </a:solidFill>
                <a:latin typeface="Courier New"/>
                <a:ea typeface="Courier New"/>
                <a:cs typeface="Courier New"/>
                <a:sym typeface="Courier New"/>
              </a:rPr>
              <a:t>, flags [I] (0x08),</a:t>
            </a:r>
            <a:r>
              <a:rPr lang="en-US" sz="1300" b="1">
                <a:solidFill>
                  <a:schemeClr val="dk2"/>
                </a:solidFill>
                <a:latin typeface="Courier New"/>
                <a:ea typeface="Courier New"/>
                <a:cs typeface="Courier New"/>
                <a:sym typeface="Courier New"/>
              </a:rPr>
              <a:t> vni 13</a:t>
            </a:r>
            <a:endParaRPr sz="1300" b="1">
              <a:solidFill>
                <a:schemeClr val="dk2"/>
              </a:solidFill>
              <a:latin typeface="Courier New"/>
              <a:ea typeface="Courier New"/>
              <a:cs typeface="Courier New"/>
              <a:sym typeface="Courier New"/>
            </a:endParaRPr>
          </a:p>
          <a:p>
            <a:pPr marL="0" lvl="0" indent="0" algn="l" rtl="0">
              <a:spcBef>
                <a:spcPts val="600"/>
              </a:spcBef>
              <a:spcAft>
                <a:spcPts val="0"/>
              </a:spcAft>
              <a:buNone/>
            </a:pPr>
            <a:r>
              <a:rPr lang="en-US" sz="1300">
                <a:solidFill>
                  <a:schemeClr val="dk2"/>
                </a:solidFill>
                <a:latin typeface="Courier New"/>
                <a:ea typeface="Courier New"/>
                <a:cs typeface="Courier New"/>
                <a:sym typeface="Courier New"/>
              </a:rPr>
              <a:t>98:5d:82:b4:cc:f5 &gt; 44:4c:a8:8d:27:c1, ethertype IPv4 (0x0800), length 114: </a:t>
            </a:r>
            <a:r>
              <a:rPr lang="en-US" sz="1300" b="1">
                <a:solidFill>
                  <a:schemeClr val="dk2"/>
                </a:solidFill>
                <a:latin typeface="Courier New"/>
                <a:ea typeface="Courier New"/>
                <a:cs typeface="Courier New"/>
                <a:sym typeface="Courier New"/>
              </a:rPr>
              <a:t>172.16.0.1 &gt; 172.16.0.2:</a:t>
            </a:r>
            <a:r>
              <a:rPr lang="en-US" sz="1300">
                <a:solidFill>
                  <a:schemeClr val="dk2"/>
                </a:solidFill>
                <a:latin typeface="Courier New"/>
                <a:ea typeface="Courier New"/>
                <a:cs typeface="Courier New"/>
                <a:sym typeface="Courier New"/>
              </a:rPr>
              <a:t> </a:t>
            </a:r>
            <a:r>
              <a:rPr lang="en-US" sz="1300" b="1">
                <a:solidFill>
                  <a:schemeClr val="dk2"/>
                </a:solidFill>
                <a:latin typeface="Courier New"/>
                <a:ea typeface="Courier New"/>
                <a:cs typeface="Courier New"/>
                <a:sym typeface="Courier New"/>
              </a:rPr>
              <a:t>ICMP echo request</a:t>
            </a:r>
            <a:r>
              <a:rPr lang="en-US" sz="1300">
                <a:solidFill>
                  <a:schemeClr val="dk2"/>
                </a:solidFill>
                <a:latin typeface="Courier New"/>
                <a:ea typeface="Courier New"/>
                <a:cs typeface="Courier New"/>
                <a:sym typeface="Courier New"/>
              </a:rPr>
              <a:t>, id 22381, seq 1, length 80</a:t>
            </a:r>
            <a:endParaRPr sz="1300">
              <a:solidFill>
                <a:schemeClr val="dk2"/>
              </a:solidFill>
              <a:latin typeface="Courier New"/>
              <a:ea typeface="Courier New"/>
              <a:cs typeface="Courier New"/>
              <a:sym typeface="Courier New"/>
            </a:endParaRPr>
          </a:p>
          <a:p>
            <a:pPr marL="0" lvl="0" indent="0" algn="l" rtl="0">
              <a:spcBef>
                <a:spcPts val="600"/>
              </a:spcBef>
              <a:spcAft>
                <a:spcPts val="600"/>
              </a:spcAft>
              <a:buNone/>
            </a:pPr>
            <a:r>
              <a:rPr lang="en-US" sz="1300" b="1">
                <a:solidFill>
                  <a:schemeClr val="dk2"/>
                </a:solidFill>
                <a:latin typeface="Courier New"/>
                <a:ea typeface="Courier New"/>
                <a:cs typeface="Courier New"/>
                <a:sym typeface="Courier New"/>
              </a:rPr>
              <a:t>There is no echo reply.</a:t>
            </a:r>
            <a:endParaRPr sz="1300">
              <a:solidFill>
                <a:schemeClr val="dk2"/>
              </a:solidFill>
              <a:latin typeface="Courier New"/>
              <a:ea typeface="Courier New"/>
              <a:cs typeface="Courier New"/>
              <a:sym typeface="Courier New"/>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1184" name="Google Shape;1184;gdf7f94ca7a_13_157"/>
          <p:cNvSpPr txBox="1">
            <a:spLocks noGrp="1"/>
          </p:cNvSpPr>
          <p:nvPr>
            <p:ph type="title"/>
          </p:nvPr>
        </p:nvSpPr>
        <p:spPr>
          <a:xfrm>
            <a:off x="838200" y="-15875"/>
            <a:ext cx="10515600" cy="1325700"/>
          </a:xfrm>
          <a:prstGeom prst="rect">
            <a:avLst/>
          </a:prstGeom>
        </p:spPr>
        <p:txBody>
          <a:bodyPr spcFirstLastPara="1" wrap="square" lIns="130125" tIns="65075" rIns="130125" bIns="65075" anchor="t" anchorCtr="0">
            <a:noAutofit/>
          </a:bodyPr>
          <a:lstStyle/>
          <a:p>
            <a:pPr marL="0" lvl="0" indent="0" algn="l" rtl="0">
              <a:spcBef>
                <a:spcPts val="1000"/>
              </a:spcBef>
              <a:spcAft>
                <a:spcPts val="0"/>
              </a:spcAft>
              <a:buNone/>
            </a:pPr>
            <a:r>
              <a:rPr lang="en-US" sz="3000"/>
              <a:t>EVPN Control-Plane: H1 in </a:t>
            </a:r>
            <a:r>
              <a:rPr lang="en-US" sz="3000">
                <a:solidFill>
                  <a:schemeClr val="accent3"/>
                </a:solidFill>
              </a:rPr>
              <a:t>VLAN 13</a:t>
            </a:r>
            <a:r>
              <a:rPr lang="en-US" sz="3000"/>
              <a:t>, H2 and H3 in </a:t>
            </a:r>
            <a:r>
              <a:rPr lang="en-US" sz="3000">
                <a:solidFill>
                  <a:schemeClr val="accent2"/>
                </a:solidFill>
              </a:rPr>
              <a:t>VLAN 11</a:t>
            </a:r>
            <a:endParaRPr sz="3000"/>
          </a:p>
        </p:txBody>
      </p:sp>
      <p:sp>
        <p:nvSpPr>
          <p:cNvPr id="1185" name="Google Shape;1185;gdf7f94ca7a_13_157"/>
          <p:cNvSpPr txBox="1">
            <a:spLocks noGrp="1"/>
          </p:cNvSpPr>
          <p:nvPr>
            <p:ph type="body" idx="1"/>
          </p:nvPr>
        </p:nvSpPr>
        <p:spPr>
          <a:xfrm>
            <a:off x="838200" y="747075"/>
            <a:ext cx="7354500" cy="5546700"/>
          </a:xfrm>
          <a:prstGeom prst="rect">
            <a:avLst/>
          </a:prstGeom>
          <a:ln w="9525" cap="flat" cmpd="sng">
            <a:solidFill>
              <a:schemeClr val="dk1"/>
            </a:solidFill>
            <a:prstDash val="solid"/>
            <a:round/>
            <a:headEnd type="none" w="sm" len="sm"/>
            <a:tailEnd type="none" w="sm" len="sm"/>
          </a:ln>
        </p:spPr>
        <p:txBody>
          <a:bodyPr spcFirstLastPara="1" wrap="square" lIns="130125" tIns="65075" rIns="130125" bIns="65075" anchor="t" anchorCtr="0">
            <a:noAutofit/>
          </a:bodyPr>
          <a:lstStyle/>
          <a:p>
            <a:pPr marL="0" lvl="0" indent="0" algn="l" rtl="0">
              <a:spcBef>
                <a:spcPts val="0"/>
              </a:spcBef>
              <a:spcAft>
                <a:spcPts val="0"/>
              </a:spcAft>
              <a:buClr>
                <a:schemeClr val="dk1"/>
              </a:buClr>
              <a:buSzPts val="1100"/>
              <a:buFont typeface="Arial"/>
              <a:buNone/>
            </a:pPr>
            <a:r>
              <a:rPr lang="en-US" sz="1000">
                <a:latin typeface="Courier New"/>
                <a:ea typeface="Courier New"/>
                <a:cs typeface="Courier New"/>
                <a:sym typeface="Courier New"/>
              </a:rPr>
              <a:t>Leaf1(config-macvrf-11)#sh bgp evpn route-type mac-ip detail</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BGP routing table information for VRF default</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Router identifier 10.1.1.1, local AS number 65001</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BGP routing table entry for mac-ip </a:t>
            </a:r>
            <a:r>
              <a:rPr lang="en-US" sz="1000" b="1">
                <a:latin typeface="Courier New"/>
                <a:ea typeface="Courier New"/>
                <a:cs typeface="Courier New"/>
                <a:sym typeface="Courier New"/>
              </a:rPr>
              <a:t>444c.a88d.27c1</a:t>
            </a:r>
            <a:r>
              <a:rPr lang="en-US" sz="1000">
                <a:latin typeface="Courier New"/>
                <a:ea typeface="Courier New"/>
                <a:cs typeface="Courier New"/>
                <a:sym typeface="Courier New"/>
              </a:rPr>
              <a:t>, Route Distinguisher: 10.2.0.2:10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Paths: 1 available</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65002</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10.2.1.2 from 10.2.0.2 (10.2.1.2)</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Origin IGP, metric -, localpref 100, weight 0, valid, external, best</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Extended Community: Route-Target-AS:10:10 TunnelEncap:tunnelTypeVxlan</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a:t>
            </a:r>
            <a:r>
              <a:rPr lang="en-US" sz="1000" b="1">
                <a:latin typeface="Courier New"/>
                <a:ea typeface="Courier New"/>
                <a:cs typeface="Courier New"/>
                <a:sym typeface="Courier New"/>
              </a:rPr>
              <a:t>VNI: 10 </a:t>
            </a:r>
            <a:r>
              <a:rPr lang="en-US" sz="1000">
                <a:latin typeface="Courier New"/>
                <a:ea typeface="Courier New"/>
                <a:cs typeface="Courier New"/>
                <a:sym typeface="Courier New"/>
              </a:rPr>
              <a:t>ESI: 0000:0000:0000:0000:0000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BGP routing table entry for mac-ip </a:t>
            </a:r>
            <a:r>
              <a:rPr lang="en-US" sz="1000" b="1">
                <a:latin typeface="Courier New"/>
                <a:ea typeface="Courier New"/>
                <a:cs typeface="Courier New"/>
                <a:sym typeface="Courier New"/>
              </a:rPr>
              <a:t>985d.82b4.ca61</a:t>
            </a:r>
            <a:r>
              <a:rPr lang="en-US" sz="1000">
                <a:latin typeface="Courier New"/>
                <a:ea typeface="Courier New"/>
                <a:cs typeface="Courier New"/>
                <a:sym typeface="Courier New"/>
              </a:rPr>
              <a:t>, Route Distinguisher: 10.2.0.1:10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Paths: 1 available</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Local</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 from - (0.0.0.0)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Origin IGP, metric -, localpref -, weight 0, valid, local, best</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Extended Community: Route-Target-AS:10:10 TunnelEncap:tunnelTypeVxlan</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a:t>
            </a:r>
            <a:r>
              <a:rPr lang="en-US" sz="1000" b="1">
                <a:latin typeface="Courier New"/>
                <a:ea typeface="Courier New"/>
                <a:cs typeface="Courier New"/>
                <a:sym typeface="Courier New"/>
              </a:rPr>
              <a:t>VNI: 10</a:t>
            </a:r>
            <a:r>
              <a:rPr lang="en-US" sz="1000">
                <a:latin typeface="Courier New"/>
                <a:ea typeface="Courier New"/>
                <a:cs typeface="Courier New"/>
                <a:sym typeface="Courier New"/>
              </a:rPr>
              <a:t> ESI: 0000:0000:0000:0000:0000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BGP routing table entry for mac-ip </a:t>
            </a:r>
            <a:r>
              <a:rPr lang="en-US" sz="1000" b="1">
                <a:latin typeface="Courier New"/>
                <a:ea typeface="Courier New"/>
                <a:cs typeface="Courier New"/>
                <a:sym typeface="Courier New"/>
              </a:rPr>
              <a:t>985d.82b4.ccf5</a:t>
            </a:r>
            <a:r>
              <a:rPr lang="en-US" sz="1000">
                <a:latin typeface="Courier New"/>
                <a:ea typeface="Courier New"/>
                <a:cs typeface="Courier New"/>
                <a:sym typeface="Courier New"/>
              </a:rPr>
              <a:t>, Route Distinguisher: 10.2.0.1:10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Paths: 1 available</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Local</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 from - (0.0.0.0)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Origin IGP, metric -, localpref -, weight 0, valid, local, best</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Extended Community: Route-Target-AS:10:10 TunnelEncap:tunnelTypeVxlan</a:t>
            </a:r>
            <a:endParaRPr sz="1000">
              <a:latin typeface="Courier New"/>
              <a:ea typeface="Courier New"/>
              <a:cs typeface="Courier New"/>
              <a:sym typeface="Courier New"/>
            </a:endParaRPr>
          </a:p>
          <a:p>
            <a:pPr marL="0" lvl="0" indent="0" algn="l" rtl="0">
              <a:spcBef>
                <a:spcPts val="600"/>
              </a:spcBef>
              <a:spcAft>
                <a:spcPts val="600"/>
              </a:spcAft>
              <a:buNone/>
            </a:pPr>
            <a:r>
              <a:rPr lang="en-US" sz="1000">
                <a:latin typeface="Courier New"/>
                <a:ea typeface="Courier New"/>
                <a:cs typeface="Courier New"/>
                <a:sym typeface="Courier New"/>
              </a:rPr>
              <a:t>  	</a:t>
            </a:r>
            <a:r>
              <a:rPr lang="en-US" sz="1000" b="1">
                <a:latin typeface="Courier New"/>
                <a:ea typeface="Courier New"/>
                <a:cs typeface="Courier New"/>
                <a:sym typeface="Courier New"/>
              </a:rPr>
              <a:t>VNI: 10</a:t>
            </a:r>
            <a:r>
              <a:rPr lang="en-US" sz="1000">
                <a:latin typeface="Courier New"/>
                <a:ea typeface="Courier New"/>
                <a:cs typeface="Courier New"/>
                <a:sym typeface="Courier New"/>
              </a:rPr>
              <a:t> ESI: 0000:0000:0000:0000:0000</a:t>
            </a:r>
            <a:endParaRPr sz="1000">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d8fa611407_0_11"/>
          <p:cNvSpPr txBox="1">
            <a:spLocks noGrp="1"/>
          </p:cNvSpPr>
          <p:nvPr>
            <p:ph type="title"/>
          </p:nvPr>
        </p:nvSpPr>
        <p:spPr>
          <a:xfrm>
            <a:off x="838200" y="212725"/>
            <a:ext cx="10515600" cy="1325700"/>
          </a:xfrm>
          <a:prstGeom prst="rect">
            <a:avLst/>
          </a:prstGeom>
          <a:noFill/>
          <a:ln>
            <a:noFill/>
          </a:ln>
        </p:spPr>
        <p:txBody>
          <a:bodyPr spcFirstLastPara="1" wrap="square" lIns="130125" tIns="65075" rIns="130125" bIns="65075" anchor="t" anchorCtr="0">
            <a:noAutofit/>
          </a:bodyPr>
          <a:lstStyle/>
          <a:p>
            <a:pPr marL="0" lvl="0" indent="0" algn="l" rtl="0">
              <a:lnSpc>
                <a:spcPct val="100000"/>
              </a:lnSpc>
              <a:spcBef>
                <a:spcPts val="0"/>
              </a:spcBef>
              <a:spcAft>
                <a:spcPts val="0"/>
              </a:spcAft>
              <a:buSzPts val="2400"/>
              <a:buNone/>
            </a:pPr>
            <a:r>
              <a:rPr lang="en-US"/>
              <a:t>PVLAN Ports</a:t>
            </a:r>
            <a:endParaRPr/>
          </a:p>
        </p:txBody>
      </p:sp>
      <p:sp>
        <p:nvSpPr>
          <p:cNvPr id="284" name="Google Shape;284;gd8fa611407_0_11"/>
          <p:cNvSpPr txBox="1">
            <a:spLocks noGrp="1"/>
          </p:cNvSpPr>
          <p:nvPr>
            <p:ph type="body" idx="1"/>
          </p:nvPr>
        </p:nvSpPr>
        <p:spPr>
          <a:xfrm>
            <a:off x="838200" y="1292225"/>
            <a:ext cx="10515600" cy="4923300"/>
          </a:xfrm>
          <a:prstGeom prst="rect">
            <a:avLst/>
          </a:prstGeom>
          <a:noFill/>
          <a:ln>
            <a:noFill/>
          </a:ln>
        </p:spPr>
        <p:txBody>
          <a:bodyPr spcFirstLastPara="1" wrap="square" lIns="130125" tIns="65075" rIns="130125" bIns="65075" anchor="t" anchorCtr="0">
            <a:noAutofit/>
          </a:bodyPr>
          <a:lstStyle/>
          <a:p>
            <a:pPr marL="457200" marR="0" lvl="0" indent="-342900" algn="l" rtl="0">
              <a:lnSpc>
                <a:spcPct val="90000"/>
              </a:lnSpc>
              <a:spcBef>
                <a:spcPts val="1000"/>
              </a:spcBef>
              <a:spcAft>
                <a:spcPts val="0"/>
              </a:spcAft>
              <a:buSzPts val="1800"/>
              <a:buChar char="●"/>
            </a:pPr>
            <a:r>
              <a:rPr lang="en-US" sz="1800" b="1"/>
              <a:t>Promiscuous port</a:t>
            </a:r>
            <a:endParaRPr sz="1800" b="1"/>
          </a:p>
          <a:p>
            <a:pPr marL="914400" lvl="1" indent="-342900" algn="l" rtl="0">
              <a:lnSpc>
                <a:spcPct val="115000"/>
              </a:lnSpc>
              <a:spcBef>
                <a:spcPts val="0"/>
              </a:spcBef>
              <a:spcAft>
                <a:spcPts val="0"/>
              </a:spcAft>
              <a:buSzPts val="1800"/>
              <a:buChar char="○"/>
            </a:pPr>
            <a:r>
              <a:rPr lang="en-US" sz="1800">
                <a:solidFill>
                  <a:schemeClr val="dk1"/>
                </a:solidFill>
              </a:rPr>
              <a:t>All ports in primary VLAN are called promiscuous ports </a:t>
            </a:r>
            <a:endParaRPr sz="1800">
              <a:solidFill>
                <a:schemeClr val="dk1"/>
              </a:solidFill>
            </a:endParaRPr>
          </a:p>
          <a:p>
            <a:pPr marL="914400" lvl="1" indent="-342900" algn="l" rtl="0">
              <a:lnSpc>
                <a:spcPct val="115000"/>
              </a:lnSpc>
              <a:spcBef>
                <a:spcPts val="0"/>
              </a:spcBef>
              <a:spcAft>
                <a:spcPts val="0"/>
              </a:spcAft>
              <a:buSzPts val="1800"/>
              <a:buChar char="○"/>
            </a:pPr>
            <a:r>
              <a:rPr lang="en-US" sz="1800">
                <a:solidFill>
                  <a:schemeClr val="dk1"/>
                </a:solidFill>
              </a:rPr>
              <a:t>By default all promiscuous ports are mapped to all secondary VLANs</a:t>
            </a:r>
            <a:endParaRPr sz="1800">
              <a:solidFill>
                <a:schemeClr val="dk1"/>
              </a:solidFill>
            </a:endParaRPr>
          </a:p>
          <a:p>
            <a:pPr marL="914400" lvl="1" indent="-342900" algn="l" rtl="0">
              <a:lnSpc>
                <a:spcPct val="115000"/>
              </a:lnSpc>
              <a:spcBef>
                <a:spcPts val="0"/>
              </a:spcBef>
              <a:spcAft>
                <a:spcPts val="0"/>
              </a:spcAft>
              <a:buClr>
                <a:schemeClr val="dk1"/>
              </a:buClr>
              <a:buSzPts val="1800"/>
              <a:buChar char="○"/>
            </a:pPr>
            <a:r>
              <a:rPr lang="en-US" sz="1800">
                <a:solidFill>
                  <a:schemeClr val="dk1"/>
                </a:solidFill>
              </a:rPr>
              <a:t>Communicates with anything else connected to the primary or any secondary VLAN </a:t>
            </a:r>
            <a:endParaRPr sz="1800">
              <a:solidFill>
                <a:schemeClr val="dk1"/>
              </a:solidFill>
            </a:endParaRPr>
          </a:p>
          <a:p>
            <a:pPr marL="914400" lvl="1" indent="-342900" algn="l" rtl="0">
              <a:lnSpc>
                <a:spcPct val="115000"/>
              </a:lnSpc>
              <a:spcBef>
                <a:spcPts val="0"/>
              </a:spcBef>
              <a:spcAft>
                <a:spcPts val="0"/>
              </a:spcAft>
              <a:buSzPts val="1800"/>
              <a:buChar char="○"/>
            </a:pPr>
            <a:r>
              <a:rPr lang="en-US" sz="1800"/>
              <a:t>Connects to a router, firewall or other common gateway device</a:t>
            </a:r>
            <a:endParaRPr sz="1800"/>
          </a:p>
          <a:p>
            <a:pPr marL="914400" lvl="0" indent="0" algn="l" rtl="0">
              <a:lnSpc>
                <a:spcPct val="115000"/>
              </a:lnSpc>
              <a:spcBef>
                <a:spcPts val="0"/>
              </a:spcBef>
              <a:spcAft>
                <a:spcPts val="0"/>
              </a:spcAft>
              <a:buNone/>
            </a:pPr>
            <a:endParaRPr sz="1800"/>
          </a:p>
          <a:p>
            <a:pPr marL="457200" marR="0" lvl="0" indent="-342900" algn="l" rtl="0">
              <a:lnSpc>
                <a:spcPct val="90000"/>
              </a:lnSpc>
              <a:spcBef>
                <a:spcPts val="1000"/>
              </a:spcBef>
              <a:spcAft>
                <a:spcPts val="0"/>
              </a:spcAft>
              <a:buSzPts val="1800"/>
              <a:buChar char="●"/>
            </a:pPr>
            <a:r>
              <a:rPr lang="en-US" sz="1800" b="1"/>
              <a:t>Host port</a:t>
            </a:r>
            <a:endParaRPr sz="1800" b="1"/>
          </a:p>
          <a:p>
            <a:pPr marL="914400" marR="0" lvl="1" indent="-342900" algn="l" rtl="0">
              <a:lnSpc>
                <a:spcPct val="115000"/>
              </a:lnSpc>
              <a:spcBef>
                <a:spcPts val="0"/>
              </a:spcBef>
              <a:spcAft>
                <a:spcPts val="0"/>
              </a:spcAft>
              <a:buSzPts val="1800"/>
              <a:buChar char="○"/>
            </a:pPr>
            <a:r>
              <a:rPr lang="en-US" sz="1800" b="1"/>
              <a:t>Community port</a:t>
            </a:r>
            <a:endParaRPr sz="1800" b="1"/>
          </a:p>
          <a:p>
            <a:pPr marL="1371600" marR="0" lvl="2" indent="-342900" algn="l" rtl="0">
              <a:lnSpc>
                <a:spcPct val="115000"/>
              </a:lnSpc>
              <a:spcBef>
                <a:spcPts val="0"/>
              </a:spcBef>
              <a:spcAft>
                <a:spcPts val="0"/>
              </a:spcAft>
              <a:buSzPts val="1800"/>
              <a:buChar char="≫"/>
            </a:pPr>
            <a:r>
              <a:rPr lang="en-US" sz="1800"/>
              <a:t>Connects to the host that resides on community VLAN</a:t>
            </a:r>
            <a:endParaRPr sz="1800"/>
          </a:p>
          <a:p>
            <a:pPr marL="1371600" marR="0" lvl="2" indent="-342900" algn="l" rtl="0">
              <a:lnSpc>
                <a:spcPct val="115000"/>
              </a:lnSpc>
              <a:spcBef>
                <a:spcPts val="0"/>
              </a:spcBef>
              <a:spcAft>
                <a:spcPts val="0"/>
              </a:spcAft>
              <a:buSzPts val="1800"/>
              <a:buChar char="≫"/>
            </a:pPr>
            <a:r>
              <a:rPr lang="en-US" sz="1800"/>
              <a:t>Communicates with promiscuous ports and ports on the same community VLAN</a:t>
            </a:r>
            <a:endParaRPr sz="1800"/>
          </a:p>
          <a:p>
            <a:pPr marL="914400" marR="0" lvl="1" indent="-342900" algn="l" rtl="0">
              <a:lnSpc>
                <a:spcPct val="115000"/>
              </a:lnSpc>
              <a:spcBef>
                <a:spcPts val="0"/>
              </a:spcBef>
              <a:spcAft>
                <a:spcPts val="0"/>
              </a:spcAft>
              <a:buSzPts val="1800"/>
              <a:buChar char="○"/>
            </a:pPr>
            <a:r>
              <a:rPr lang="en-US" sz="1800" b="1"/>
              <a:t>Isolated port</a:t>
            </a:r>
            <a:endParaRPr sz="1800" b="1"/>
          </a:p>
          <a:p>
            <a:pPr marL="1371600" marR="0" lvl="2" indent="-342900" algn="l" rtl="0">
              <a:lnSpc>
                <a:spcPct val="115000"/>
              </a:lnSpc>
              <a:spcBef>
                <a:spcPts val="0"/>
              </a:spcBef>
              <a:spcAft>
                <a:spcPts val="0"/>
              </a:spcAft>
              <a:buSzPts val="1800"/>
              <a:buChar char="≫"/>
            </a:pPr>
            <a:r>
              <a:rPr lang="en-US" sz="1800"/>
              <a:t>Connects to the host that resides on isolated VLAN </a:t>
            </a:r>
            <a:endParaRPr sz="1800"/>
          </a:p>
          <a:p>
            <a:pPr marL="1371600" marR="0" lvl="2" indent="-342900" algn="l" rtl="0">
              <a:lnSpc>
                <a:spcPct val="115000"/>
              </a:lnSpc>
              <a:spcBef>
                <a:spcPts val="0"/>
              </a:spcBef>
              <a:spcAft>
                <a:spcPts val="0"/>
              </a:spcAft>
              <a:buSzPts val="1800"/>
              <a:buChar char="≫"/>
            </a:pPr>
            <a:r>
              <a:rPr lang="en-US" sz="1800"/>
              <a:t>Communicates only with promiscuous ports</a:t>
            </a:r>
            <a:endParaRPr sz="1800">
              <a:solidFill>
                <a:srgbClr val="000000"/>
              </a:solidFill>
              <a:highlight>
                <a:srgbClr val="FFFFFF"/>
              </a:highlight>
              <a:latin typeface="Arial"/>
              <a:ea typeface="Arial"/>
              <a:cs typeface="Arial"/>
              <a:sym typeface="Arial"/>
            </a:endParaRPr>
          </a:p>
          <a:p>
            <a:pPr marL="0" marR="0" lvl="0" indent="0" algn="l" rtl="0">
              <a:lnSpc>
                <a:spcPct val="90000"/>
              </a:lnSpc>
              <a:spcBef>
                <a:spcPts val="1000"/>
              </a:spcBef>
              <a:spcAft>
                <a:spcPts val="0"/>
              </a:spcAft>
              <a:buSzPts val="2400"/>
              <a:buNone/>
            </a:pPr>
            <a:endParaRPr sz="1100">
              <a:solidFill>
                <a:srgbClr val="000000"/>
              </a:solidFill>
              <a:highlight>
                <a:srgbClr val="FFFFFF"/>
              </a:highlight>
              <a:latin typeface="Arial"/>
              <a:ea typeface="Arial"/>
              <a:cs typeface="Arial"/>
              <a:sym typeface="Arial"/>
            </a:endParaRPr>
          </a:p>
          <a:p>
            <a:pPr marL="914400" marR="0" lvl="0" indent="0" algn="l" rtl="0">
              <a:lnSpc>
                <a:spcPct val="90000"/>
              </a:lnSpc>
              <a:spcBef>
                <a:spcPts val="1000"/>
              </a:spcBef>
              <a:spcAft>
                <a:spcPts val="0"/>
              </a:spcAft>
              <a:buSzPts val="2400"/>
              <a:buNone/>
            </a:pPr>
            <a:endParaRPr sz="2050"/>
          </a:p>
          <a:p>
            <a:pPr marL="0" marR="0" lvl="0" indent="0" algn="l" rtl="0">
              <a:lnSpc>
                <a:spcPct val="90000"/>
              </a:lnSpc>
              <a:spcBef>
                <a:spcPts val="1000"/>
              </a:spcBef>
              <a:spcAft>
                <a:spcPts val="0"/>
              </a:spcAft>
              <a:buSzPts val="2400"/>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89"/>
        <p:cNvGrpSpPr/>
        <p:nvPr/>
      </p:nvGrpSpPr>
      <p:grpSpPr>
        <a:xfrm>
          <a:off x="0" y="0"/>
          <a:ext cx="0" cy="0"/>
          <a:chOff x="0" y="0"/>
          <a:chExt cx="0" cy="0"/>
        </a:xfrm>
      </p:grpSpPr>
      <p:sp>
        <p:nvSpPr>
          <p:cNvPr id="1190" name="Google Shape;1190;gdf7f94ca7a_13_162"/>
          <p:cNvSpPr txBox="1">
            <a:spLocks noGrp="1"/>
          </p:cNvSpPr>
          <p:nvPr>
            <p:ph type="title"/>
          </p:nvPr>
        </p:nvSpPr>
        <p:spPr>
          <a:xfrm>
            <a:off x="838200" y="60325"/>
            <a:ext cx="10901700" cy="1325700"/>
          </a:xfrm>
          <a:prstGeom prst="rect">
            <a:avLst/>
          </a:prstGeom>
        </p:spPr>
        <p:txBody>
          <a:bodyPr spcFirstLastPara="1" wrap="square" lIns="130125" tIns="65075" rIns="130125" bIns="65075" anchor="t" anchorCtr="0">
            <a:noAutofit/>
          </a:bodyPr>
          <a:lstStyle/>
          <a:p>
            <a:pPr marL="0" lvl="0" indent="0" algn="l" rtl="0">
              <a:spcBef>
                <a:spcPts val="1000"/>
              </a:spcBef>
              <a:spcAft>
                <a:spcPts val="0"/>
              </a:spcAft>
              <a:buNone/>
            </a:pPr>
            <a:r>
              <a:rPr lang="en-US" sz="3000"/>
              <a:t>VXLAN Address Table: H1 in </a:t>
            </a:r>
            <a:r>
              <a:rPr lang="en-US" sz="3000">
                <a:solidFill>
                  <a:schemeClr val="accent3"/>
                </a:solidFill>
              </a:rPr>
              <a:t>VLAN 13</a:t>
            </a:r>
            <a:r>
              <a:rPr lang="en-US" sz="3000"/>
              <a:t>, H2 and H3 in </a:t>
            </a:r>
            <a:r>
              <a:rPr lang="en-US" sz="3000">
                <a:solidFill>
                  <a:schemeClr val="accent2"/>
                </a:solidFill>
              </a:rPr>
              <a:t>VLAN 11</a:t>
            </a:r>
            <a:endParaRPr sz="3000"/>
          </a:p>
        </p:txBody>
      </p:sp>
      <p:sp>
        <p:nvSpPr>
          <p:cNvPr id="1191" name="Google Shape;1191;gdf7f94ca7a_13_162"/>
          <p:cNvSpPr txBox="1">
            <a:spLocks noGrp="1"/>
          </p:cNvSpPr>
          <p:nvPr>
            <p:ph type="body" idx="1"/>
          </p:nvPr>
        </p:nvSpPr>
        <p:spPr>
          <a:xfrm>
            <a:off x="838200" y="1245950"/>
            <a:ext cx="7666200" cy="3123600"/>
          </a:xfrm>
          <a:prstGeom prst="rect">
            <a:avLst/>
          </a:prstGeom>
          <a:ln w="9525" cap="flat" cmpd="sng">
            <a:solidFill>
              <a:schemeClr val="dk1"/>
            </a:solidFill>
            <a:prstDash val="solid"/>
            <a:round/>
            <a:headEnd type="none" w="sm" len="sm"/>
            <a:tailEnd type="none" w="sm" len="sm"/>
          </a:ln>
        </p:spPr>
        <p:txBody>
          <a:bodyPr spcFirstLastPara="1" wrap="square" lIns="130125" tIns="65075" rIns="130125" bIns="65075" anchor="t" anchorCtr="0">
            <a:noAutofit/>
          </a:bodyPr>
          <a:lstStyle/>
          <a:p>
            <a:pPr marL="0" lvl="0" indent="0" algn="l" rtl="0">
              <a:lnSpc>
                <a:spcPct val="70000"/>
              </a:lnSpc>
              <a:spcBef>
                <a:spcPts val="0"/>
              </a:spcBef>
              <a:spcAft>
                <a:spcPts val="0"/>
              </a:spcAft>
              <a:buClr>
                <a:schemeClr val="dk1"/>
              </a:buClr>
              <a:buSzPts val="935"/>
              <a:buFont typeface="Arial"/>
              <a:buNone/>
            </a:pP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935"/>
              <a:buFont typeface="Arial"/>
              <a:buNone/>
            </a:pPr>
            <a:r>
              <a:rPr lang="en-US" sz="1300">
                <a:latin typeface="Courier New"/>
                <a:ea typeface="Courier New"/>
                <a:cs typeface="Courier New"/>
                <a:sym typeface="Courier New"/>
              </a:rPr>
              <a:t>Leaf2(config-macvrf-11)#sh vxlan address-table</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935"/>
              <a:buFont typeface="Arial"/>
              <a:buNone/>
            </a:pP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935"/>
              <a:buFont typeface="Arial"/>
              <a:buNone/>
            </a:pPr>
            <a:r>
              <a:rPr lang="en-US" sz="1300">
                <a:latin typeface="Courier New"/>
                <a:ea typeface="Courier New"/>
                <a:cs typeface="Courier New"/>
                <a:sym typeface="Courier New"/>
              </a:rPr>
              <a:t>     	Vxlan Mac Address Table</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935"/>
              <a:buFont typeface="Arial"/>
              <a:buNone/>
            </a:pPr>
            <a:r>
              <a:rPr lang="en-US" sz="1300">
                <a:latin typeface="Courier New"/>
                <a:ea typeface="Courier New"/>
                <a:cs typeface="Courier New"/>
                <a:sym typeface="Courier New"/>
              </a:rPr>
              <a:t>--------------------------------------------------------------------</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935"/>
              <a:buFont typeface="Arial"/>
              <a:buNone/>
            </a:pP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935"/>
              <a:buFont typeface="Arial"/>
              <a:buNone/>
            </a:pPr>
            <a:r>
              <a:rPr lang="en-US" sz="1300">
                <a:latin typeface="Courier New"/>
                <a:ea typeface="Courier New"/>
                <a:cs typeface="Courier New"/>
                <a:sym typeface="Courier New"/>
              </a:rPr>
              <a:t>VLAN  Mac Address 	Type  	Prt  VTEP         	Moves   Last Move</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935"/>
              <a:buFont typeface="Arial"/>
              <a:buNone/>
            </a:pPr>
            <a:r>
              <a:rPr lang="en-US" sz="1300">
                <a:latin typeface="Courier New"/>
                <a:ea typeface="Courier New"/>
                <a:cs typeface="Courier New"/>
                <a:sym typeface="Courier New"/>
              </a:rPr>
              <a:t>----  ----------- 	----  	---  ----         	-----   ---------</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935"/>
              <a:buFont typeface="Arial"/>
              <a:buNone/>
            </a:pPr>
            <a:r>
              <a:rPr lang="en-US" sz="1300">
                <a:latin typeface="Courier New"/>
                <a:ea typeface="Courier New"/>
                <a:cs typeface="Courier New"/>
                <a:sym typeface="Courier New"/>
              </a:rPr>
              <a:t>  </a:t>
            </a:r>
            <a:r>
              <a:rPr lang="en-US" sz="1300" b="1">
                <a:latin typeface="Courier New"/>
                <a:ea typeface="Courier New"/>
                <a:cs typeface="Courier New"/>
                <a:sym typeface="Courier New"/>
              </a:rPr>
              <a:t>10  985d.82b4.ca61 </a:t>
            </a:r>
            <a:r>
              <a:rPr lang="en-US" sz="1300">
                <a:latin typeface="Courier New"/>
                <a:ea typeface="Courier New"/>
                <a:cs typeface="Courier New"/>
                <a:sym typeface="Courier New"/>
              </a:rPr>
              <a:t> EVPN  	Vx1  10.1.1.1     	1   	0:02:18 ago</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935"/>
              <a:buFont typeface="Arial"/>
              <a:buNone/>
            </a:pPr>
            <a:r>
              <a:rPr lang="en-US" sz="1300">
                <a:latin typeface="Courier New"/>
                <a:ea typeface="Courier New"/>
                <a:cs typeface="Courier New"/>
                <a:sym typeface="Courier New"/>
              </a:rPr>
              <a:t>  </a:t>
            </a:r>
            <a:r>
              <a:rPr lang="en-US" sz="1300" b="1">
                <a:latin typeface="Courier New"/>
                <a:ea typeface="Courier New"/>
                <a:cs typeface="Courier New"/>
                <a:sym typeface="Courier New"/>
              </a:rPr>
              <a:t>10  985d.82b4.ccf5</a:t>
            </a:r>
            <a:r>
              <a:rPr lang="en-US" sz="1300">
                <a:latin typeface="Courier New"/>
                <a:ea typeface="Courier New"/>
                <a:cs typeface="Courier New"/>
                <a:sym typeface="Courier New"/>
              </a:rPr>
              <a:t>  EVPN  	Vx1  10.1.1.1     	1   	0:02:23 ago</a:t>
            </a:r>
            <a:endParaRPr sz="1300">
              <a:latin typeface="Courier New"/>
              <a:ea typeface="Courier New"/>
              <a:cs typeface="Courier New"/>
              <a:sym typeface="Courier New"/>
            </a:endParaRPr>
          </a:p>
          <a:p>
            <a:pPr marL="0" lvl="0" indent="0" algn="l" rtl="0">
              <a:lnSpc>
                <a:spcPct val="70000"/>
              </a:lnSpc>
              <a:spcBef>
                <a:spcPts val="600"/>
              </a:spcBef>
              <a:spcAft>
                <a:spcPts val="600"/>
              </a:spcAft>
              <a:buClr>
                <a:schemeClr val="dk1"/>
              </a:buClr>
              <a:buSzPts val="935"/>
              <a:buFont typeface="Arial"/>
              <a:buNone/>
            </a:pPr>
            <a:r>
              <a:rPr lang="en-US" sz="1300">
                <a:latin typeface="Courier New"/>
                <a:ea typeface="Courier New"/>
                <a:cs typeface="Courier New"/>
                <a:sym typeface="Courier New"/>
              </a:rPr>
              <a:t>Total Remote Mac Addresses for this criterion: 2</a:t>
            </a:r>
            <a:endParaRPr sz="1300">
              <a:latin typeface="Courier New"/>
              <a:ea typeface="Courier New"/>
              <a:cs typeface="Courier New"/>
              <a:sym typeface="Courier New"/>
            </a:endParaRPr>
          </a:p>
        </p:txBody>
      </p:sp>
      <p:sp>
        <p:nvSpPr>
          <p:cNvPr id="1192" name="Google Shape;1192;gdf7f94ca7a_13_162"/>
          <p:cNvSpPr txBox="1"/>
          <p:nvPr/>
        </p:nvSpPr>
        <p:spPr>
          <a:xfrm>
            <a:off x="1268900" y="5795650"/>
            <a:ext cx="9905400" cy="7050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US" sz="2200" b="1">
                <a:solidFill>
                  <a:schemeClr val="dk1"/>
                </a:solidFill>
                <a:latin typeface="Calibri"/>
                <a:ea typeface="Calibri"/>
                <a:cs typeface="Calibri"/>
                <a:sym typeface="Calibri"/>
              </a:rPr>
              <a:t>H3 and H1 are attached to the vlan 11 and vlan 13 respectively on the source VTEP</a:t>
            </a:r>
            <a:endParaRPr sz="2200" b="1">
              <a:solidFill>
                <a:schemeClr val="dk1"/>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96"/>
        <p:cNvGrpSpPr/>
        <p:nvPr/>
      </p:nvGrpSpPr>
      <p:grpSpPr>
        <a:xfrm>
          <a:off x="0" y="0"/>
          <a:ext cx="0" cy="0"/>
          <a:chOff x="0" y="0"/>
          <a:chExt cx="0" cy="0"/>
        </a:xfrm>
      </p:grpSpPr>
      <p:sp>
        <p:nvSpPr>
          <p:cNvPr id="1197" name="Google Shape;1197;gdf7f94ca7a_13_168"/>
          <p:cNvSpPr/>
          <p:nvPr/>
        </p:nvSpPr>
        <p:spPr>
          <a:xfrm>
            <a:off x="3074499" y="2879425"/>
            <a:ext cx="548400" cy="357300"/>
          </a:xfrm>
          <a:prstGeom prst="rect">
            <a:avLst/>
          </a:prstGeom>
          <a:solidFill>
            <a:srgbClr val="D5A6B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s70514</a:t>
            </a:r>
            <a:endParaRPr sz="800" b="0"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 1</a:t>
            </a:r>
            <a:endParaRPr sz="800" b="0" i="0" u="none" strike="noStrike" cap="none">
              <a:solidFill>
                <a:schemeClr val="lt1"/>
              </a:solidFill>
              <a:latin typeface="Calibri"/>
              <a:ea typeface="Calibri"/>
              <a:cs typeface="Calibri"/>
              <a:sym typeface="Calibri"/>
            </a:endParaRPr>
          </a:p>
        </p:txBody>
      </p:sp>
      <p:sp>
        <p:nvSpPr>
          <p:cNvPr id="1198" name="Google Shape;1198;gdf7f94ca7a_13_168"/>
          <p:cNvSpPr/>
          <p:nvPr/>
        </p:nvSpPr>
        <p:spPr>
          <a:xfrm>
            <a:off x="7028567" y="-1283956"/>
            <a:ext cx="466200" cy="357300"/>
          </a:xfrm>
          <a:prstGeom prst="rect">
            <a:avLst/>
          </a:prstGeom>
          <a:solidFill>
            <a:srgbClr val="FF0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99" name="Google Shape;1199;gdf7f94ca7a_13_168"/>
          <p:cNvSpPr/>
          <p:nvPr/>
        </p:nvSpPr>
        <p:spPr>
          <a:xfrm>
            <a:off x="4502749" y="3390425"/>
            <a:ext cx="548400" cy="357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s70515</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Leaf </a:t>
            </a:r>
            <a:r>
              <a:rPr lang="en-US" sz="800" b="0" i="0" u="none" strike="noStrike" cap="none">
                <a:solidFill>
                  <a:schemeClr val="lt1"/>
                </a:solidFill>
                <a:latin typeface="Calibri"/>
                <a:ea typeface="Calibri"/>
                <a:cs typeface="Calibri"/>
                <a:sym typeface="Calibri"/>
              </a:rPr>
              <a:t>1</a:t>
            </a:r>
            <a:endParaRPr sz="800" b="0" i="0" u="none" strike="noStrike" cap="none">
              <a:solidFill>
                <a:schemeClr val="lt1"/>
              </a:solidFill>
              <a:latin typeface="Calibri"/>
              <a:ea typeface="Calibri"/>
              <a:cs typeface="Calibri"/>
              <a:sym typeface="Calibri"/>
            </a:endParaRPr>
          </a:p>
        </p:txBody>
      </p:sp>
      <p:sp>
        <p:nvSpPr>
          <p:cNvPr id="1200" name="Google Shape;1200;gdf7f94ca7a_13_168"/>
          <p:cNvSpPr/>
          <p:nvPr/>
        </p:nvSpPr>
        <p:spPr>
          <a:xfrm>
            <a:off x="-2520760" y="9076979"/>
            <a:ext cx="466200" cy="357300"/>
          </a:xfrm>
          <a:prstGeom prst="rect">
            <a:avLst/>
          </a:prstGeom>
          <a:solidFill>
            <a:srgbClr val="00B05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Spine</a:t>
            </a:r>
            <a:endParaRPr sz="1400" b="0" i="0" u="none" strike="noStrike" cap="none">
              <a:solidFill>
                <a:srgbClr val="000000"/>
              </a:solidFill>
              <a:latin typeface="Arial"/>
              <a:ea typeface="Arial"/>
              <a:cs typeface="Arial"/>
              <a:sym typeface="Arial"/>
            </a:endParaRPr>
          </a:p>
        </p:txBody>
      </p:sp>
      <p:sp>
        <p:nvSpPr>
          <p:cNvPr id="1201" name="Google Shape;1201;gdf7f94ca7a_13_168"/>
          <p:cNvSpPr/>
          <p:nvPr/>
        </p:nvSpPr>
        <p:spPr>
          <a:xfrm>
            <a:off x="7245048" y="3390425"/>
            <a:ext cx="6210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s72811</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 2</a:t>
            </a:r>
            <a:endParaRPr sz="800">
              <a:solidFill>
                <a:schemeClr val="lt1"/>
              </a:solidFill>
              <a:latin typeface="Calibri"/>
              <a:ea typeface="Calibri"/>
              <a:cs typeface="Calibri"/>
              <a:sym typeface="Calibri"/>
            </a:endParaRPr>
          </a:p>
        </p:txBody>
      </p:sp>
      <p:sp>
        <p:nvSpPr>
          <p:cNvPr id="1202" name="Google Shape;1202;gdf7f94ca7a_13_168"/>
          <p:cNvSpPr txBox="1"/>
          <p:nvPr/>
        </p:nvSpPr>
        <p:spPr>
          <a:xfrm>
            <a:off x="6464312" y="3022525"/>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53/1</a:t>
            </a:r>
            <a:endParaRPr sz="1400" b="0" i="0" u="none" strike="noStrike" cap="none">
              <a:solidFill>
                <a:srgbClr val="000000"/>
              </a:solidFill>
              <a:latin typeface="Arial"/>
              <a:ea typeface="Arial"/>
              <a:cs typeface="Arial"/>
              <a:sym typeface="Arial"/>
            </a:endParaRPr>
          </a:p>
        </p:txBody>
      </p:sp>
      <p:cxnSp>
        <p:nvCxnSpPr>
          <p:cNvPr id="1203" name="Google Shape;1203;gdf7f94ca7a_13_168"/>
          <p:cNvCxnSpPr>
            <a:stCxn id="1204" idx="1"/>
            <a:endCxn id="1199" idx="3"/>
          </p:cNvCxnSpPr>
          <p:nvPr/>
        </p:nvCxnSpPr>
        <p:spPr>
          <a:xfrm rot="10800000">
            <a:off x="5050999" y="3569075"/>
            <a:ext cx="864000" cy="0"/>
          </a:xfrm>
          <a:prstGeom prst="straightConnector1">
            <a:avLst/>
          </a:prstGeom>
          <a:noFill/>
          <a:ln w="9525" cap="flat" cmpd="sng">
            <a:solidFill>
              <a:schemeClr val="accent1"/>
            </a:solidFill>
            <a:prstDash val="solid"/>
            <a:miter lim="800000"/>
            <a:headEnd type="none" w="sm" len="sm"/>
            <a:tailEnd type="none" w="sm" len="sm"/>
          </a:ln>
        </p:spPr>
      </p:cxnSp>
      <p:sp>
        <p:nvSpPr>
          <p:cNvPr id="1205" name="Google Shape;1205;gdf7f94ca7a_13_168"/>
          <p:cNvSpPr txBox="1"/>
          <p:nvPr/>
        </p:nvSpPr>
        <p:spPr>
          <a:xfrm>
            <a:off x="4055102" y="3747725"/>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27/1</a:t>
            </a:r>
            <a:endParaRPr sz="1400" b="0" i="0" u="none" strike="noStrike" cap="none">
              <a:solidFill>
                <a:srgbClr val="000000"/>
              </a:solidFill>
              <a:latin typeface="Arial"/>
              <a:ea typeface="Arial"/>
              <a:cs typeface="Arial"/>
              <a:sym typeface="Arial"/>
            </a:endParaRPr>
          </a:p>
        </p:txBody>
      </p:sp>
      <p:sp>
        <p:nvSpPr>
          <p:cNvPr id="1206" name="Google Shape;1206;gdf7f94ca7a_13_168"/>
          <p:cNvSpPr txBox="1"/>
          <p:nvPr/>
        </p:nvSpPr>
        <p:spPr>
          <a:xfrm>
            <a:off x="5682488" y="3022531"/>
            <a:ext cx="6987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sp>
        <p:nvSpPr>
          <p:cNvPr id="1207" name="Google Shape;1207;gdf7f94ca7a_13_168"/>
          <p:cNvSpPr txBox="1"/>
          <p:nvPr/>
        </p:nvSpPr>
        <p:spPr>
          <a:xfrm>
            <a:off x="3585724" y="2853175"/>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28/1</a:t>
            </a:r>
            <a:endParaRPr sz="1400" b="0" i="0" u="none" strike="noStrike" cap="none">
              <a:solidFill>
                <a:srgbClr val="000000"/>
              </a:solidFill>
              <a:latin typeface="Arial"/>
              <a:ea typeface="Arial"/>
              <a:cs typeface="Arial"/>
              <a:sym typeface="Arial"/>
            </a:endParaRPr>
          </a:p>
        </p:txBody>
      </p:sp>
      <p:sp>
        <p:nvSpPr>
          <p:cNvPr id="1208" name="Google Shape;1208;gdf7f94ca7a_13_168"/>
          <p:cNvSpPr txBox="1"/>
          <p:nvPr/>
        </p:nvSpPr>
        <p:spPr>
          <a:xfrm>
            <a:off x="1706475" y="2781025"/>
            <a:ext cx="13899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172.16.0.1</a:t>
            </a:r>
            <a:endParaRPr sz="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985d.82b4.ccf5</a:t>
            </a:r>
            <a:endParaRPr sz="800" b="0" i="0" u="none" strike="noStrike" cap="none">
              <a:solidFill>
                <a:srgbClr val="000000"/>
              </a:solidFill>
              <a:latin typeface="Calibri"/>
              <a:ea typeface="Calibri"/>
              <a:cs typeface="Calibri"/>
              <a:sym typeface="Calibri"/>
            </a:endParaRPr>
          </a:p>
        </p:txBody>
      </p:sp>
      <p:sp>
        <p:nvSpPr>
          <p:cNvPr id="1209" name="Google Shape;1209;gdf7f94ca7a_13_168"/>
          <p:cNvSpPr txBox="1"/>
          <p:nvPr/>
        </p:nvSpPr>
        <p:spPr>
          <a:xfrm>
            <a:off x="5051011" y="3022514"/>
            <a:ext cx="5484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33</a:t>
            </a:r>
            <a:endParaRPr sz="1400" b="0" i="0" u="none" strike="noStrike" cap="none">
              <a:solidFill>
                <a:srgbClr val="000000"/>
              </a:solidFill>
              <a:latin typeface="Arial"/>
              <a:ea typeface="Arial"/>
              <a:cs typeface="Arial"/>
              <a:sym typeface="Arial"/>
            </a:endParaRPr>
          </a:p>
        </p:txBody>
      </p:sp>
      <p:sp>
        <p:nvSpPr>
          <p:cNvPr id="1204" name="Google Shape;1204;gdf7f94ca7a_13_168"/>
          <p:cNvSpPr/>
          <p:nvPr/>
        </p:nvSpPr>
        <p:spPr>
          <a:xfrm>
            <a:off x="5914999" y="3390425"/>
            <a:ext cx="548400" cy="357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s705</a:t>
            </a:r>
            <a:r>
              <a:rPr lang="en-US" sz="800">
                <a:solidFill>
                  <a:schemeClr val="lt1"/>
                </a:solidFill>
                <a:latin typeface="Calibri"/>
                <a:ea typeface="Calibri"/>
                <a:cs typeface="Calibri"/>
                <a:sym typeface="Calibri"/>
              </a:rPr>
              <a:t>12</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Leaf 2</a:t>
            </a:r>
            <a:endParaRPr sz="800">
              <a:solidFill>
                <a:schemeClr val="lt1"/>
              </a:solidFill>
              <a:latin typeface="Calibri"/>
              <a:ea typeface="Calibri"/>
              <a:cs typeface="Calibri"/>
              <a:sym typeface="Calibri"/>
            </a:endParaRPr>
          </a:p>
        </p:txBody>
      </p:sp>
      <p:sp>
        <p:nvSpPr>
          <p:cNvPr id="1210" name="Google Shape;1210;gdf7f94ca7a_13_168"/>
          <p:cNvSpPr/>
          <p:nvPr/>
        </p:nvSpPr>
        <p:spPr>
          <a:xfrm>
            <a:off x="3074499" y="4053975"/>
            <a:ext cx="5484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s70</a:t>
            </a:r>
            <a:r>
              <a:rPr lang="en-US" sz="800">
                <a:solidFill>
                  <a:schemeClr val="lt1"/>
                </a:solidFill>
                <a:latin typeface="Calibri"/>
                <a:ea typeface="Calibri"/>
                <a:cs typeface="Calibri"/>
                <a:sym typeface="Calibri"/>
              </a:rPr>
              <a:t>513</a:t>
            </a:r>
            <a:endParaRPr sz="800" b="0"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 3</a:t>
            </a:r>
            <a:endParaRPr sz="800" b="0" i="0" u="none" strike="noStrike" cap="none">
              <a:solidFill>
                <a:schemeClr val="lt1"/>
              </a:solidFill>
              <a:latin typeface="Calibri"/>
              <a:ea typeface="Calibri"/>
              <a:cs typeface="Calibri"/>
              <a:sym typeface="Calibri"/>
            </a:endParaRPr>
          </a:p>
        </p:txBody>
      </p:sp>
      <p:sp>
        <p:nvSpPr>
          <p:cNvPr id="1211" name="Google Shape;1211;gdf7f94ca7a_13_168"/>
          <p:cNvSpPr txBox="1"/>
          <p:nvPr/>
        </p:nvSpPr>
        <p:spPr>
          <a:xfrm>
            <a:off x="3598825" y="4256300"/>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28/1</a:t>
            </a:r>
            <a:endParaRPr sz="1400" b="0" i="0" u="none" strike="noStrike" cap="none">
              <a:solidFill>
                <a:srgbClr val="000000"/>
              </a:solidFill>
              <a:latin typeface="Arial"/>
              <a:ea typeface="Arial"/>
              <a:cs typeface="Arial"/>
              <a:sym typeface="Arial"/>
            </a:endParaRPr>
          </a:p>
        </p:txBody>
      </p:sp>
      <p:cxnSp>
        <p:nvCxnSpPr>
          <p:cNvPr id="1212" name="Google Shape;1212;gdf7f94ca7a_13_168"/>
          <p:cNvCxnSpPr>
            <a:stCxn id="1199" idx="1"/>
            <a:endCxn id="1197" idx="2"/>
          </p:cNvCxnSpPr>
          <p:nvPr/>
        </p:nvCxnSpPr>
        <p:spPr>
          <a:xfrm rot="10800000">
            <a:off x="3348649" y="3236675"/>
            <a:ext cx="1154100" cy="332400"/>
          </a:xfrm>
          <a:prstGeom prst="straightConnector1">
            <a:avLst/>
          </a:prstGeom>
          <a:noFill/>
          <a:ln w="38100" cap="flat" cmpd="sng">
            <a:solidFill>
              <a:srgbClr val="D5A6BD"/>
            </a:solidFill>
            <a:prstDash val="solid"/>
            <a:round/>
            <a:headEnd type="none" w="med" len="med"/>
            <a:tailEnd type="none" w="med" len="med"/>
          </a:ln>
        </p:spPr>
      </p:cxnSp>
      <p:cxnSp>
        <p:nvCxnSpPr>
          <p:cNvPr id="1213" name="Google Shape;1213;gdf7f94ca7a_13_168"/>
          <p:cNvCxnSpPr>
            <a:stCxn id="1210" idx="0"/>
            <a:endCxn id="1199" idx="1"/>
          </p:cNvCxnSpPr>
          <p:nvPr/>
        </p:nvCxnSpPr>
        <p:spPr>
          <a:xfrm rot="10800000" flipH="1">
            <a:off x="3348699" y="3569175"/>
            <a:ext cx="1154100" cy="484800"/>
          </a:xfrm>
          <a:prstGeom prst="straightConnector1">
            <a:avLst/>
          </a:prstGeom>
          <a:noFill/>
          <a:ln w="38100" cap="flat" cmpd="sng">
            <a:solidFill>
              <a:schemeClr val="accent2"/>
            </a:solidFill>
            <a:prstDash val="solid"/>
            <a:round/>
            <a:headEnd type="none" w="med" len="med"/>
            <a:tailEnd type="none" w="med" len="med"/>
          </a:ln>
        </p:spPr>
      </p:cxnSp>
      <p:sp>
        <p:nvSpPr>
          <p:cNvPr id="1214" name="Google Shape;1214;gdf7f94ca7a_13_168"/>
          <p:cNvSpPr txBox="1"/>
          <p:nvPr/>
        </p:nvSpPr>
        <p:spPr>
          <a:xfrm>
            <a:off x="4055090" y="3175025"/>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28/1</a:t>
            </a:r>
            <a:endParaRPr sz="1400" b="0" i="0" u="none" strike="noStrike" cap="none">
              <a:solidFill>
                <a:srgbClr val="000000"/>
              </a:solidFill>
              <a:latin typeface="Arial"/>
              <a:ea typeface="Arial"/>
              <a:cs typeface="Arial"/>
              <a:sym typeface="Arial"/>
            </a:endParaRPr>
          </a:p>
        </p:txBody>
      </p:sp>
      <p:cxnSp>
        <p:nvCxnSpPr>
          <p:cNvPr id="1215" name="Google Shape;1215;gdf7f94ca7a_13_168"/>
          <p:cNvCxnSpPr>
            <a:stCxn id="1204" idx="3"/>
            <a:endCxn id="1201" idx="1"/>
          </p:cNvCxnSpPr>
          <p:nvPr/>
        </p:nvCxnSpPr>
        <p:spPr>
          <a:xfrm>
            <a:off x="6463399" y="3569075"/>
            <a:ext cx="781500" cy="0"/>
          </a:xfrm>
          <a:prstGeom prst="straightConnector1">
            <a:avLst/>
          </a:prstGeom>
          <a:noFill/>
          <a:ln w="38100" cap="flat" cmpd="sng">
            <a:solidFill>
              <a:schemeClr val="accent2"/>
            </a:solidFill>
            <a:prstDash val="solid"/>
            <a:round/>
            <a:headEnd type="none" w="med" len="med"/>
            <a:tailEnd type="none" w="med" len="med"/>
          </a:ln>
        </p:spPr>
      </p:cxnSp>
      <p:sp>
        <p:nvSpPr>
          <p:cNvPr id="1216" name="Google Shape;1216;gdf7f94ca7a_13_168"/>
          <p:cNvSpPr txBox="1"/>
          <p:nvPr/>
        </p:nvSpPr>
        <p:spPr>
          <a:xfrm>
            <a:off x="1695825" y="3955575"/>
            <a:ext cx="13899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US" sz="800">
                <a:solidFill>
                  <a:schemeClr val="dk1"/>
                </a:solidFill>
                <a:latin typeface="Calibri"/>
                <a:ea typeface="Calibri"/>
                <a:cs typeface="Calibri"/>
                <a:sym typeface="Calibri"/>
              </a:rPr>
              <a:t>172.16.0.3</a:t>
            </a:r>
            <a:endParaRPr sz="8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985d.82b4.ca61</a:t>
            </a:r>
            <a:endParaRPr sz="800" b="0" i="0" u="none" strike="noStrike" cap="none">
              <a:solidFill>
                <a:srgbClr val="000000"/>
              </a:solidFill>
              <a:latin typeface="Calibri"/>
              <a:ea typeface="Calibri"/>
              <a:cs typeface="Calibri"/>
              <a:sym typeface="Calibri"/>
            </a:endParaRPr>
          </a:p>
        </p:txBody>
      </p:sp>
      <p:sp>
        <p:nvSpPr>
          <p:cNvPr id="1217" name="Google Shape;1217;gdf7f94ca7a_13_168"/>
          <p:cNvSpPr txBox="1"/>
          <p:nvPr/>
        </p:nvSpPr>
        <p:spPr>
          <a:xfrm>
            <a:off x="6904412" y="3004313"/>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2</a:t>
            </a:r>
            <a:r>
              <a:rPr lang="en-US" sz="800" b="0" i="0" u="none" strike="noStrike" cap="none">
                <a:solidFill>
                  <a:schemeClr val="dk1"/>
                </a:solidFill>
                <a:latin typeface="Calibri"/>
                <a:ea typeface="Calibri"/>
                <a:cs typeface="Calibri"/>
                <a:sym typeface="Calibri"/>
              </a:rPr>
              <a:t>7/1</a:t>
            </a:r>
            <a:endParaRPr sz="1400" b="0" i="0" u="none" strike="noStrike" cap="none">
              <a:solidFill>
                <a:srgbClr val="000000"/>
              </a:solidFill>
              <a:latin typeface="Arial"/>
              <a:ea typeface="Arial"/>
              <a:cs typeface="Arial"/>
              <a:sym typeface="Arial"/>
            </a:endParaRPr>
          </a:p>
        </p:txBody>
      </p:sp>
      <p:sp>
        <p:nvSpPr>
          <p:cNvPr id="1218" name="Google Shape;1218;gdf7f94ca7a_13_168"/>
          <p:cNvSpPr txBox="1"/>
          <p:nvPr/>
        </p:nvSpPr>
        <p:spPr>
          <a:xfrm>
            <a:off x="8041025" y="3292025"/>
            <a:ext cx="1389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800"/>
              <a:buFont typeface="Arial"/>
              <a:buNone/>
            </a:pPr>
            <a:r>
              <a:rPr lang="en-US" sz="800">
                <a:solidFill>
                  <a:schemeClr val="dk1"/>
                </a:solidFill>
                <a:latin typeface="Calibri"/>
                <a:ea typeface="Calibri"/>
                <a:cs typeface="Calibri"/>
                <a:sym typeface="Calibri"/>
              </a:rPr>
              <a:t>172.16.0.2</a:t>
            </a:r>
            <a:endParaRPr sz="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444c.a88d.27c1</a:t>
            </a:r>
            <a:endParaRPr sz="800" b="0" i="0" u="none" strike="noStrike" cap="none">
              <a:solidFill>
                <a:srgbClr val="000000"/>
              </a:solidFill>
              <a:latin typeface="Calibri"/>
              <a:ea typeface="Calibri"/>
              <a:cs typeface="Calibri"/>
              <a:sym typeface="Calibri"/>
            </a:endParaRPr>
          </a:p>
        </p:txBody>
      </p:sp>
      <p:sp>
        <p:nvSpPr>
          <p:cNvPr id="1219" name="Google Shape;1219;gdf7f94ca7a_13_168"/>
          <p:cNvSpPr txBox="1"/>
          <p:nvPr/>
        </p:nvSpPr>
        <p:spPr>
          <a:xfrm>
            <a:off x="5133720" y="3657675"/>
            <a:ext cx="698700" cy="307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10.0.0.0/31</a:t>
            </a:r>
            <a:endParaRPr sz="800" b="0" i="0" u="none" strike="noStrike" cap="none">
              <a:solidFill>
                <a:schemeClr val="dk1"/>
              </a:solidFill>
              <a:latin typeface="Calibri"/>
              <a:ea typeface="Calibri"/>
              <a:cs typeface="Calibri"/>
              <a:sym typeface="Calibri"/>
            </a:endParaRPr>
          </a:p>
        </p:txBody>
      </p:sp>
      <p:sp>
        <p:nvSpPr>
          <p:cNvPr id="1220" name="Google Shape;1220;gdf7f94ca7a_13_168"/>
          <p:cNvSpPr txBox="1"/>
          <p:nvPr/>
        </p:nvSpPr>
        <p:spPr>
          <a:xfrm>
            <a:off x="1307575" y="377725"/>
            <a:ext cx="7423800" cy="109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US" sz="3300">
                <a:solidFill>
                  <a:schemeClr val="dk1"/>
                </a:solidFill>
                <a:latin typeface="Helvetica Neue"/>
                <a:ea typeface="Helvetica Neue"/>
                <a:cs typeface="Helvetica Neue"/>
                <a:sym typeface="Helvetica Neue"/>
              </a:rPr>
              <a:t>Primary VLAN &lt;--&gt; Isolated VLAN</a:t>
            </a:r>
            <a:endParaRPr sz="3300">
              <a:solidFill>
                <a:schemeClr val="dk1"/>
              </a:solidFill>
              <a:latin typeface="Helvetica Neue"/>
              <a:ea typeface="Helvetica Neue"/>
              <a:cs typeface="Helvetica Neue"/>
              <a:sym typeface="Helvetica Neue"/>
            </a:endParaRPr>
          </a:p>
          <a:p>
            <a:pPr marL="0" lvl="0" indent="0" algn="l" rtl="0">
              <a:lnSpc>
                <a:spcPct val="90000"/>
              </a:lnSpc>
              <a:spcBef>
                <a:spcPts val="0"/>
              </a:spcBef>
              <a:spcAft>
                <a:spcPts val="0"/>
              </a:spcAft>
              <a:buNone/>
            </a:pPr>
            <a:r>
              <a:rPr lang="en-US" sz="3300">
                <a:solidFill>
                  <a:schemeClr val="dk1"/>
                </a:solidFill>
                <a:latin typeface="Helvetica Neue"/>
                <a:ea typeface="Helvetica Neue"/>
                <a:cs typeface="Helvetica Neue"/>
                <a:sym typeface="Helvetica Neue"/>
              </a:rPr>
              <a:t>H1 in </a:t>
            </a:r>
            <a:r>
              <a:rPr lang="en-US" sz="3300">
                <a:solidFill>
                  <a:srgbClr val="D5A6BD"/>
                </a:solidFill>
                <a:latin typeface="Helvetica Neue"/>
                <a:ea typeface="Helvetica Neue"/>
                <a:cs typeface="Helvetica Neue"/>
                <a:sym typeface="Helvetica Neue"/>
              </a:rPr>
              <a:t>VLAN 10</a:t>
            </a:r>
            <a:r>
              <a:rPr lang="en-US" sz="3300">
                <a:solidFill>
                  <a:schemeClr val="dk1"/>
                </a:solidFill>
                <a:latin typeface="Helvetica Neue"/>
                <a:ea typeface="Helvetica Neue"/>
                <a:cs typeface="Helvetica Neue"/>
                <a:sym typeface="Helvetica Neue"/>
              </a:rPr>
              <a:t>, H2 and H3 in </a:t>
            </a:r>
            <a:r>
              <a:rPr lang="en-US" sz="3300">
                <a:solidFill>
                  <a:schemeClr val="accent2"/>
                </a:solidFill>
                <a:latin typeface="Helvetica Neue"/>
                <a:ea typeface="Helvetica Neue"/>
                <a:cs typeface="Helvetica Neue"/>
                <a:sym typeface="Helvetica Neue"/>
              </a:rPr>
              <a:t>VLAN 11</a:t>
            </a:r>
            <a:endParaRPr sz="3300">
              <a:solidFill>
                <a:schemeClr val="accent2"/>
              </a:solidFill>
              <a:latin typeface="Helvetica Neue"/>
              <a:ea typeface="Helvetica Neue"/>
              <a:cs typeface="Helvetica Neue"/>
              <a:sym typeface="Helvetica Neue"/>
            </a:endParaRPr>
          </a:p>
        </p:txBody>
      </p:sp>
      <p:sp>
        <p:nvSpPr>
          <p:cNvPr id="1221" name="Google Shape;1221;gdf7f94ca7a_13_168"/>
          <p:cNvSpPr/>
          <p:nvPr/>
        </p:nvSpPr>
        <p:spPr>
          <a:xfrm>
            <a:off x="11347017" y="4078940"/>
            <a:ext cx="466200" cy="357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Leaf</a:t>
            </a:r>
            <a:endParaRPr sz="1400" b="0" i="0" u="none" strike="noStrike" cap="none">
              <a:solidFill>
                <a:srgbClr val="000000"/>
              </a:solidFill>
              <a:latin typeface="Arial"/>
              <a:ea typeface="Arial"/>
              <a:cs typeface="Arial"/>
              <a:sym typeface="Arial"/>
            </a:endParaRPr>
          </a:p>
        </p:txBody>
      </p:sp>
      <p:sp>
        <p:nvSpPr>
          <p:cNvPr id="1222" name="Google Shape;1222;gdf7f94ca7a_13_168"/>
          <p:cNvSpPr/>
          <p:nvPr/>
        </p:nvSpPr>
        <p:spPr>
          <a:xfrm>
            <a:off x="11347017" y="4506540"/>
            <a:ext cx="466200" cy="357300"/>
          </a:xfrm>
          <a:prstGeom prst="rect">
            <a:avLst/>
          </a:prstGeom>
          <a:solidFill>
            <a:srgbClr val="D5A6B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10</a:t>
            </a:r>
            <a:endParaRPr sz="800">
              <a:solidFill>
                <a:schemeClr val="lt1"/>
              </a:solidFill>
              <a:latin typeface="Calibri"/>
              <a:ea typeface="Calibri"/>
              <a:cs typeface="Calibri"/>
              <a:sym typeface="Calibri"/>
            </a:endParaRPr>
          </a:p>
        </p:txBody>
      </p:sp>
      <p:sp>
        <p:nvSpPr>
          <p:cNvPr id="1223" name="Google Shape;1223;gdf7f94ca7a_13_168"/>
          <p:cNvSpPr/>
          <p:nvPr/>
        </p:nvSpPr>
        <p:spPr>
          <a:xfrm>
            <a:off x="11347017" y="4989065"/>
            <a:ext cx="4662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11</a:t>
            </a:r>
            <a:endParaRPr sz="800">
              <a:solidFill>
                <a:schemeClr val="lt1"/>
              </a:solidFill>
              <a:latin typeface="Calibri"/>
              <a:ea typeface="Calibri"/>
              <a:cs typeface="Calibri"/>
              <a:sym typeface="Calibri"/>
            </a:endParaRPr>
          </a:p>
        </p:txBody>
      </p:sp>
      <p:sp>
        <p:nvSpPr>
          <p:cNvPr id="1224" name="Google Shape;1224;gdf7f94ca7a_13_168"/>
          <p:cNvSpPr/>
          <p:nvPr/>
        </p:nvSpPr>
        <p:spPr>
          <a:xfrm>
            <a:off x="11347017" y="5471590"/>
            <a:ext cx="466200" cy="357300"/>
          </a:xfrm>
          <a:prstGeom prst="rect">
            <a:avLst/>
          </a:prstGeom>
          <a:solidFill>
            <a:srgbClr val="9900F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12</a:t>
            </a:r>
            <a:endParaRPr sz="800">
              <a:solidFill>
                <a:schemeClr val="lt1"/>
              </a:solidFill>
              <a:latin typeface="Calibri"/>
              <a:ea typeface="Calibri"/>
              <a:cs typeface="Calibri"/>
              <a:sym typeface="Calibri"/>
            </a:endParaRPr>
          </a:p>
        </p:txBody>
      </p:sp>
      <p:sp>
        <p:nvSpPr>
          <p:cNvPr id="1225" name="Google Shape;1225;gdf7f94ca7a_13_168"/>
          <p:cNvSpPr/>
          <p:nvPr/>
        </p:nvSpPr>
        <p:spPr>
          <a:xfrm>
            <a:off x="11347017" y="5954115"/>
            <a:ext cx="466200" cy="357300"/>
          </a:xfrm>
          <a:prstGeom prst="rect">
            <a:avLst/>
          </a:prstGeom>
          <a:solidFill>
            <a:schemeClr val="accent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13</a:t>
            </a:r>
            <a:endParaRPr sz="800">
              <a:solidFill>
                <a:schemeClr val="lt1"/>
              </a:solidFill>
              <a:latin typeface="Calibri"/>
              <a:ea typeface="Calibri"/>
              <a:cs typeface="Calibri"/>
              <a:sym typeface="Calibri"/>
            </a:endParaRPr>
          </a:p>
        </p:txBody>
      </p:sp>
      <p:sp>
        <p:nvSpPr>
          <p:cNvPr id="1226" name="Google Shape;1226;gdf7f94ca7a_13_168"/>
          <p:cNvSpPr txBox="1"/>
          <p:nvPr/>
        </p:nvSpPr>
        <p:spPr>
          <a:xfrm>
            <a:off x="9216125" y="4787650"/>
            <a:ext cx="15834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800"/>
              <a:buFont typeface="Arial"/>
              <a:buNone/>
            </a:pPr>
            <a:r>
              <a:rPr lang="en-US" sz="1100">
                <a:solidFill>
                  <a:srgbClr val="C27BA0"/>
                </a:solidFill>
                <a:latin typeface="Calibri"/>
                <a:ea typeface="Calibri"/>
                <a:cs typeface="Calibri"/>
                <a:sym typeface="Calibri"/>
              </a:rPr>
              <a:t>Primary VLAN: 10</a:t>
            </a:r>
            <a:endParaRPr sz="1100">
              <a:solidFill>
                <a:srgbClr val="C27BA0"/>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chemeClr val="accent2"/>
                </a:solidFill>
                <a:latin typeface="Calibri"/>
                <a:ea typeface="Calibri"/>
                <a:cs typeface="Calibri"/>
                <a:sym typeface="Calibri"/>
              </a:rPr>
              <a:t>Isolated VLAN: 11</a:t>
            </a:r>
            <a:endParaRPr sz="1100">
              <a:solidFill>
                <a:schemeClr val="accent2"/>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rgbClr val="9900FF"/>
                </a:solidFill>
                <a:latin typeface="Calibri"/>
                <a:ea typeface="Calibri"/>
                <a:cs typeface="Calibri"/>
                <a:sym typeface="Calibri"/>
              </a:rPr>
              <a:t>Community VLAN: 12</a:t>
            </a:r>
            <a:endParaRPr sz="1100">
              <a:solidFill>
                <a:srgbClr val="9900FF"/>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US" sz="1100">
                <a:solidFill>
                  <a:schemeClr val="accent3"/>
                </a:solidFill>
                <a:latin typeface="Calibri"/>
                <a:ea typeface="Calibri"/>
                <a:cs typeface="Calibri"/>
                <a:sym typeface="Calibri"/>
              </a:rPr>
              <a:t>Community VLAN: 13</a:t>
            </a:r>
            <a:endParaRPr sz="1100">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31" name="Google Shape;1231;gdf7f94ca7a_13_201"/>
          <p:cNvSpPr txBox="1">
            <a:spLocks noGrp="1"/>
          </p:cNvSpPr>
          <p:nvPr>
            <p:ph type="subTitle" idx="1"/>
          </p:nvPr>
        </p:nvSpPr>
        <p:spPr>
          <a:xfrm>
            <a:off x="838200" y="1245950"/>
            <a:ext cx="8612100" cy="3929700"/>
          </a:xfrm>
          <a:prstGeom prst="rect">
            <a:avLst/>
          </a:prstGeom>
          <a:ln w="9525" cap="flat" cmpd="sng">
            <a:solidFill>
              <a:schemeClr val="dk2"/>
            </a:solidFill>
            <a:prstDash val="solid"/>
            <a:round/>
            <a:headEnd type="none" w="sm" len="sm"/>
            <a:tailEnd type="none" w="sm" len="sm"/>
          </a:ln>
        </p:spPr>
        <p:txBody>
          <a:bodyPr spcFirstLastPara="1" wrap="square" lIns="91425" tIns="45700" rIns="91425" bIns="45700" anchor="t" anchorCtr="0">
            <a:normAutofit lnSpcReduction="10000"/>
          </a:bodyPr>
          <a:lstStyle/>
          <a:p>
            <a:pPr marL="0" lvl="0" indent="0" algn="l" rtl="0">
              <a:spcBef>
                <a:spcPts val="100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Leaf1(config-if-Et28/1)#sh vlan</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VLAN  Name                         	Status	Ports</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 -------------------------------- --------- -------------------------------</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1 	default                      	active    </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10	VLAN0010                     	active	Cpu, Et27/1+, Et28/1, Vx1</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11	VLAN0011                     	active	Cpu, Et27/1, Et28/1+, Vx1</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12	VLAN0012                     	active	Cpu, Et28/1+, Vx1</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13	VLAN0013                     	active	Cpu, Et28/1+, Vx1</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b="1">
                <a:latin typeface="Courier New"/>
                <a:ea typeface="Courier New"/>
                <a:cs typeface="Courier New"/>
                <a:sym typeface="Courier New"/>
              </a:rPr>
              <a:t>+ indicates a private VLAN promoted port</a:t>
            </a:r>
            <a:endParaRPr sz="1300" b="1">
              <a:latin typeface="Courier New"/>
              <a:ea typeface="Courier New"/>
              <a:cs typeface="Courier New"/>
              <a:sym typeface="Courier New"/>
            </a:endParaRPr>
          </a:p>
          <a:p>
            <a:pPr marL="0" lvl="0" indent="0" algn="ctr" rtl="0">
              <a:spcBef>
                <a:spcPts val="1000"/>
              </a:spcBef>
              <a:spcAft>
                <a:spcPts val="0"/>
              </a:spcAft>
              <a:buNone/>
            </a:pPr>
            <a:endParaRPr sz="1300">
              <a:latin typeface="Courier New"/>
              <a:ea typeface="Courier New"/>
              <a:cs typeface="Courier New"/>
              <a:sym typeface="Courier New"/>
            </a:endParaRPr>
          </a:p>
        </p:txBody>
      </p:sp>
      <p:sp>
        <p:nvSpPr>
          <p:cNvPr id="1232" name="Google Shape;1232;gdf7f94ca7a_13_201"/>
          <p:cNvSpPr txBox="1">
            <a:spLocks noGrp="1"/>
          </p:cNvSpPr>
          <p:nvPr>
            <p:ph type="ctrTitle"/>
          </p:nvPr>
        </p:nvSpPr>
        <p:spPr>
          <a:xfrm>
            <a:off x="838200" y="60325"/>
            <a:ext cx="10515600" cy="693900"/>
          </a:xfrm>
          <a:prstGeom prst="rect">
            <a:avLst/>
          </a:prstGeom>
        </p:spPr>
        <p:txBody>
          <a:bodyPr spcFirstLastPara="1" wrap="square" lIns="91425" tIns="45700" rIns="91425" bIns="45700" anchor="b" anchorCtr="0">
            <a:normAutofit/>
          </a:bodyPr>
          <a:lstStyle/>
          <a:p>
            <a:pPr marL="0" lvl="0" indent="0" algn="l" rtl="0">
              <a:spcBef>
                <a:spcPts val="1000"/>
              </a:spcBef>
              <a:spcAft>
                <a:spcPts val="0"/>
              </a:spcAft>
              <a:buNone/>
            </a:pPr>
            <a:r>
              <a:rPr lang="en-US" sz="3300"/>
              <a:t>VLAN : H1 in </a:t>
            </a:r>
            <a:r>
              <a:rPr lang="en-US" sz="3300">
                <a:solidFill>
                  <a:srgbClr val="D5A6BD"/>
                </a:solidFill>
              </a:rPr>
              <a:t>VLAN 10</a:t>
            </a:r>
            <a:r>
              <a:rPr lang="en-US" sz="3300"/>
              <a:t>, H2 and H3 in </a:t>
            </a:r>
            <a:r>
              <a:rPr lang="en-US" sz="3300">
                <a:solidFill>
                  <a:schemeClr val="accent2"/>
                </a:solidFill>
              </a:rPr>
              <a:t>VLAN 11</a:t>
            </a:r>
            <a:endParaRPr sz="33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236"/>
        <p:cNvGrpSpPr/>
        <p:nvPr/>
      </p:nvGrpSpPr>
      <p:grpSpPr>
        <a:xfrm>
          <a:off x="0" y="0"/>
          <a:ext cx="0" cy="0"/>
          <a:chOff x="0" y="0"/>
          <a:chExt cx="0" cy="0"/>
        </a:xfrm>
      </p:grpSpPr>
      <p:sp>
        <p:nvSpPr>
          <p:cNvPr id="1237" name="Google Shape;1237;gdf7f94ca7a_13_206"/>
          <p:cNvSpPr txBox="1">
            <a:spLocks noGrp="1"/>
          </p:cNvSpPr>
          <p:nvPr>
            <p:ph type="title"/>
          </p:nvPr>
        </p:nvSpPr>
        <p:spPr>
          <a:xfrm>
            <a:off x="609600" y="170150"/>
            <a:ext cx="11506500" cy="866700"/>
          </a:xfrm>
          <a:prstGeom prst="rect">
            <a:avLst/>
          </a:prstGeom>
        </p:spPr>
        <p:txBody>
          <a:bodyPr spcFirstLastPara="1" wrap="square" lIns="130125" tIns="65075" rIns="130125" bIns="65075" anchor="t" anchorCtr="0">
            <a:noAutofit/>
          </a:bodyPr>
          <a:lstStyle/>
          <a:p>
            <a:pPr marL="0" lvl="0" indent="0" algn="l" rtl="0">
              <a:spcBef>
                <a:spcPts val="0"/>
              </a:spcBef>
              <a:spcAft>
                <a:spcPts val="0"/>
              </a:spcAft>
              <a:buNone/>
            </a:pPr>
            <a:r>
              <a:rPr lang="en-US"/>
              <a:t>Encapsulated Traffic: H1 in </a:t>
            </a:r>
            <a:r>
              <a:rPr lang="en-US">
                <a:solidFill>
                  <a:srgbClr val="D5A6BD"/>
                </a:solidFill>
              </a:rPr>
              <a:t>VLAN 10</a:t>
            </a:r>
            <a:r>
              <a:rPr lang="en-US"/>
              <a:t>, H2 and H3 in </a:t>
            </a:r>
            <a:r>
              <a:rPr lang="en-US">
                <a:solidFill>
                  <a:schemeClr val="accent2"/>
                </a:solidFill>
              </a:rPr>
              <a:t>VLAN 11</a:t>
            </a:r>
            <a:endParaRPr/>
          </a:p>
        </p:txBody>
      </p:sp>
      <p:sp>
        <p:nvSpPr>
          <p:cNvPr id="1238" name="Google Shape;1238;gdf7f94ca7a_13_206"/>
          <p:cNvSpPr txBox="1">
            <a:spLocks noGrp="1"/>
          </p:cNvSpPr>
          <p:nvPr>
            <p:ph type="body" idx="1"/>
          </p:nvPr>
        </p:nvSpPr>
        <p:spPr>
          <a:xfrm>
            <a:off x="838200" y="1488775"/>
            <a:ext cx="11035500" cy="4783500"/>
          </a:xfrm>
          <a:prstGeom prst="rect">
            <a:avLst/>
          </a:prstGeom>
          <a:ln w="9525" cap="flat" cmpd="sng">
            <a:solidFill>
              <a:schemeClr val="dk1"/>
            </a:solidFill>
            <a:prstDash val="solid"/>
            <a:round/>
            <a:headEnd type="none" w="sm" len="sm"/>
            <a:tailEnd type="none" w="sm" len="sm"/>
          </a:ln>
        </p:spPr>
        <p:txBody>
          <a:bodyPr spcFirstLastPara="1" wrap="square" lIns="130125" tIns="65075" rIns="130125" bIns="65075" anchor="t" anchorCtr="0">
            <a:noAutofit/>
          </a:bodyPr>
          <a:lstStyle/>
          <a:p>
            <a:pPr marL="0" lvl="0" indent="0" algn="l" rtl="0">
              <a:spcBef>
                <a:spcPts val="0"/>
              </a:spcBef>
              <a:spcAft>
                <a:spcPts val="0"/>
              </a:spcAft>
              <a:buNone/>
            </a:pPr>
            <a:r>
              <a:rPr lang="en-US" sz="1300" b="1" u="sng">
                <a:solidFill>
                  <a:schemeClr val="dk2"/>
                </a:solidFill>
                <a:latin typeface="Courier New"/>
                <a:ea typeface="Courier New"/>
                <a:cs typeface="Courier New"/>
                <a:sym typeface="Courier New"/>
              </a:rPr>
              <a:t>ping H2 → H1 (OK)</a:t>
            </a:r>
            <a:endParaRPr sz="1300" b="1" u="sng">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solidFill>
                  <a:schemeClr val="dk2"/>
                </a:solidFill>
                <a:latin typeface="Courier New"/>
                <a:ea typeface="Courier New"/>
                <a:cs typeface="Courier New"/>
                <a:sym typeface="Courier New"/>
              </a:rPr>
              <a:t>17:55:00.617044 98:5d:82:c1:6b:03 &gt; 98:5d:82:b4:dd:f9, ethertype IPv4 (0x0800), length 164: </a:t>
            </a:r>
            <a:r>
              <a:rPr lang="en-US" sz="1300" b="1">
                <a:solidFill>
                  <a:schemeClr val="dk2"/>
                </a:solidFill>
                <a:latin typeface="Courier New"/>
                <a:ea typeface="Courier New"/>
                <a:cs typeface="Courier New"/>
                <a:sym typeface="Courier New"/>
              </a:rPr>
              <a:t>10.2.1.2.37622 &gt; 10.1.1.1.4789: VXLAN</a:t>
            </a:r>
            <a:r>
              <a:rPr lang="en-US" sz="1300">
                <a:solidFill>
                  <a:schemeClr val="dk2"/>
                </a:solidFill>
                <a:latin typeface="Courier New"/>
                <a:ea typeface="Courier New"/>
                <a:cs typeface="Courier New"/>
                <a:sym typeface="Courier New"/>
              </a:rPr>
              <a:t>, flags [I] (0x08), </a:t>
            </a:r>
            <a:r>
              <a:rPr lang="en-US" sz="1300" b="1">
                <a:solidFill>
                  <a:schemeClr val="dk2"/>
                </a:solidFill>
                <a:latin typeface="Courier New"/>
                <a:ea typeface="Courier New"/>
                <a:cs typeface="Courier New"/>
                <a:sym typeface="Courier New"/>
              </a:rPr>
              <a:t>vni 11</a:t>
            </a:r>
            <a:endParaRPr sz="1300" b="1">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solidFill>
                  <a:schemeClr val="dk2"/>
                </a:solidFill>
                <a:latin typeface="Courier New"/>
                <a:ea typeface="Courier New"/>
                <a:cs typeface="Courier New"/>
                <a:sym typeface="Courier New"/>
              </a:rPr>
              <a:t>44:4c:a8:8d:27:c1 &gt; 98:5d:82:b4:cc:f5, ethertype IPv4 (0x0800), length 114: </a:t>
            </a:r>
            <a:r>
              <a:rPr lang="en-US" sz="1300" b="1">
                <a:solidFill>
                  <a:schemeClr val="dk2"/>
                </a:solidFill>
                <a:latin typeface="Courier New"/>
                <a:ea typeface="Courier New"/>
                <a:cs typeface="Courier New"/>
                <a:sym typeface="Courier New"/>
              </a:rPr>
              <a:t>172.16.0.2 &gt; 172.16.0.1: ICMP echo request, </a:t>
            </a:r>
            <a:r>
              <a:rPr lang="en-US" sz="1300">
                <a:solidFill>
                  <a:schemeClr val="dk2"/>
                </a:solidFill>
                <a:latin typeface="Courier New"/>
                <a:ea typeface="Courier New"/>
                <a:cs typeface="Courier New"/>
                <a:sym typeface="Courier New"/>
              </a:rPr>
              <a:t>id 15107, seq 1, length 80</a:t>
            </a:r>
            <a:endParaRPr sz="1300">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solidFill>
                  <a:schemeClr val="dk2"/>
                </a:solidFill>
                <a:latin typeface="Courier New"/>
                <a:ea typeface="Courier New"/>
                <a:cs typeface="Courier New"/>
                <a:sym typeface="Courier New"/>
              </a:rPr>
              <a:t>17:55:00.617159 98:5d:82:b4:dd:f9 &gt; 98:5d:82:c1:6b:03, ethertype 802.1Q (0x8100), length 168: vlan 1006, p 0, ethertype IPv4 (0x0800), </a:t>
            </a:r>
            <a:r>
              <a:rPr lang="en-US" sz="1300" b="1">
                <a:solidFill>
                  <a:schemeClr val="dk2"/>
                </a:solidFill>
                <a:latin typeface="Courier New"/>
                <a:ea typeface="Courier New"/>
                <a:cs typeface="Courier New"/>
                <a:sym typeface="Courier New"/>
              </a:rPr>
              <a:t>10.1.1.1.54434 &gt; 10.2.1.2.4789: VXLAN</a:t>
            </a:r>
            <a:r>
              <a:rPr lang="en-US" sz="1300">
                <a:solidFill>
                  <a:schemeClr val="dk2"/>
                </a:solidFill>
                <a:latin typeface="Courier New"/>
                <a:ea typeface="Courier New"/>
                <a:cs typeface="Courier New"/>
                <a:sym typeface="Courier New"/>
              </a:rPr>
              <a:t>, flags [I] (0x08), </a:t>
            </a:r>
            <a:r>
              <a:rPr lang="en-US" sz="1300" b="1">
                <a:solidFill>
                  <a:schemeClr val="dk2"/>
                </a:solidFill>
                <a:latin typeface="Courier New"/>
                <a:ea typeface="Courier New"/>
                <a:cs typeface="Courier New"/>
                <a:sym typeface="Courier New"/>
              </a:rPr>
              <a:t>vni 10</a:t>
            </a:r>
            <a:endParaRPr sz="1300" b="1">
              <a:solidFill>
                <a:schemeClr val="dk2"/>
              </a:solidFill>
              <a:latin typeface="Courier New"/>
              <a:ea typeface="Courier New"/>
              <a:cs typeface="Courier New"/>
              <a:sym typeface="Courier New"/>
            </a:endParaRPr>
          </a:p>
          <a:p>
            <a:pPr marL="0" lvl="0" indent="0" algn="l" rtl="0">
              <a:spcBef>
                <a:spcPts val="600"/>
              </a:spcBef>
              <a:spcAft>
                <a:spcPts val="0"/>
              </a:spcAft>
              <a:buNone/>
            </a:pPr>
            <a:r>
              <a:rPr lang="en-US" sz="1300">
                <a:solidFill>
                  <a:schemeClr val="dk2"/>
                </a:solidFill>
                <a:latin typeface="Courier New"/>
                <a:ea typeface="Courier New"/>
                <a:cs typeface="Courier New"/>
                <a:sym typeface="Courier New"/>
              </a:rPr>
              <a:t>98:5d:82:b4:cc:f5 &gt; 44:4c:a8:8d:27:c1, ethertype IPv4 (0x0800), length 114: </a:t>
            </a:r>
            <a:r>
              <a:rPr lang="en-US" sz="1300" b="1">
                <a:solidFill>
                  <a:schemeClr val="dk2"/>
                </a:solidFill>
                <a:latin typeface="Courier New"/>
                <a:ea typeface="Courier New"/>
                <a:cs typeface="Courier New"/>
                <a:sym typeface="Courier New"/>
              </a:rPr>
              <a:t>172.16.0.1 &gt; 172.16.0.2: ICMP echo reply,</a:t>
            </a:r>
            <a:r>
              <a:rPr lang="en-US" sz="1300">
                <a:solidFill>
                  <a:schemeClr val="dk2"/>
                </a:solidFill>
                <a:latin typeface="Courier New"/>
                <a:ea typeface="Courier New"/>
                <a:cs typeface="Courier New"/>
                <a:sym typeface="Courier New"/>
              </a:rPr>
              <a:t> id 15107, seq 1, length 80</a:t>
            </a:r>
            <a:endParaRPr sz="1300">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endParaRPr sz="1300" b="1" u="sng">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b="1" u="sng">
                <a:solidFill>
                  <a:schemeClr val="dk2"/>
                </a:solidFill>
                <a:latin typeface="Courier New"/>
                <a:ea typeface="Courier New"/>
                <a:cs typeface="Courier New"/>
                <a:sym typeface="Courier New"/>
              </a:rPr>
              <a:t>ping H1 → H2 (OK)</a:t>
            </a:r>
            <a:endParaRPr sz="1300" b="1" u="sng">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solidFill>
                  <a:schemeClr val="dk2"/>
                </a:solidFill>
                <a:latin typeface="Courier New"/>
                <a:ea typeface="Courier New"/>
                <a:cs typeface="Courier New"/>
                <a:sym typeface="Courier New"/>
              </a:rPr>
              <a:t>17:51:58.472818 98:5d:82:b4:dd:f9 &gt; 98:5d:82:c1:6b:03, ethertype 802.1Q (0x8100), length 168: vlan 1006, p 0, ethertype IPv4 (0x0800), </a:t>
            </a:r>
            <a:r>
              <a:rPr lang="en-US" sz="1300" b="1">
                <a:solidFill>
                  <a:schemeClr val="dk2"/>
                </a:solidFill>
                <a:latin typeface="Courier New"/>
                <a:ea typeface="Courier New"/>
                <a:cs typeface="Courier New"/>
                <a:sym typeface="Courier New"/>
              </a:rPr>
              <a:t>10.1.1.1.54434 &gt; 10.2.1.2.4789</a:t>
            </a:r>
            <a:r>
              <a:rPr lang="en-US" sz="1300">
                <a:solidFill>
                  <a:schemeClr val="dk2"/>
                </a:solidFill>
                <a:latin typeface="Courier New"/>
                <a:ea typeface="Courier New"/>
                <a:cs typeface="Courier New"/>
                <a:sym typeface="Courier New"/>
              </a:rPr>
              <a:t>: VXLAN, flags [I] (0x08), </a:t>
            </a:r>
            <a:r>
              <a:rPr lang="en-US" sz="1300" b="1">
                <a:solidFill>
                  <a:schemeClr val="dk2"/>
                </a:solidFill>
                <a:latin typeface="Courier New"/>
                <a:ea typeface="Courier New"/>
                <a:cs typeface="Courier New"/>
                <a:sym typeface="Courier New"/>
              </a:rPr>
              <a:t>vni 10</a:t>
            </a:r>
            <a:endParaRPr sz="1300" b="1">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solidFill>
                  <a:schemeClr val="dk2"/>
                </a:solidFill>
                <a:latin typeface="Courier New"/>
                <a:ea typeface="Courier New"/>
                <a:cs typeface="Courier New"/>
                <a:sym typeface="Courier New"/>
              </a:rPr>
              <a:t>98:5d:82:b4:cc:f5 &gt; 44:4c:a8:8d:27:c1, ethertype IPv4 (0x0800), length 114: </a:t>
            </a:r>
            <a:r>
              <a:rPr lang="en-US" sz="1300" b="1">
                <a:solidFill>
                  <a:schemeClr val="dk2"/>
                </a:solidFill>
                <a:latin typeface="Courier New"/>
                <a:ea typeface="Courier New"/>
                <a:cs typeface="Courier New"/>
                <a:sym typeface="Courier New"/>
              </a:rPr>
              <a:t>172.16.0.1 &gt; 172.16.0.2: ICMP echo request,</a:t>
            </a:r>
            <a:r>
              <a:rPr lang="en-US" sz="1300">
                <a:solidFill>
                  <a:schemeClr val="dk2"/>
                </a:solidFill>
                <a:latin typeface="Courier New"/>
                <a:ea typeface="Courier New"/>
                <a:cs typeface="Courier New"/>
                <a:sym typeface="Courier New"/>
              </a:rPr>
              <a:t> id 24100, seq 1, length 80</a:t>
            </a:r>
            <a:endParaRPr sz="1300">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solidFill>
                  <a:schemeClr val="dk2"/>
                </a:solidFill>
                <a:latin typeface="Courier New"/>
                <a:ea typeface="Courier New"/>
                <a:cs typeface="Courier New"/>
                <a:sym typeface="Courier New"/>
              </a:rPr>
              <a:t>17:51:58.472944 98:5d:82:c1:6b:03 &gt; 98:5d:82:b4:dd:f9, ethertype IPv4 (0x0800), length 164: </a:t>
            </a:r>
            <a:r>
              <a:rPr lang="en-US" sz="1300" b="1">
                <a:solidFill>
                  <a:schemeClr val="dk2"/>
                </a:solidFill>
                <a:latin typeface="Courier New"/>
                <a:ea typeface="Courier New"/>
                <a:cs typeface="Courier New"/>
                <a:sym typeface="Courier New"/>
              </a:rPr>
              <a:t>10.2.1.2.37622 &gt; 10.1.1.1.4789: VXLAN</a:t>
            </a:r>
            <a:r>
              <a:rPr lang="en-US" sz="1300">
                <a:solidFill>
                  <a:schemeClr val="dk2"/>
                </a:solidFill>
                <a:latin typeface="Courier New"/>
                <a:ea typeface="Courier New"/>
                <a:cs typeface="Courier New"/>
                <a:sym typeface="Courier New"/>
              </a:rPr>
              <a:t>, flags [I] (0x08), </a:t>
            </a:r>
            <a:r>
              <a:rPr lang="en-US" sz="1300" b="1">
                <a:solidFill>
                  <a:schemeClr val="dk2"/>
                </a:solidFill>
                <a:latin typeface="Courier New"/>
                <a:ea typeface="Courier New"/>
                <a:cs typeface="Courier New"/>
                <a:sym typeface="Courier New"/>
              </a:rPr>
              <a:t>vni 11</a:t>
            </a:r>
            <a:endParaRPr sz="1300" b="1">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solidFill>
                  <a:schemeClr val="dk2"/>
                </a:solidFill>
                <a:latin typeface="Courier New"/>
                <a:ea typeface="Courier New"/>
                <a:cs typeface="Courier New"/>
                <a:sym typeface="Courier New"/>
              </a:rPr>
              <a:t>44:4c:a8:8d:27:c1 &gt; 98:5d:82:b4:cc:f5, ethertype IPv4 (0x0800), length 114: </a:t>
            </a:r>
            <a:r>
              <a:rPr lang="en-US" sz="1300" b="1">
                <a:solidFill>
                  <a:schemeClr val="dk2"/>
                </a:solidFill>
                <a:latin typeface="Courier New"/>
                <a:ea typeface="Courier New"/>
                <a:cs typeface="Courier New"/>
                <a:sym typeface="Courier New"/>
              </a:rPr>
              <a:t>172.16.0.2 &gt; 172.16.0.1: ICMP echo reply, </a:t>
            </a:r>
            <a:r>
              <a:rPr lang="en-US" sz="1300">
                <a:solidFill>
                  <a:schemeClr val="dk2"/>
                </a:solidFill>
                <a:latin typeface="Courier New"/>
                <a:ea typeface="Courier New"/>
                <a:cs typeface="Courier New"/>
                <a:sym typeface="Courier New"/>
              </a:rPr>
              <a:t>id 24100, seq 1, length 80</a:t>
            </a:r>
            <a:endParaRPr sz="1300">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endParaRPr sz="1300" b="1">
              <a:solidFill>
                <a:schemeClr val="dk2"/>
              </a:solidFill>
              <a:latin typeface="Courier New"/>
              <a:ea typeface="Courier New"/>
              <a:cs typeface="Courier New"/>
              <a:sym typeface="Courier New"/>
            </a:endParaRPr>
          </a:p>
          <a:p>
            <a:pPr marL="0" lvl="0" indent="0" algn="l" rtl="0">
              <a:spcBef>
                <a:spcPts val="600"/>
              </a:spcBef>
              <a:spcAft>
                <a:spcPts val="600"/>
              </a:spcAft>
              <a:buNone/>
            </a:pPr>
            <a:endParaRPr sz="1300" b="1" u="sng">
              <a:solidFill>
                <a:schemeClr val="dk2"/>
              </a:solidFill>
              <a:latin typeface="Courier New"/>
              <a:ea typeface="Courier New"/>
              <a:cs typeface="Courier New"/>
              <a:sym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242"/>
        <p:cNvGrpSpPr/>
        <p:nvPr/>
      </p:nvGrpSpPr>
      <p:grpSpPr>
        <a:xfrm>
          <a:off x="0" y="0"/>
          <a:ext cx="0" cy="0"/>
          <a:chOff x="0" y="0"/>
          <a:chExt cx="0" cy="0"/>
        </a:xfrm>
      </p:grpSpPr>
      <p:sp>
        <p:nvSpPr>
          <p:cNvPr id="1243" name="Google Shape;1243;gdf7f94ca7a_13_211"/>
          <p:cNvSpPr txBox="1">
            <a:spLocks noGrp="1"/>
          </p:cNvSpPr>
          <p:nvPr>
            <p:ph type="title"/>
          </p:nvPr>
        </p:nvSpPr>
        <p:spPr>
          <a:xfrm>
            <a:off x="838200" y="-15875"/>
            <a:ext cx="10515600" cy="1325700"/>
          </a:xfrm>
          <a:prstGeom prst="rect">
            <a:avLst/>
          </a:prstGeom>
        </p:spPr>
        <p:txBody>
          <a:bodyPr spcFirstLastPara="1" wrap="square" lIns="130125" tIns="65075" rIns="130125" bIns="65075" anchor="t" anchorCtr="0">
            <a:noAutofit/>
          </a:bodyPr>
          <a:lstStyle/>
          <a:p>
            <a:pPr marL="0" lvl="0" indent="0" algn="l" rtl="0">
              <a:spcBef>
                <a:spcPts val="1000"/>
              </a:spcBef>
              <a:spcAft>
                <a:spcPts val="0"/>
              </a:spcAft>
              <a:buNone/>
            </a:pPr>
            <a:r>
              <a:rPr lang="en-US" sz="3000"/>
              <a:t>EVPN Control-Plane: H1 in </a:t>
            </a:r>
            <a:r>
              <a:rPr lang="en-US" sz="3000">
                <a:solidFill>
                  <a:srgbClr val="D5A6BD"/>
                </a:solidFill>
              </a:rPr>
              <a:t>VLAN 10</a:t>
            </a:r>
            <a:r>
              <a:rPr lang="en-US" sz="3000"/>
              <a:t>, H2 and H3 in </a:t>
            </a:r>
            <a:r>
              <a:rPr lang="en-US" sz="3000">
                <a:solidFill>
                  <a:schemeClr val="accent2"/>
                </a:solidFill>
              </a:rPr>
              <a:t>VLAN 11</a:t>
            </a:r>
            <a:endParaRPr sz="3000"/>
          </a:p>
        </p:txBody>
      </p:sp>
      <p:sp>
        <p:nvSpPr>
          <p:cNvPr id="1244" name="Google Shape;1244;gdf7f94ca7a_13_211"/>
          <p:cNvSpPr txBox="1">
            <a:spLocks noGrp="1"/>
          </p:cNvSpPr>
          <p:nvPr>
            <p:ph type="body" idx="1"/>
          </p:nvPr>
        </p:nvSpPr>
        <p:spPr>
          <a:xfrm>
            <a:off x="838200" y="815975"/>
            <a:ext cx="10515600" cy="5529600"/>
          </a:xfrm>
          <a:prstGeom prst="rect">
            <a:avLst/>
          </a:prstGeom>
        </p:spPr>
        <p:txBody>
          <a:bodyPr spcFirstLastPara="1" wrap="square" lIns="130125" tIns="65075" rIns="130125" bIns="65075" anchor="t" anchorCtr="0">
            <a:noAutofit/>
          </a:bodyPr>
          <a:lstStyle/>
          <a:p>
            <a:pPr marL="0" lvl="0" indent="0" algn="l" rtl="0">
              <a:spcBef>
                <a:spcPts val="0"/>
              </a:spcBef>
              <a:spcAft>
                <a:spcPts val="0"/>
              </a:spcAft>
              <a:buClr>
                <a:schemeClr val="dk1"/>
              </a:buClr>
              <a:buSzPts val="1100"/>
              <a:buFont typeface="Arial"/>
              <a:buNone/>
            </a:pPr>
            <a:r>
              <a:rPr lang="en-US" sz="1000">
                <a:latin typeface="Courier New"/>
                <a:ea typeface="Courier New"/>
                <a:cs typeface="Courier New"/>
                <a:sym typeface="Courier New"/>
              </a:rPr>
              <a:t>Leaf1(config-router-bgp)#sh bgp evpn route-type mac-ip detail</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BGP routing table information for VRF default</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Router identifier 10.1.1.1, local AS number 65001</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BGP routing table entry for mac-ip </a:t>
            </a:r>
            <a:r>
              <a:rPr lang="en-US" sz="1000" b="1">
                <a:latin typeface="Courier New"/>
                <a:ea typeface="Courier New"/>
                <a:cs typeface="Courier New"/>
                <a:sym typeface="Courier New"/>
              </a:rPr>
              <a:t>444c.a88d.27c1</a:t>
            </a:r>
            <a:r>
              <a:rPr lang="en-US" sz="1000">
                <a:latin typeface="Courier New"/>
                <a:ea typeface="Courier New"/>
                <a:cs typeface="Courier New"/>
                <a:sym typeface="Courier New"/>
              </a:rPr>
              <a:t>, Route Distinguisher: 10.2.0.2:10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Paths: 1 available</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65002</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10.2.1.2 from 10.2.0.2 (10.2.1.2)</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Origin IGP, metric -, localpref 100, weight 0, valid, external, best</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Extended Community: Route-Target-AS:10:10 TunnelEncap:tunnelTypeVxlan</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a:t>
            </a:r>
            <a:r>
              <a:rPr lang="en-US" sz="1000" b="1">
                <a:latin typeface="Courier New"/>
                <a:ea typeface="Courier New"/>
                <a:cs typeface="Courier New"/>
                <a:sym typeface="Courier New"/>
              </a:rPr>
              <a:t>VNI: 10 </a:t>
            </a:r>
            <a:r>
              <a:rPr lang="en-US" sz="1000">
                <a:latin typeface="Courier New"/>
                <a:ea typeface="Courier New"/>
                <a:cs typeface="Courier New"/>
                <a:sym typeface="Courier New"/>
              </a:rPr>
              <a:t>ESI: 0000:0000:0000:0000:0000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BGP routing table entry for mac-ip </a:t>
            </a:r>
            <a:r>
              <a:rPr lang="en-US" sz="1000" b="1">
                <a:latin typeface="Courier New"/>
                <a:ea typeface="Courier New"/>
                <a:cs typeface="Courier New"/>
                <a:sym typeface="Courier New"/>
              </a:rPr>
              <a:t>985d.82b4.ca61</a:t>
            </a:r>
            <a:r>
              <a:rPr lang="en-US" sz="1000">
                <a:latin typeface="Courier New"/>
                <a:ea typeface="Courier New"/>
                <a:cs typeface="Courier New"/>
                <a:sym typeface="Courier New"/>
              </a:rPr>
              <a:t>, Route Distinguisher: 10.2.0.1:10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Paths: 1 available</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Local</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 from - (0.0.0.0)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Origin IGP, metric -, localpref -, weight 0, valid, local, best</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Extended Community: Route-Target-AS:10:10 TunnelEncap:tunnelTypeVxlan</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a:t>
            </a:r>
            <a:r>
              <a:rPr lang="en-US" sz="1000" b="1">
                <a:latin typeface="Courier New"/>
                <a:ea typeface="Courier New"/>
                <a:cs typeface="Courier New"/>
                <a:sym typeface="Courier New"/>
              </a:rPr>
              <a:t>VNI: 10</a:t>
            </a:r>
            <a:r>
              <a:rPr lang="en-US" sz="1000">
                <a:latin typeface="Courier New"/>
                <a:ea typeface="Courier New"/>
                <a:cs typeface="Courier New"/>
                <a:sym typeface="Courier New"/>
              </a:rPr>
              <a:t> ESI: 0000:0000:0000:0000:0000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BGP routing table entry for mac-ip </a:t>
            </a:r>
            <a:r>
              <a:rPr lang="en-US" sz="1000" b="1">
                <a:latin typeface="Courier New"/>
                <a:ea typeface="Courier New"/>
                <a:cs typeface="Courier New"/>
                <a:sym typeface="Courier New"/>
              </a:rPr>
              <a:t>985d.82b4.ccf5</a:t>
            </a:r>
            <a:r>
              <a:rPr lang="en-US" sz="1000">
                <a:latin typeface="Courier New"/>
                <a:ea typeface="Courier New"/>
                <a:cs typeface="Courier New"/>
                <a:sym typeface="Courier New"/>
              </a:rPr>
              <a:t>, Route Distinguisher: 10.2.0.1:10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Paths: 1 available</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Local</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 from - (0.0.0.0)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Origin IGP, metric -, localpref -, weight 0, valid, local, best</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Extended Community: Route-Target-AS:10:10 TunnelEncap:tunnelTypeVxlan</a:t>
            </a:r>
            <a:endParaRPr sz="1000">
              <a:latin typeface="Courier New"/>
              <a:ea typeface="Courier New"/>
              <a:cs typeface="Courier New"/>
              <a:sym typeface="Courier New"/>
            </a:endParaRPr>
          </a:p>
          <a:p>
            <a:pPr marL="0" lvl="0" indent="0" algn="l" rtl="0">
              <a:spcBef>
                <a:spcPts val="600"/>
              </a:spcBef>
              <a:spcAft>
                <a:spcPts val="600"/>
              </a:spcAft>
              <a:buNone/>
            </a:pPr>
            <a:r>
              <a:rPr lang="en-US" sz="1000">
                <a:latin typeface="Courier New"/>
                <a:ea typeface="Courier New"/>
                <a:cs typeface="Courier New"/>
                <a:sym typeface="Courier New"/>
              </a:rPr>
              <a:t>  	</a:t>
            </a:r>
            <a:r>
              <a:rPr lang="en-US" sz="1000" b="1">
                <a:latin typeface="Courier New"/>
                <a:ea typeface="Courier New"/>
                <a:cs typeface="Courier New"/>
                <a:sym typeface="Courier New"/>
              </a:rPr>
              <a:t>VNI: 10</a:t>
            </a:r>
            <a:r>
              <a:rPr lang="en-US" sz="1000">
                <a:latin typeface="Courier New"/>
                <a:ea typeface="Courier New"/>
                <a:cs typeface="Courier New"/>
                <a:sym typeface="Courier New"/>
              </a:rPr>
              <a:t> ESI: 0000:0000:0000:0000:0000</a:t>
            </a:r>
            <a:endParaRPr sz="1000">
              <a:latin typeface="Courier New"/>
              <a:ea typeface="Courier New"/>
              <a:cs typeface="Courier New"/>
              <a:sym typeface="Courier New"/>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gdf7f94ca7a_13_216"/>
          <p:cNvSpPr txBox="1">
            <a:spLocks noGrp="1"/>
          </p:cNvSpPr>
          <p:nvPr>
            <p:ph type="title"/>
          </p:nvPr>
        </p:nvSpPr>
        <p:spPr>
          <a:xfrm>
            <a:off x="838200" y="-15875"/>
            <a:ext cx="10515600" cy="1325700"/>
          </a:xfrm>
          <a:prstGeom prst="rect">
            <a:avLst/>
          </a:prstGeom>
        </p:spPr>
        <p:txBody>
          <a:bodyPr spcFirstLastPara="1" wrap="square" lIns="130125" tIns="65075" rIns="130125" bIns="65075" anchor="t" anchorCtr="0">
            <a:noAutofit/>
          </a:bodyPr>
          <a:lstStyle/>
          <a:p>
            <a:pPr marL="0" lvl="0" indent="0" algn="l" rtl="0">
              <a:spcBef>
                <a:spcPts val="1000"/>
              </a:spcBef>
              <a:spcAft>
                <a:spcPts val="0"/>
              </a:spcAft>
              <a:buNone/>
            </a:pPr>
            <a:r>
              <a:rPr lang="en-US" sz="2900"/>
              <a:t>VXLAN Address Table: H1 in </a:t>
            </a:r>
            <a:r>
              <a:rPr lang="en-US" sz="2900">
                <a:solidFill>
                  <a:srgbClr val="D5A6BD"/>
                </a:solidFill>
              </a:rPr>
              <a:t>VLAN 10</a:t>
            </a:r>
            <a:r>
              <a:rPr lang="en-US" sz="2900"/>
              <a:t>, H2 and H3 in </a:t>
            </a:r>
            <a:r>
              <a:rPr lang="en-US" sz="2900">
                <a:solidFill>
                  <a:schemeClr val="accent2"/>
                </a:solidFill>
              </a:rPr>
              <a:t>VLAN 11</a:t>
            </a:r>
            <a:endParaRPr sz="2900"/>
          </a:p>
        </p:txBody>
      </p:sp>
      <p:sp>
        <p:nvSpPr>
          <p:cNvPr id="1250" name="Google Shape;1250;gdf7f94ca7a_13_216"/>
          <p:cNvSpPr txBox="1">
            <a:spLocks noGrp="1"/>
          </p:cNvSpPr>
          <p:nvPr>
            <p:ph type="body" idx="1"/>
          </p:nvPr>
        </p:nvSpPr>
        <p:spPr>
          <a:xfrm>
            <a:off x="838200" y="1202950"/>
            <a:ext cx="10950300" cy="3779400"/>
          </a:xfrm>
          <a:prstGeom prst="rect">
            <a:avLst/>
          </a:prstGeom>
          <a:ln w="9525" cap="flat" cmpd="sng">
            <a:solidFill>
              <a:schemeClr val="dk2"/>
            </a:solidFill>
            <a:prstDash val="solid"/>
            <a:round/>
            <a:headEnd type="none" w="sm" len="sm"/>
            <a:tailEnd type="none" w="sm" len="sm"/>
          </a:ln>
        </p:spPr>
        <p:txBody>
          <a:bodyPr spcFirstLastPara="1" wrap="square" lIns="130125" tIns="65075" rIns="130125" bIns="65075" anchor="t" anchorCtr="0">
            <a:noAutofit/>
          </a:bodyPr>
          <a:lstStyle/>
          <a:p>
            <a:pPr marL="0" lvl="0" indent="0" algn="l" rtl="0">
              <a:lnSpc>
                <a:spcPct val="70000"/>
              </a:lnSpc>
              <a:spcBef>
                <a:spcPts val="0"/>
              </a:spcBef>
              <a:spcAft>
                <a:spcPts val="0"/>
              </a:spcAft>
              <a:buClr>
                <a:schemeClr val="dk1"/>
              </a:buClr>
              <a:buSzPts val="935"/>
              <a:buFont typeface="Arial"/>
              <a:buNone/>
            </a:pP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935"/>
              <a:buFont typeface="Arial"/>
              <a:buNone/>
            </a:pPr>
            <a:r>
              <a:rPr lang="en-US" sz="1300">
                <a:latin typeface="Courier New"/>
                <a:ea typeface="Courier New"/>
                <a:cs typeface="Courier New"/>
                <a:sym typeface="Courier New"/>
              </a:rPr>
              <a:t>Leaf2(config-macvrf-13)#sh vxlan address-table</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935"/>
              <a:buFont typeface="Arial"/>
              <a:buNone/>
            </a:pP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935"/>
              <a:buFont typeface="Arial"/>
              <a:buNone/>
            </a:pPr>
            <a:r>
              <a:rPr lang="en-US" sz="1300">
                <a:latin typeface="Courier New"/>
                <a:ea typeface="Courier New"/>
                <a:cs typeface="Courier New"/>
                <a:sym typeface="Courier New"/>
              </a:rPr>
              <a:t>Vxlan Mac Address Table</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935"/>
              <a:buFont typeface="Arial"/>
              <a:buNone/>
            </a:pPr>
            <a:r>
              <a:rPr lang="en-US" sz="1300">
                <a:latin typeface="Courier New"/>
                <a:ea typeface="Courier New"/>
                <a:cs typeface="Courier New"/>
                <a:sym typeface="Courier New"/>
              </a:rPr>
              <a:t>-----------------------------------------------------------------</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935"/>
              <a:buFont typeface="Arial"/>
              <a:buNone/>
            </a:pP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935"/>
              <a:buFont typeface="Arial"/>
              <a:buNone/>
            </a:pPr>
            <a:r>
              <a:rPr lang="en-US" sz="1300">
                <a:latin typeface="Courier New"/>
                <a:ea typeface="Courier New"/>
                <a:cs typeface="Courier New"/>
                <a:sym typeface="Courier New"/>
              </a:rPr>
              <a:t>VLAN  Mac Address 	Type  	Prt  VTEP         	Moves   Last Move</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935"/>
              <a:buFont typeface="Arial"/>
              <a:buNone/>
            </a:pPr>
            <a:r>
              <a:rPr lang="en-US" sz="1300">
                <a:latin typeface="Courier New"/>
                <a:ea typeface="Courier New"/>
                <a:cs typeface="Courier New"/>
                <a:sym typeface="Courier New"/>
              </a:rPr>
              <a:t>----  ----------- 	----  	---  ----         	-----   ---------</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935"/>
              <a:buFont typeface="Arial"/>
              <a:buNone/>
            </a:pPr>
            <a:r>
              <a:rPr lang="en-US" sz="1300">
                <a:latin typeface="Courier New"/>
                <a:ea typeface="Courier New"/>
                <a:cs typeface="Courier New"/>
                <a:sym typeface="Courier New"/>
              </a:rPr>
              <a:t>  </a:t>
            </a:r>
            <a:r>
              <a:rPr lang="en-US" sz="1300" b="1">
                <a:latin typeface="Courier New"/>
                <a:ea typeface="Courier New"/>
                <a:cs typeface="Courier New"/>
                <a:sym typeface="Courier New"/>
              </a:rPr>
              <a:t>10  985d.82b4.ca61</a:t>
            </a:r>
            <a:r>
              <a:rPr lang="en-US" sz="1300">
                <a:latin typeface="Courier New"/>
                <a:ea typeface="Courier New"/>
                <a:cs typeface="Courier New"/>
                <a:sym typeface="Courier New"/>
              </a:rPr>
              <a:t>  EVPN  	Vx1  10.1.1.1     	1   	0:01:51 ago</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935"/>
              <a:buFont typeface="Arial"/>
              <a:buNone/>
            </a:pPr>
            <a:r>
              <a:rPr lang="en-US" sz="1300">
                <a:latin typeface="Courier New"/>
                <a:ea typeface="Courier New"/>
                <a:cs typeface="Courier New"/>
                <a:sym typeface="Courier New"/>
              </a:rPr>
              <a:t>  </a:t>
            </a:r>
            <a:r>
              <a:rPr lang="en-US" sz="1300" b="1">
                <a:latin typeface="Courier New"/>
                <a:ea typeface="Courier New"/>
                <a:cs typeface="Courier New"/>
                <a:sym typeface="Courier New"/>
              </a:rPr>
              <a:t>10  985d.82b4.ccf5</a:t>
            </a:r>
            <a:r>
              <a:rPr lang="en-US" sz="1300">
                <a:latin typeface="Courier New"/>
                <a:ea typeface="Courier New"/>
                <a:cs typeface="Courier New"/>
                <a:sym typeface="Courier New"/>
              </a:rPr>
              <a:t>  EVPN  	Vx1  10.1.1.1     	1   	0:01:56 ago</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935"/>
              <a:buFont typeface="Arial"/>
              <a:buNone/>
            </a:pPr>
            <a:r>
              <a:rPr lang="en-US" sz="1300">
                <a:latin typeface="Courier New"/>
                <a:ea typeface="Courier New"/>
                <a:cs typeface="Courier New"/>
                <a:sym typeface="Courier New"/>
              </a:rPr>
              <a:t>Total Remote Mac Addresses for this criterion: 2</a:t>
            </a:r>
            <a:endParaRPr sz="1300">
              <a:latin typeface="Courier New"/>
              <a:ea typeface="Courier New"/>
              <a:cs typeface="Courier New"/>
              <a:sym typeface="Courier New"/>
            </a:endParaRPr>
          </a:p>
          <a:p>
            <a:pPr marL="0" lvl="0" indent="0" algn="l" rtl="0">
              <a:lnSpc>
                <a:spcPct val="70000"/>
              </a:lnSpc>
              <a:spcBef>
                <a:spcPts val="600"/>
              </a:spcBef>
              <a:spcAft>
                <a:spcPts val="600"/>
              </a:spcAft>
              <a:buSzPts val="935"/>
              <a:buNone/>
            </a:pPr>
            <a:endParaRPr sz="1300">
              <a:latin typeface="Courier New"/>
              <a:ea typeface="Courier New"/>
              <a:cs typeface="Courier New"/>
              <a:sym typeface="Courier New"/>
            </a:endParaRPr>
          </a:p>
        </p:txBody>
      </p:sp>
      <p:sp>
        <p:nvSpPr>
          <p:cNvPr id="1251" name="Google Shape;1251;gdf7f94ca7a_13_216"/>
          <p:cNvSpPr txBox="1"/>
          <p:nvPr/>
        </p:nvSpPr>
        <p:spPr>
          <a:xfrm>
            <a:off x="1837400" y="5608725"/>
            <a:ext cx="9562800" cy="7050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US" sz="2200" b="1">
                <a:solidFill>
                  <a:schemeClr val="dk1"/>
                </a:solidFill>
                <a:latin typeface="Calibri"/>
                <a:ea typeface="Calibri"/>
                <a:cs typeface="Calibri"/>
                <a:sym typeface="Calibri"/>
              </a:rPr>
              <a:t>H2 and H3 is attached to the vlan 12 and vlan 13 respectively on the source VTEP</a:t>
            </a:r>
            <a:endParaRPr sz="2200" b="1">
              <a:solidFill>
                <a:schemeClr val="dk1"/>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gdf7f94ca7a_0_27"/>
          <p:cNvSpPr txBox="1">
            <a:spLocks noGrp="1"/>
          </p:cNvSpPr>
          <p:nvPr>
            <p:ph type="title"/>
          </p:nvPr>
        </p:nvSpPr>
        <p:spPr>
          <a:xfrm>
            <a:off x="838200" y="212725"/>
            <a:ext cx="6258600" cy="914700"/>
          </a:xfrm>
          <a:prstGeom prst="rect">
            <a:avLst/>
          </a:prstGeom>
          <a:noFill/>
          <a:ln>
            <a:noFill/>
          </a:ln>
        </p:spPr>
        <p:txBody>
          <a:bodyPr spcFirstLastPara="1" wrap="square" lIns="130125" tIns="65075" rIns="130125" bIns="65075" anchor="t" anchorCtr="0">
            <a:noAutofit/>
          </a:bodyPr>
          <a:lstStyle/>
          <a:p>
            <a:pPr marL="0" lvl="0" indent="0" algn="l" rtl="0">
              <a:lnSpc>
                <a:spcPct val="100000"/>
              </a:lnSpc>
              <a:spcBef>
                <a:spcPts val="0"/>
              </a:spcBef>
              <a:spcAft>
                <a:spcPts val="0"/>
              </a:spcAft>
              <a:buSzPts val="2400"/>
              <a:buNone/>
            </a:pPr>
            <a:r>
              <a:rPr lang="en-US"/>
              <a:t>PVLAN Traffic Flow</a:t>
            </a:r>
            <a:endParaRPr/>
          </a:p>
        </p:txBody>
      </p:sp>
      <p:sp>
        <p:nvSpPr>
          <p:cNvPr id="290" name="Google Shape;290;gdf7f94ca7a_0_27"/>
          <p:cNvSpPr txBox="1">
            <a:spLocks noGrp="1"/>
          </p:cNvSpPr>
          <p:nvPr>
            <p:ph type="body" idx="1"/>
          </p:nvPr>
        </p:nvSpPr>
        <p:spPr>
          <a:xfrm>
            <a:off x="762000" y="1673225"/>
            <a:ext cx="10515600" cy="4923300"/>
          </a:xfrm>
          <a:prstGeom prst="rect">
            <a:avLst/>
          </a:prstGeom>
          <a:noFill/>
          <a:ln>
            <a:noFill/>
          </a:ln>
        </p:spPr>
        <p:txBody>
          <a:bodyPr spcFirstLastPara="1" wrap="square" lIns="130125" tIns="65075" rIns="130125" bIns="65075" anchor="t" anchorCtr="0">
            <a:noAutofit/>
          </a:bodyPr>
          <a:lstStyle/>
          <a:p>
            <a:pPr marL="0" marR="0" lvl="0" indent="0" algn="l" rtl="0">
              <a:lnSpc>
                <a:spcPct val="90000"/>
              </a:lnSpc>
              <a:spcBef>
                <a:spcPts val="1000"/>
              </a:spcBef>
              <a:spcAft>
                <a:spcPts val="0"/>
              </a:spcAft>
              <a:buSzPts val="2400"/>
              <a:buNone/>
            </a:pPr>
            <a:endParaRPr sz="1100">
              <a:solidFill>
                <a:srgbClr val="000000"/>
              </a:solidFill>
              <a:highlight>
                <a:srgbClr val="FFFFFF"/>
              </a:highlight>
              <a:latin typeface="Arial"/>
              <a:ea typeface="Arial"/>
              <a:cs typeface="Arial"/>
              <a:sym typeface="Arial"/>
            </a:endParaRPr>
          </a:p>
          <a:p>
            <a:pPr marL="914400" marR="0" lvl="0" indent="0" algn="l" rtl="0">
              <a:lnSpc>
                <a:spcPct val="90000"/>
              </a:lnSpc>
              <a:spcBef>
                <a:spcPts val="1000"/>
              </a:spcBef>
              <a:spcAft>
                <a:spcPts val="0"/>
              </a:spcAft>
              <a:buSzPts val="2400"/>
              <a:buNone/>
            </a:pPr>
            <a:endParaRPr sz="2050"/>
          </a:p>
          <a:p>
            <a:pPr marL="0" marR="0" lvl="0" indent="0" algn="l" rtl="0">
              <a:lnSpc>
                <a:spcPct val="90000"/>
              </a:lnSpc>
              <a:spcBef>
                <a:spcPts val="1000"/>
              </a:spcBef>
              <a:spcAft>
                <a:spcPts val="0"/>
              </a:spcAft>
              <a:buSzPts val="2400"/>
              <a:buNone/>
            </a:pPr>
            <a:endParaRPr/>
          </a:p>
        </p:txBody>
      </p:sp>
      <p:pic>
        <p:nvPicPr>
          <p:cNvPr id="291" name="Google Shape;291;gdf7f94ca7a_0_27"/>
          <p:cNvPicPr preferRelativeResize="0"/>
          <p:nvPr/>
        </p:nvPicPr>
        <p:blipFill>
          <a:blip r:embed="rId3">
            <a:alphaModFix/>
          </a:blip>
          <a:stretch>
            <a:fillRect/>
          </a:stretch>
        </p:blipFill>
        <p:spPr>
          <a:xfrm>
            <a:off x="7901600" y="212725"/>
            <a:ext cx="4122350" cy="2938975"/>
          </a:xfrm>
          <a:prstGeom prst="rect">
            <a:avLst/>
          </a:prstGeom>
          <a:noFill/>
          <a:ln>
            <a:noFill/>
          </a:ln>
        </p:spPr>
      </p:pic>
      <p:graphicFrame>
        <p:nvGraphicFramePr>
          <p:cNvPr id="292" name="Google Shape;292;gdf7f94ca7a_0_27"/>
          <p:cNvGraphicFramePr/>
          <p:nvPr/>
        </p:nvGraphicFramePr>
        <p:xfrm>
          <a:off x="879750" y="2874376"/>
          <a:ext cx="3000000" cy="3000000"/>
        </p:xfrm>
        <a:graphic>
          <a:graphicData uri="http://schemas.openxmlformats.org/drawingml/2006/table">
            <a:tbl>
              <a:tblPr>
                <a:noFill/>
                <a:tableStyleId>{2CD23172-5979-4C03-8842-0D986A6E43DD}</a:tableStyleId>
              </a:tblPr>
              <a:tblGrid>
                <a:gridCol w="1331100">
                  <a:extLst>
                    <a:ext uri="{9D8B030D-6E8A-4147-A177-3AD203B41FA5}">
                      <a16:colId xmlns:a16="http://schemas.microsoft.com/office/drawing/2014/main" val="20000"/>
                    </a:ext>
                  </a:extLst>
                </a:gridCol>
                <a:gridCol w="1291950">
                  <a:extLst>
                    <a:ext uri="{9D8B030D-6E8A-4147-A177-3AD203B41FA5}">
                      <a16:colId xmlns:a16="http://schemas.microsoft.com/office/drawing/2014/main" val="20001"/>
                    </a:ext>
                  </a:extLst>
                </a:gridCol>
                <a:gridCol w="1379525">
                  <a:extLst>
                    <a:ext uri="{9D8B030D-6E8A-4147-A177-3AD203B41FA5}">
                      <a16:colId xmlns:a16="http://schemas.microsoft.com/office/drawing/2014/main" val="20002"/>
                    </a:ext>
                  </a:extLst>
                </a:gridCol>
                <a:gridCol w="1323525">
                  <a:extLst>
                    <a:ext uri="{9D8B030D-6E8A-4147-A177-3AD203B41FA5}">
                      <a16:colId xmlns:a16="http://schemas.microsoft.com/office/drawing/2014/main" val="20003"/>
                    </a:ext>
                  </a:extLst>
                </a:gridCol>
                <a:gridCol w="1375425">
                  <a:extLst>
                    <a:ext uri="{9D8B030D-6E8A-4147-A177-3AD203B41FA5}">
                      <a16:colId xmlns:a16="http://schemas.microsoft.com/office/drawing/2014/main" val="20004"/>
                    </a:ext>
                  </a:extLst>
                </a:gridCol>
              </a:tblGrid>
              <a:tr h="65217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Src         Dest</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Primary</a:t>
                      </a:r>
                      <a:endParaRPr sz="1400" b="1" u="none" strike="noStrike" cap="none"/>
                    </a:p>
                    <a:p>
                      <a:pPr marL="0" marR="0" lvl="0" indent="0" algn="l" rtl="0">
                        <a:lnSpc>
                          <a:spcPct val="100000"/>
                        </a:lnSpc>
                        <a:spcBef>
                          <a:spcPts val="0"/>
                        </a:spcBef>
                        <a:spcAft>
                          <a:spcPts val="0"/>
                        </a:spcAft>
                        <a:buClr>
                          <a:srgbClr val="000000"/>
                        </a:buClr>
                        <a:buSzPts val="1400"/>
                        <a:buFont typeface="Arial"/>
                        <a:buNone/>
                      </a:pPr>
                      <a:r>
                        <a:rPr lang="en-US" b="1"/>
                        <a:t>VLAN</a:t>
                      </a:r>
                      <a:r>
                        <a:rPr lang="en-US" sz="1400" b="1" u="none" strike="noStrike" cap="none"/>
                        <a:t> 10</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Isolated</a:t>
                      </a:r>
                      <a:endParaRPr sz="1400" b="1" u="none" strike="noStrike" cap="none"/>
                    </a:p>
                    <a:p>
                      <a:pPr marL="0" marR="0" lvl="0" indent="0" algn="l" rtl="0">
                        <a:lnSpc>
                          <a:spcPct val="100000"/>
                        </a:lnSpc>
                        <a:spcBef>
                          <a:spcPts val="0"/>
                        </a:spcBef>
                        <a:spcAft>
                          <a:spcPts val="0"/>
                        </a:spcAft>
                        <a:buClr>
                          <a:srgbClr val="000000"/>
                        </a:buClr>
                        <a:buSzPts val="1400"/>
                        <a:buFont typeface="Arial"/>
                        <a:buNone/>
                      </a:pPr>
                      <a:r>
                        <a:rPr lang="en-US" b="1"/>
                        <a:t>VLAN</a:t>
                      </a:r>
                      <a:r>
                        <a:rPr lang="en-US" sz="1400" b="1" u="none" strike="noStrike" cap="none"/>
                        <a:t> 11</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Community</a:t>
                      </a:r>
                      <a:endParaRPr sz="1400" b="1" u="none" strike="noStrike" cap="none"/>
                    </a:p>
                    <a:p>
                      <a:pPr marL="0" marR="0" lvl="0" indent="0" algn="l" rtl="0">
                        <a:lnSpc>
                          <a:spcPct val="100000"/>
                        </a:lnSpc>
                        <a:spcBef>
                          <a:spcPts val="0"/>
                        </a:spcBef>
                        <a:spcAft>
                          <a:spcPts val="0"/>
                        </a:spcAft>
                        <a:buClr>
                          <a:srgbClr val="000000"/>
                        </a:buClr>
                        <a:buSzPts val="1400"/>
                        <a:buFont typeface="Arial"/>
                        <a:buNone/>
                      </a:pPr>
                      <a:r>
                        <a:rPr lang="en-US" b="1"/>
                        <a:t>VLAN</a:t>
                      </a:r>
                      <a:r>
                        <a:rPr lang="en-US" sz="1400" b="1" u="none" strike="noStrike" cap="none"/>
                        <a:t> 12</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Community</a:t>
                      </a:r>
                      <a:endParaRPr sz="1400" b="1" u="none" strike="noStrike" cap="none"/>
                    </a:p>
                    <a:p>
                      <a:pPr marL="0" marR="0" lvl="0" indent="0" algn="l" rtl="0">
                        <a:lnSpc>
                          <a:spcPct val="100000"/>
                        </a:lnSpc>
                        <a:spcBef>
                          <a:spcPts val="0"/>
                        </a:spcBef>
                        <a:spcAft>
                          <a:spcPts val="0"/>
                        </a:spcAft>
                        <a:buClr>
                          <a:srgbClr val="000000"/>
                        </a:buClr>
                        <a:buSzPts val="1400"/>
                        <a:buFont typeface="Arial"/>
                        <a:buNone/>
                      </a:pPr>
                      <a:r>
                        <a:rPr lang="en-US" b="1"/>
                        <a:t>VLAN</a:t>
                      </a:r>
                      <a:r>
                        <a:rPr lang="en-US" sz="1400" b="1" u="none" strike="noStrike" cap="none"/>
                        <a:t> 13</a:t>
                      </a:r>
                      <a:endParaRPr sz="1400" b="1" u="none" strike="noStrike" cap="none"/>
                    </a:p>
                  </a:txBody>
                  <a:tcPr marL="91425" marR="91425" marT="91425" marB="91425"/>
                </a:tc>
                <a:extLst>
                  <a:ext uri="{0D108BD9-81ED-4DB2-BD59-A6C34878D82A}">
                    <a16:rowId xmlns:a16="http://schemas.microsoft.com/office/drawing/2014/main" val="10000"/>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Primary</a:t>
                      </a:r>
                      <a:endParaRPr sz="1400" b="1" u="none" strike="noStrike" cap="none"/>
                    </a:p>
                    <a:p>
                      <a:pPr marL="0" marR="0" lvl="0" indent="0" algn="l" rtl="0">
                        <a:lnSpc>
                          <a:spcPct val="100000"/>
                        </a:lnSpc>
                        <a:spcBef>
                          <a:spcPts val="0"/>
                        </a:spcBef>
                        <a:spcAft>
                          <a:spcPts val="0"/>
                        </a:spcAft>
                        <a:buClr>
                          <a:srgbClr val="000000"/>
                        </a:buClr>
                        <a:buSzPts val="1400"/>
                        <a:buFont typeface="Arial"/>
                        <a:buNone/>
                      </a:pPr>
                      <a:r>
                        <a:rPr lang="en-US" b="1"/>
                        <a:t>VLAN</a:t>
                      </a:r>
                      <a:r>
                        <a:rPr lang="en-US" sz="1400" b="1" u="none" strike="noStrike" cap="none"/>
                        <a:t> 10</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b="1">
                          <a:solidFill>
                            <a:srgbClr val="00B050"/>
                          </a:solidFill>
                        </a:rPr>
                        <a:t>OK</a:t>
                      </a:r>
                      <a:endParaRPr sz="1400" b="1" u="none" strike="noStrike" cap="none">
                        <a:solidFill>
                          <a:srgbClr val="00B050"/>
                        </a:solidFill>
                      </a:endParaRPr>
                    </a:p>
                  </a:txBody>
                  <a:tcPr marL="91425" marR="91425" marT="91425" marB="91425"/>
                </a:tc>
                <a:tc>
                  <a:txBody>
                    <a:bodyPr/>
                    <a:lstStyle/>
                    <a:p>
                      <a:pPr marL="0" lvl="0" indent="0" algn="l" rtl="0">
                        <a:spcBef>
                          <a:spcPts val="0"/>
                        </a:spcBef>
                        <a:spcAft>
                          <a:spcPts val="0"/>
                        </a:spcAft>
                        <a:buClr>
                          <a:srgbClr val="000000"/>
                        </a:buClr>
                        <a:buSzPts val="1400"/>
                        <a:buFont typeface="Arial"/>
                        <a:buNone/>
                      </a:pPr>
                      <a:r>
                        <a:rPr lang="en-US" b="1">
                          <a:solidFill>
                            <a:srgbClr val="00B050"/>
                          </a:solidFill>
                        </a:rPr>
                        <a:t>OK</a:t>
                      </a:r>
                      <a:endParaRPr b="1">
                        <a:solidFill>
                          <a:srgbClr val="00B050"/>
                        </a:solidFill>
                      </a:endParaRPr>
                    </a:p>
                  </a:txBody>
                  <a:tcPr marL="91425" marR="91425" marT="91425" marB="91425"/>
                </a:tc>
                <a:tc>
                  <a:txBody>
                    <a:bodyPr/>
                    <a:lstStyle/>
                    <a:p>
                      <a:pPr marL="0" lvl="0" indent="0" algn="l" rtl="0">
                        <a:spcBef>
                          <a:spcPts val="0"/>
                        </a:spcBef>
                        <a:spcAft>
                          <a:spcPts val="0"/>
                        </a:spcAft>
                        <a:buClr>
                          <a:srgbClr val="000000"/>
                        </a:buClr>
                        <a:buSzPts val="1400"/>
                        <a:buFont typeface="Arial"/>
                        <a:buNone/>
                      </a:pPr>
                      <a:r>
                        <a:rPr lang="en-US" b="1">
                          <a:solidFill>
                            <a:srgbClr val="00B050"/>
                          </a:solidFill>
                        </a:rPr>
                        <a:t>OK</a:t>
                      </a:r>
                      <a:endParaRPr b="1">
                        <a:solidFill>
                          <a:srgbClr val="00B050"/>
                        </a:solidFill>
                      </a:endParaRPr>
                    </a:p>
                  </a:txBody>
                  <a:tcPr marL="91425" marR="91425" marT="91425" marB="91425"/>
                </a:tc>
                <a:tc>
                  <a:txBody>
                    <a:bodyPr/>
                    <a:lstStyle/>
                    <a:p>
                      <a:pPr marL="0" lvl="0" indent="0" algn="l" rtl="0">
                        <a:spcBef>
                          <a:spcPts val="0"/>
                        </a:spcBef>
                        <a:spcAft>
                          <a:spcPts val="0"/>
                        </a:spcAft>
                        <a:buClr>
                          <a:srgbClr val="000000"/>
                        </a:buClr>
                        <a:buSzPts val="1400"/>
                        <a:buFont typeface="Arial"/>
                        <a:buNone/>
                      </a:pPr>
                      <a:r>
                        <a:rPr lang="en-US" b="1">
                          <a:solidFill>
                            <a:srgbClr val="00B050"/>
                          </a:solidFill>
                        </a:rPr>
                        <a:t>OK</a:t>
                      </a:r>
                      <a:endParaRPr b="1">
                        <a:solidFill>
                          <a:srgbClr val="00B050"/>
                        </a:solidFill>
                      </a:endParaRPr>
                    </a:p>
                  </a:txBody>
                  <a:tcPr marL="91425" marR="91425" marT="91425" marB="91425"/>
                </a:tc>
                <a:extLst>
                  <a:ext uri="{0D108BD9-81ED-4DB2-BD59-A6C34878D82A}">
                    <a16:rowId xmlns:a16="http://schemas.microsoft.com/office/drawing/2014/main" val="10001"/>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Isolated</a:t>
                      </a:r>
                      <a:endParaRPr sz="1400" b="1" u="none" strike="noStrike" cap="none"/>
                    </a:p>
                    <a:p>
                      <a:pPr marL="0" marR="0" lvl="0" indent="0" algn="l" rtl="0">
                        <a:lnSpc>
                          <a:spcPct val="100000"/>
                        </a:lnSpc>
                        <a:spcBef>
                          <a:spcPts val="0"/>
                        </a:spcBef>
                        <a:spcAft>
                          <a:spcPts val="0"/>
                        </a:spcAft>
                        <a:buClr>
                          <a:srgbClr val="000000"/>
                        </a:buClr>
                        <a:buSzPts val="1400"/>
                        <a:buFont typeface="Arial"/>
                        <a:buNone/>
                      </a:pPr>
                      <a:r>
                        <a:rPr lang="en-US" b="1"/>
                        <a:t>VLAN</a:t>
                      </a:r>
                      <a:r>
                        <a:rPr lang="en-US" sz="1400" b="1" u="none" strike="noStrike" cap="none">
                          <a:solidFill>
                            <a:schemeClr val="dk1"/>
                          </a:solidFill>
                        </a:rPr>
                        <a:t> 11</a:t>
                      </a:r>
                      <a:endParaRPr sz="1400" b="1" u="none" strike="noStrike" cap="none"/>
                    </a:p>
                  </a:txBody>
                  <a:tcPr marL="91425" marR="91425" marT="91425" marB="91425"/>
                </a:tc>
                <a:tc>
                  <a:txBody>
                    <a:bodyPr/>
                    <a:lstStyle/>
                    <a:p>
                      <a:pPr marL="0" lvl="0" indent="0" algn="l" rtl="0">
                        <a:spcBef>
                          <a:spcPts val="0"/>
                        </a:spcBef>
                        <a:spcAft>
                          <a:spcPts val="0"/>
                        </a:spcAft>
                        <a:buClr>
                          <a:srgbClr val="000000"/>
                        </a:buClr>
                        <a:buSzPts val="1400"/>
                        <a:buFont typeface="Arial"/>
                        <a:buNone/>
                      </a:pPr>
                      <a:r>
                        <a:rPr lang="en-US" b="1">
                          <a:solidFill>
                            <a:srgbClr val="00B050"/>
                          </a:solidFill>
                        </a:rPr>
                        <a:t>OK</a:t>
                      </a:r>
                      <a:endParaRPr sz="1400" u="none" strike="noStrike" cap="none"/>
                    </a:p>
                  </a:txBody>
                  <a:tcPr marL="91425" marR="91425" marT="91425" marB="91425"/>
                </a:tc>
                <a:tc>
                  <a:txBody>
                    <a:bodyPr/>
                    <a:lstStyle/>
                    <a:p>
                      <a:pPr marL="0" lvl="0" indent="0" algn="l" rtl="0">
                        <a:spcBef>
                          <a:spcPts val="0"/>
                        </a:spcBef>
                        <a:spcAft>
                          <a:spcPts val="0"/>
                        </a:spcAft>
                        <a:buClr>
                          <a:srgbClr val="000000"/>
                        </a:buClr>
                        <a:buSzPts val="1400"/>
                        <a:buFont typeface="Arial"/>
                        <a:buNone/>
                      </a:pPr>
                      <a:r>
                        <a:rPr lang="en-US" b="1">
                          <a:solidFill>
                            <a:srgbClr val="E06666"/>
                          </a:solidFill>
                        </a:rPr>
                        <a:t>NOK</a:t>
                      </a:r>
                      <a:endParaRPr sz="1400" b="1" u="none" strike="noStrike" cap="none">
                        <a:solidFill>
                          <a:srgbClr val="E06666"/>
                        </a:solidFill>
                      </a:endParaRPr>
                    </a:p>
                  </a:txBody>
                  <a:tcPr marL="91425" marR="91425" marT="91425" marB="91425"/>
                </a:tc>
                <a:tc>
                  <a:txBody>
                    <a:bodyPr/>
                    <a:lstStyle/>
                    <a:p>
                      <a:pPr marL="0" lvl="0" indent="0" algn="l" rtl="0">
                        <a:spcBef>
                          <a:spcPts val="0"/>
                        </a:spcBef>
                        <a:spcAft>
                          <a:spcPts val="0"/>
                        </a:spcAft>
                        <a:buClr>
                          <a:srgbClr val="000000"/>
                        </a:buClr>
                        <a:buSzPts val="1400"/>
                        <a:buFont typeface="Arial"/>
                        <a:buNone/>
                      </a:pPr>
                      <a:r>
                        <a:rPr lang="en-US" b="1">
                          <a:solidFill>
                            <a:srgbClr val="E06666"/>
                          </a:solidFill>
                        </a:rPr>
                        <a:t>NOK</a:t>
                      </a:r>
                      <a:endParaRPr b="1">
                        <a:solidFill>
                          <a:srgbClr val="E06666"/>
                        </a:solidFill>
                      </a:endParaRPr>
                    </a:p>
                    <a:p>
                      <a:pPr marL="0" lvl="0" indent="0" algn="l" rtl="0">
                        <a:spcBef>
                          <a:spcPts val="0"/>
                        </a:spcBef>
                        <a:spcAft>
                          <a:spcPts val="0"/>
                        </a:spcAft>
                        <a:buClr>
                          <a:srgbClr val="000000"/>
                        </a:buClr>
                        <a:buSzPts val="1400"/>
                        <a:buFont typeface="Arial"/>
                        <a:buNone/>
                      </a:pPr>
                      <a:endParaRPr b="1"/>
                    </a:p>
                  </a:txBody>
                  <a:tcPr marL="91425" marR="91425" marT="91425" marB="91425"/>
                </a:tc>
                <a:tc>
                  <a:txBody>
                    <a:bodyPr/>
                    <a:lstStyle/>
                    <a:p>
                      <a:pPr marL="0" lvl="0" indent="0" algn="l" rtl="0">
                        <a:spcBef>
                          <a:spcPts val="0"/>
                        </a:spcBef>
                        <a:spcAft>
                          <a:spcPts val="0"/>
                        </a:spcAft>
                        <a:buClr>
                          <a:srgbClr val="000000"/>
                        </a:buClr>
                        <a:buSzPts val="1400"/>
                        <a:buFont typeface="Arial"/>
                        <a:buNone/>
                      </a:pPr>
                      <a:r>
                        <a:rPr lang="en-US" b="1">
                          <a:solidFill>
                            <a:srgbClr val="E06666"/>
                          </a:solidFill>
                        </a:rPr>
                        <a:t>NOK</a:t>
                      </a:r>
                      <a:endParaRPr b="1">
                        <a:solidFill>
                          <a:srgbClr val="E06666"/>
                        </a:solidFill>
                      </a:endParaRPr>
                    </a:p>
                    <a:p>
                      <a:pPr marL="0" marR="0" lvl="0" indent="0" algn="l" rtl="0">
                        <a:lnSpc>
                          <a:spcPct val="100000"/>
                        </a:lnSpc>
                        <a:spcBef>
                          <a:spcPts val="0"/>
                        </a:spcBef>
                        <a:spcAft>
                          <a:spcPts val="0"/>
                        </a:spcAft>
                        <a:buClr>
                          <a:srgbClr val="000000"/>
                        </a:buClr>
                        <a:buSzPts val="1400"/>
                        <a:buFont typeface="Arial"/>
                        <a:buNone/>
                      </a:pPr>
                      <a:endParaRPr b="1"/>
                    </a:p>
                  </a:txBody>
                  <a:tcPr marL="91425" marR="91425" marT="91425" marB="91425"/>
                </a:tc>
                <a:extLst>
                  <a:ext uri="{0D108BD9-81ED-4DB2-BD59-A6C34878D82A}">
                    <a16:rowId xmlns:a16="http://schemas.microsoft.com/office/drawing/2014/main" val="10002"/>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Community </a:t>
                      </a:r>
                      <a:endParaRPr sz="1400" b="1" u="none" strike="noStrike" cap="none"/>
                    </a:p>
                    <a:p>
                      <a:pPr marL="0" marR="0" lvl="0" indent="0" algn="l" rtl="0">
                        <a:lnSpc>
                          <a:spcPct val="100000"/>
                        </a:lnSpc>
                        <a:spcBef>
                          <a:spcPts val="0"/>
                        </a:spcBef>
                        <a:spcAft>
                          <a:spcPts val="0"/>
                        </a:spcAft>
                        <a:buClr>
                          <a:srgbClr val="000000"/>
                        </a:buClr>
                        <a:buSzPts val="1400"/>
                        <a:buFont typeface="Arial"/>
                        <a:buNone/>
                      </a:pPr>
                      <a:r>
                        <a:rPr lang="en-US" b="1"/>
                        <a:t>VLAN</a:t>
                      </a:r>
                      <a:r>
                        <a:rPr lang="en-US" sz="1400" b="1" u="none" strike="noStrike" cap="none">
                          <a:solidFill>
                            <a:schemeClr val="dk1"/>
                          </a:solidFill>
                        </a:rPr>
                        <a:t> 12</a:t>
                      </a:r>
                      <a:endParaRPr sz="1400" b="1" u="none" strike="noStrike" cap="none"/>
                    </a:p>
                  </a:txBody>
                  <a:tcPr marL="91425" marR="91425" marT="91425" marB="91425"/>
                </a:tc>
                <a:tc>
                  <a:txBody>
                    <a:bodyPr/>
                    <a:lstStyle/>
                    <a:p>
                      <a:pPr marL="0" lvl="0" indent="0" algn="l" rtl="0">
                        <a:spcBef>
                          <a:spcPts val="0"/>
                        </a:spcBef>
                        <a:spcAft>
                          <a:spcPts val="0"/>
                        </a:spcAft>
                        <a:buClr>
                          <a:srgbClr val="000000"/>
                        </a:buClr>
                        <a:buSzPts val="1400"/>
                        <a:buFont typeface="Arial"/>
                        <a:buNone/>
                      </a:pPr>
                      <a:r>
                        <a:rPr lang="en-US" b="1">
                          <a:solidFill>
                            <a:srgbClr val="00B050"/>
                          </a:solidFill>
                        </a:rPr>
                        <a:t>OK</a:t>
                      </a:r>
                      <a:endParaRPr sz="1400" u="none" strike="noStrike" cap="none"/>
                    </a:p>
                  </a:txBody>
                  <a:tcPr marL="91425" marR="91425" marT="91425" marB="91425"/>
                </a:tc>
                <a:tc>
                  <a:txBody>
                    <a:bodyPr/>
                    <a:lstStyle/>
                    <a:p>
                      <a:pPr marL="0" lvl="0" indent="0" algn="l" rtl="0">
                        <a:spcBef>
                          <a:spcPts val="0"/>
                        </a:spcBef>
                        <a:spcAft>
                          <a:spcPts val="0"/>
                        </a:spcAft>
                        <a:buClr>
                          <a:srgbClr val="000000"/>
                        </a:buClr>
                        <a:buSzPts val="1400"/>
                        <a:buFont typeface="Arial"/>
                        <a:buNone/>
                      </a:pPr>
                      <a:r>
                        <a:rPr lang="en-US" b="1">
                          <a:solidFill>
                            <a:srgbClr val="E06666"/>
                          </a:solidFill>
                        </a:rPr>
                        <a:t>NOK</a:t>
                      </a:r>
                      <a:endParaRPr b="1">
                        <a:solidFill>
                          <a:srgbClr val="E06666"/>
                        </a:solidFill>
                      </a:endParaRPr>
                    </a:p>
                    <a:p>
                      <a:pPr marL="0" lvl="0" indent="0" algn="l" rtl="0">
                        <a:spcBef>
                          <a:spcPts val="0"/>
                        </a:spcBef>
                        <a:spcAft>
                          <a:spcPts val="0"/>
                        </a:spcAft>
                        <a:buClr>
                          <a:srgbClr val="000000"/>
                        </a:buClr>
                        <a:buSzPts val="1400"/>
                        <a:buFont typeface="Arial"/>
                        <a:buNone/>
                      </a:pPr>
                      <a:endParaRPr b="1"/>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b="1">
                          <a:solidFill>
                            <a:srgbClr val="00B050"/>
                          </a:solidFill>
                        </a:rPr>
                        <a:t>OK</a:t>
                      </a:r>
                      <a:endParaRPr sz="1400" u="none" strike="noStrike" cap="none"/>
                    </a:p>
                  </a:txBody>
                  <a:tcPr marL="91425" marR="91425" marT="91425" marB="91425"/>
                </a:tc>
                <a:tc>
                  <a:txBody>
                    <a:bodyPr/>
                    <a:lstStyle/>
                    <a:p>
                      <a:pPr marL="0" lvl="0" indent="0" algn="l" rtl="0">
                        <a:spcBef>
                          <a:spcPts val="0"/>
                        </a:spcBef>
                        <a:spcAft>
                          <a:spcPts val="0"/>
                        </a:spcAft>
                        <a:buClr>
                          <a:srgbClr val="000000"/>
                        </a:buClr>
                        <a:buSzPts val="1400"/>
                        <a:buFont typeface="Arial"/>
                        <a:buNone/>
                      </a:pPr>
                      <a:r>
                        <a:rPr lang="en-US" b="1">
                          <a:solidFill>
                            <a:srgbClr val="E06666"/>
                          </a:solidFill>
                        </a:rPr>
                        <a:t>NOK</a:t>
                      </a:r>
                      <a:endParaRPr b="1">
                        <a:solidFill>
                          <a:srgbClr val="E06666"/>
                        </a:solidFill>
                      </a:endParaRPr>
                    </a:p>
                    <a:p>
                      <a:pPr marL="0" lvl="0" indent="0" algn="l" rtl="0">
                        <a:spcBef>
                          <a:spcPts val="0"/>
                        </a:spcBef>
                        <a:spcAft>
                          <a:spcPts val="0"/>
                        </a:spcAft>
                        <a:buClr>
                          <a:srgbClr val="000000"/>
                        </a:buClr>
                        <a:buSzPts val="1400"/>
                        <a:buFont typeface="Arial"/>
                        <a:buNone/>
                      </a:pPr>
                      <a:endParaRPr b="1"/>
                    </a:p>
                  </a:txBody>
                  <a:tcPr marL="91425" marR="91425" marT="91425" marB="91425"/>
                </a:tc>
                <a:extLst>
                  <a:ext uri="{0D108BD9-81ED-4DB2-BD59-A6C34878D82A}">
                    <a16:rowId xmlns:a16="http://schemas.microsoft.com/office/drawing/2014/main" val="10003"/>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Community </a:t>
                      </a:r>
                      <a:endParaRPr sz="1400" b="1" u="none" strike="noStrike" cap="none"/>
                    </a:p>
                    <a:p>
                      <a:pPr marL="0" marR="0" lvl="0" indent="0" algn="l" rtl="0">
                        <a:lnSpc>
                          <a:spcPct val="100000"/>
                        </a:lnSpc>
                        <a:spcBef>
                          <a:spcPts val="0"/>
                        </a:spcBef>
                        <a:spcAft>
                          <a:spcPts val="0"/>
                        </a:spcAft>
                        <a:buClr>
                          <a:srgbClr val="000000"/>
                        </a:buClr>
                        <a:buSzPts val="1400"/>
                        <a:buFont typeface="Arial"/>
                        <a:buNone/>
                      </a:pPr>
                      <a:r>
                        <a:rPr lang="en-US" b="1"/>
                        <a:t>VLAN</a:t>
                      </a:r>
                      <a:r>
                        <a:rPr lang="en-US" sz="1400" b="1" u="none" strike="noStrike" cap="none">
                          <a:solidFill>
                            <a:schemeClr val="dk1"/>
                          </a:solidFill>
                        </a:rPr>
                        <a:t> 13</a:t>
                      </a:r>
                      <a:endParaRPr sz="1400" b="1" u="none" strike="noStrike" cap="none"/>
                    </a:p>
                  </a:txBody>
                  <a:tcPr marL="91425" marR="91425" marT="91425" marB="91425"/>
                </a:tc>
                <a:tc>
                  <a:txBody>
                    <a:bodyPr/>
                    <a:lstStyle/>
                    <a:p>
                      <a:pPr marL="0" lvl="0" indent="0" algn="l" rtl="0">
                        <a:spcBef>
                          <a:spcPts val="0"/>
                        </a:spcBef>
                        <a:spcAft>
                          <a:spcPts val="0"/>
                        </a:spcAft>
                        <a:buClr>
                          <a:srgbClr val="000000"/>
                        </a:buClr>
                        <a:buSzPts val="1400"/>
                        <a:buFont typeface="Arial"/>
                        <a:buNone/>
                      </a:pPr>
                      <a:r>
                        <a:rPr lang="en-US" b="1">
                          <a:solidFill>
                            <a:srgbClr val="00B050"/>
                          </a:solidFill>
                        </a:rPr>
                        <a:t>OK</a:t>
                      </a:r>
                      <a:endParaRPr sz="1400" u="none" strike="noStrike" cap="none"/>
                    </a:p>
                  </a:txBody>
                  <a:tcPr marL="91425" marR="91425" marT="91425" marB="91425"/>
                </a:tc>
                <a:tc>
                  <a:txBody>
                    <a:bodyPr/>
                    <a:lstStyle/>
                    <a:p>
                      <a:pPr marL="0" lvl="0" indent="0" algn="l" rtl="0">
                        <a:spcBef>
                          <a:spcPts val="0"/>
                        </a:spcBef>
                        <a:spcAft>
                          <a:spcPts val="0"/>
                        </a:spcAft>
                        <a:buClr>
                          <a:srgbClr val="000000"/>
                        </a:buClr>
                        <a:buSzPts val="1400"/>
                        <a:buFont typeface="Arial"/>
                        <a:buNone/>
                      </a:pPr>
                      <a:r>
                        <a:rPr lang="en-US" b="1">
                          <a:solidFill>
                            <a:srgbClr val="E06666"/>
                          </a:solidFill>
                        </a:rPr>
                        <a:t>NOK</a:t>
                      </a:r>
                      <a:endParaRPr b="1">
                        <a:solidFill>
                          <a:srgbClr val="E06666"/>
                        </a:solidFill>
                      </a:endParaRPr>
                    </a:p>
                    <a:p>
                      <a:pPr marL="0" lvl="0" indent="0" algn="l" rtl="0">
                        <a:spcBef>
                          <a:spcPts val="0"/>
                        </a:spcBef>
                        <a:spcAft>
                          <a:spcPts val="0"/>
                        </a:spcAft>
                        <a:buClr>
                          <a:srgbClr val="000000"/>
                        </a:buClr>
                        <a:buSzPts val="1400"/>
                        <a:buFont typeface="Arial"/>
                        <a:buNone/>
                      </a:pPr>
                      <a:endParaRPr b="1"/>
                    </a:p>
                  </a:txBody>
                  <a:tcPr marL="91425" marR="91425" marT="91425" marB="91425"/>
                </a:tc>
                <a:tc>
                  <a:txBody>
                    <a:bodyPr/>
                    <a:lstStyle/>
                    <a:p>
                      <a:pPr marL="0" lvl="0" indent="0" algn="l" rtl="0">
                        <a:spcBef>
                          <a:spcPts val="0"/>
                        </a:spcBef>
                        <a:spcAft>
                          <a:spcPts val="0"/>
                        </a:spcAft>
                        <a:buClr>
                          <a:srgbClr val="000000"/>
                        </a:buClr>
                        <a:buSzPts val="1400"/>
                        <a:buFont typeface="Arial"/>
                        <a:buNone/>
                      </a:pPr>
                      <a:r>
                        <a:rPr lang="en-US" b="1">
                          <a:solidFill>
                            <a:srgbClr val="E06666"/>
                          </a:solidFill>
                        </a:rPr>
                        <a:t>NOK</a:t>
                      </a:r>
                      <a:endParaRPr b="1">
                        <a:solidFill>
                          <a:srgbClr val="E06666"/>
                        </a:solidFill>
                      </a:endParaRPr>
                    </a:p>
                    <a:p>
                      <a:pPr marL="0" lvl="0" indent="0" algn="l" rtl="0">
                        <a:spcBef>
                          <a:spcPts val="0"/>
                        </a:spcBef>
                        <a:spcAft>
                          <a:spcPts val="0"/>
                        </a:spcAft>
                        <a:buClr>
                          <a:srgbClr val="000000"/>
                        </a:buClr>
                        <a:buSzPts val="1400"/>
                        <a:buFont typeface="Arial"/>
                        <a:buNone/>
                      </a:pPr>
                      <a:endParaRPr b="1"/>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b="1">
                          <a:solidFill>
                            <a:srgbClr val="00B050"/>
                          </a:solidFill>
                        </a:rPr>
                        <a:t>OK</a:t>
                      </a:r>
                      <a:endParaRPr sz="1400" u="none" strike="noStrike" cap="none"/>
                    </a:p>
                  </a:txBody>
                  <a:tcPr marL="91425" marR="91425" marT="91425" marB="91425"/>
                </a:tc>
                <a:extLst>
                  <a:ext uri="{0D108BD9-81ED-4DB2-BD59-A6C34878D82A}">
                    <a16:rowId xmlns:a16="http://schemas.microsoft.com/office/drawing/2014/main" val="10004"/>
                  </a:ext>
                </a:extLst>
              </a:tr>
            </a:tbl>
          </a:graphicData>
        </a:graphic>
      </p:graphicFrame>
      <p:cxnSp>
        <p:nvCxnSpPr>
          <p:cNvPr id="293" name="Google Shape;293;gdf7f94ca7a_0_27"/>
          <p:cNvCxnSpPr/>
          <p:nvPr/>
        </p:nvCxnSpPr>
        <p:spPr>
          <a:xfrm>
            <a:off x="879750" y="2874363"/>
            <a:ext cx="1331100" cy="628200"/>
          </a:xfrm>
          <a:prstGeom prst="straightConnector1">
            <a:avLst/>
          </a:prstGeom>
          <a:noFill/>
          <a:ln w="9525" cap="flat" cmpd="sng">
            <a:solidFill>
              <a:schemeClr val="dk2"/>
            </a:solidFill>
            <a:prstDash val="solid"/>
            <a:round/>
            <a:headEnd type="none" w="sm" len="sm"/>
            <a:tailEnd type="none" w="sm" len="sm"/>
          </a:ln>
        </p:spPr>
      </p:cxnSp>
      <p:sp>
        <p:nvSpPr>
          <p:cNvPr id="294" name="Google Shape;294;gdf7f94ca7a_0_27"/>
          <p:cNvSpPr txBox="1"/>
          <p:nvPr/>
        </p:nvSpPr>
        <p:spPr>
          <a:xfrm>
            <a:off x="8718175" y="2234025"/>
            <a:ext cx="102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Helvetica Neue"/>
                <a:ea typeface="Helvetica Neue"/>
                <a:cs typeface="Helvetica Neue"/>
                <a:sym typeface="Helvetica Neue"/>
              </a:rPr>
              <a:t>VLAN 13</a:t>
            </a:r>
            <a:endParaRPr>
              <a:latin typeface="Helvetica Neue"/>
              <a:ea typeface="Helvetica Neue"/>
              <a:cs typeface="Helvetica Neue"/>
              <a:sym typeface="Helvetica Neue"/>
            </a:endParaRPr>
          </a:p>
        </p:txBody>
      </p:sp>
      <p:sp>
        <p:nvSpPr>
          <p:cNvPr id="295" name="Google Shape;295;gdf7f94ca7a_0_27"/>
          <p:cNvSpPr txBox="1"/>
          <p:nvPr/>
        </p:nvSpPr>
        <p:spPr>
          <a:xfrm>
            <a:off x="8718175" y="727225"/>
            <a:ext cx="102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Helvetica Neue"/>
                <a:ea typeface="Helvetica Neue"/>
                <a:cs typeface="Helvetica Neue"/>
                <a:sym typeface="Helvetica Neue"/>
              </a:rPr>
              <a:t>VLAN 12</a:t>
            </a:r>
            <a:endParaRPr>
              <a:latin typeface="Helvetica Neue"/>
              <a:ea typeface="Helvetica Neue"/>
              <a:cs typeface="Helvetica Neue"/>
              <a:sym typeface="Helvetica Neue"/>
            </a:endParaRPr>
          </a:p>
        </p:txBody>
      </p:sp>
      <p:sp>
        <p:nvSpPr>
          <p:cNvPr id="296" name="Google Shape;296;gdf7f94ca7a_0_27"/>
          <p:cNvSpPr txBox="1"/>
          <p:nvPr/>
        </p:nvSpPr>
        <p:spPr>
          <a:xfrm>
            <a:off x="10541925" y="2234025"/>
            <a:ext cx="102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Helvetica Neue"/>
                <a:ea typeface="Helvetica Neue"/>
                <a:cs typeface="Helvetica Neue"/>
                <a:sym typeface="Helvetica Neue"/>
              </a:rPr>
              <a:t>VLAN 11</a:t>
            </a:r>
            <a:endParaRPr>
              <a:latin typeface="Helvetica Neue"/>
              <a:ea typeface="Helvetica Neue"/>
              <a:cs typeface="Helvetica Neue"/>
              <a:sym typeface="Helvetica Neue"/>
            </a:endParaRPr>
          </a:p>
        </p:txBody>
      </p:sp>
      <p:sp>
        <p:nvSpPr>
          <p:cNvPr id="297" name="Google Shape;297;gdf7f94ca7a_0_27"/>
          <p:cNvSpPr txBox="1"/>
          <p:nvPr/>
        </p:nvSpPr>
        <p:spPr>
          <a:xfrm>
            <a:off x="9987600" y="1275575"/>
            <a:ext cx="102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Helvetica Neue"/>
                <a:ea typeface="Helvetica Neue"/>
                <a:cs typeface="Helvetica Neue"/>
                <a:sym typeface="Helvetica Neue"/>
              </a:rPr>
              <a:t>VLAN 10</a:t>
            </a:r>
            <a:endParaRPr>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gd874be867b_0_22"/>
          <p:cNvSpPr txBox="1">
            <a:spLocks noGrp="1"/>
          </p:cNvSpPr>
          <p:nvPr>
            <p:ph type="title"/>
          </p:nvPr>
        </p:nvSpPr>
        <p:spPr>
          <a:xfrm>
            <a:off x="609603" y="170159"/>
            <a:ext cx="10972800" cy="866700"/>
          </a:xfrm>
          <a:prstGeom prst="rect">
            <a:avLst/>
          </a:prstGeom>
          <a:noFill/>
          <a:ln>
            <a:noFill/>
          </a:ln>
        </p:spPr>
        <p:txBody>
          <a:bodyPr spcFirstLastPara="1" wrap="square" lIns="130125" tIns="65075" rIns="130125" bIns="65075" anchor="t" anchorCtr="0">
            <a:noAutofit/>
          </a:bodyPr>
          <a:lstStyle/>
          <a:p>
            <a:pPr marL="0" lvl="0" indent="0" algn="l" rtl="0">
              <a:lnSpc>
                <a:spcPct val="100000"/>
              </a:lnSpc>
              <a:spcBef>
                <a:spcPts val="0"/>
              </a:spcBef>
              <a:spcAft>
                <a:spcPts val="0"/>
              </a:spcAft>
              <a:buSzPts val="2400"/>
              <a:buNone/>
            </a:pPr>
            <a:r>
              <a:rPr lang="en-US"/>
              <a:t>PVLAN Configuration</a:t>
            </a:r>
            <a:endParaRPr/>
          </a:p>
        </p:txBody>
      </p:sp>
      <p:sp>
        <p:nvSpPr>
          <p:cNvPr id="303" name="Google Shape;303;gd874be867b_0_22"/>
          <p:cNvSpPr txBox="1">
            <a:spLocks noGrp="1"/>
          </p:cNvSpPr>
          <p:nvPr>
            <p:ph type="body" idx="1"/>
          </p:nvPr>
        </p:nvSpPr>
        <p:spPr>
          <a:xfrm>
            <a:off x="533400" y="1200100"/>
            <a:ext cx="6354300" cy="5154900"/>
          </a:xfrm>
          <a:prstGeom prst="rect">
            <a:avLst/>
          </a:prstGeom>
          <a:noFill/>
          <a:ln w="9525" cap="flat" cmpd="sng">
            <a:solidFill>
              <a:schemeClr val="dk2"/>
            </a:solidFill>
            <a:prstDash val="solid"/>
            <a:round/>
            <a:headEnd type="none" w="sm" len="sm"/>
            <a:tailEnd type="none" w="sm" len="sm"/>
          </a:ln>
        </p:spPr>
        <p:txBody>
          <a:bodyPr spcFirstLastPara="1" wrap="square" lIns="130125" tIns="65075" rIns="130125" bIns="65075" anchor="t" anchorCtr="0">
            <a:noAutofit/>
          </a:bodyPr>
          <a:lstStyle/>
          <a:p>
            <a:pPr marL="0" lvl="0" indent="0" algn="l" rtl="0">
              <a:lnSpc>
                <a:spcPct val="100000"/>
              </a:lnSpc>
              <a:spcBef>
                <a:spcPts val="0"/>
              </a:spcBef>
              <a:spcAft>
                <a:spcPts val="0"/>
              </a:spcAft>
              <a:buSzPts val="2400"/>
              <a:buNone/>
            </a:pPr>
            <a:r>
              <a:rPr lang="en-US" sz="1327">
                <a:solidFill>
                  <a:schemeClr val="dk1"/>
                </a:solidFill>
                <a:latin typeface="Courier New"/>
                <a:ea typeface="Courier New"/>
                <a:cs typeface="Courier New"/>
                <a:sym typeface="Courier New"/>
              </a:rPr>
              <a:t>platform sand l2 forwarding-id sharing</a:t>
            </a:r>
            <a:endParaRPr sz="1327">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SzPts val="2400"/>
              <a:buNone/>
            </a:pPr>
            <a:r>
              <a:rPr lang="en-US" sz="1327">
                <a:solidFill>
                  <a:schemeClr val="dk1"/>
                </a:solidFill>
                <a:latin typeface="Courier New"/>
                <a:ea typeface="Courier New"/>
                <a:cs typeface="Courier New"/>
                <a:sym typeface="Courier New"/>
              </a:rPr>
              <a:t>!</a:t>
            </a:r>
            <a:endParaRPr sz="1327">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SzPts val="2400"/>
              <a:buNone/>
            </a:pPr>
            <a:r>
              <a:rPr lang="en-US" sz="1327">
                <a:solidFill>
                  <a:schemeClr val="dk1"/>
                </a:solidFill>
                <a:latin typeface="Courier New"/>
                <a:ea typeface="Courier New"/>
                <a:cs typeface="Courier New"/>
                <a:sym typeface="Courier New"/>
              </a:rPr>
              <a:t>!</a:t>
            </a:r>
            <a:endParaRPr sz="1327">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US" sz="1327">
                <a:latin typeface="Courier New"/>
                <a:ea typeface="Courier New"/>
                <a:cs typeface="Courier New"/>
                <a:sym typeface="Courier New"/>
              </a:rPr>
              <a:t>vlan 10</a:t>
            </a:r>
            <a:endParaRPr sz="1327">
              <a:latin typeface="Courier New"/>
              <a:ea typeface="Courier New"/>
              <a:cs typeface="Courier New"/>
              <a:sym typeface="Courier New"/>
            </a:endParaRPr>
          </a:p>
          <a:p>
            <a:pPr marL="0" lvl="0" indent="0" algn="l" rtl="0">
              <a:lnSpc>
                <a:spcPct val="100000"/>
              </a:lnSpc>
              <a:spcBef>
                <a:spcPts val="600"/>
              </a:spcBef>
              <a:spcAft>
                <a:spcPts val="0"/>
              </a:spcAft>
              <a:buClr>
                <a:schemeClr val="dk1"/>
              </a:buClr>
              <a:buSzPts val="1100"/>
              <a:buFont typeface="Arial"/>
              <a:buNone/>
            </a:pPr>
            <a:r>
              <a:rPr lang="en-US" sz="1327">
                <a:latin typeface="Courier New"/>
                <a:ea typeface="Courier New"/>
                <a:cs typeface="Courier New"/>
                <a:sym typeface="Courier New"/>
              </a:rPr>
              <a:t>!</a:t>
            </a:r>
            <a:endParaRPr sz="1327">
              <a:latin typeface="Courier New"/>
              <a:ea typeface="Courier New"/>
              <a:cs typeface="Courier New"/>
              <a:sym typeface="Courier New"/>
            </a:endParaRPr>
          </a:p>
          <a:p>
            <a:pPr marL="0" lvl="0" indent="0" algn="l" rtl="0">
              <a:lnSpc>
                <a:spcPct val="100000"/>
              </a:lnSpc>
              <a:spcBef>
                <a:spcPts val="600"/>
              </a:spcBef>
              <a:spcAft>
                <a:spcPts val="0"/>
              </a:spcAft>
              <a:buClr>
                <a:schemeClr val="dk1"/>
              </a:buClr>
              <a:buSzPts val="1100"/>
              <a:buFont typeface="Arial"/>
              <a:buNone/>
            </a:pPr>
            <a:r>
              <a:rPr lang="en-US" sz="1327">
                <a:latin typeface="Courier New"/>
                <a:ea typeface="Courier New"/>
                <a:cs typeface="Courier New"/>
                <a:sym typeface="Courier New"/>
              </a:rPr>
              <a:t>vlan 11</a:t>
            </a:r>
            <a:endParaRPr sz="1327">
              <a:latin typeface="Courier New"/>
              <a:ea typeface="Courier New"/>
              <a:cs typeface="Courier New"/>
              <a:sym typeface="Courier New"/>
            </a:endParaRPr>
          </a:p>
          <a:p>
            <a:pPr marL="0" lvl="0" indent="0" algn="l" rtl="0">
              <a:lnSpc>
                <a:spcPct val="100000"/>
              </a:lnSpc>
              <a:spcBef>
                <a:spcPts val="600"/>
              </a:spcBef>
              <a:spcAft>
                <a:spcPts val="0"/>
              </a:spcAft>
              <a:buClr>
                <a:schemeClr val="dk1"/>
              </a:buClr>
              <a:buSzPts val="1100"/>
              <a:buFont typeface="Arial"/>
              <a:buNone/>
            </a:pPr>
            <a:r>
              <a:rPr lang="en-US" sz="1327">
                <a:latin typeface="Courier New"/>
                <a:ea typeface="Courier New"/>
                <a:cs typeface="Courier New"/>
                <a:sym typeface="Courier New"/>
              </a:rPr>
              <a:t>   private-vlan </a:t>
            </a:r>
            <a:r>
              <a:rPr lang="en-US" sz="1327" b="1">
                <a:latin typeface="Courier New"/>
                <a:ea typeface="Courier New"/>
                <a:cs typeface="Courier New"/>
                <a:sym typeface="Courier New"/>
              </a:rPr>
              <a:t>isolated</a:t>
            </a:r>
            <a:r>
              <a:rPr lang="en-US" sz="1327">
                <a:latin typeface="Courier New"/>
                <a:ea typeface="Courier New"/>
                <a:cs typeface="Courier New"/>
                <a:sym typeface="Courier New"/>
              </a:rPr>
              <a:t> primary vlan 10</a:t>
            </a:r>
            <a:endParaRPr sz="1327">
              <a:latin typeface="Courier New"/>
              <a:ea typeface="Courier New"/>
              <a:cs typeface="Courier New"/>
              <a:sym typeface="Courier New"/>
            </a:endParaRPr>
          </a:p>
          <a:p>
            <a:pPr marL="0" lvl="0" indent="0" algn="l" rtl="0">
              <a:lnSpc>
                <a:spcPct val="100000"/>
              </a:lnSpc>
              <a:spcBef>
                <a:spcPts val="600"/>
              </a:spcBef>
              <a:spcAft>
                <a:spcPts val="0"/>
              </a:spcAft>
              <a:buClr>
                <a:schemeClr val="dk1"/>
              </a:buClr>
              <a:buSzPts val="1100"/>
              <a:buFont typeface="Arial"/>
              <a:buNone/>
            </a:pPr>
            <a:r>
              <a:rPr lang="en-US" sz="1327">
                <a:latin typeface="Courier New"/>
                <a:ea typeface="Courier New"/>
                <a:cs typeface="Courier New"/>
                <a:sym typeface="Courier New"/>
              </a:rPr>
              <a:t>!</a:t>
            </a:r>
            <a:endParaRPr sz="1327">
              <a:latin typeface="Courier New"/>
              <a:ea typeface="Courier New"/>
              <a:cs typeface="Courier New"/>
              <a:sym typeface="Courier New"/>
            </a:endParaRPr>
          </a:p>
          <a:p>
            <a:pPr marL="0" lvl="0" indent="0" algn="l" rtl="0">
              <a:lnSpc>
                <a:spcPct val="100000"/>
              </a:lnSpc>
              <a:spcBef>
                <a:spcPts val="600"/>
              </a:spcBef>
              <a:spcAft>
                <a:spcPts val="0"/>
              </a:spcAft>
              <a:buClr>
                <a:schemeClr val="dk1"/>
              </a:buClr>
              <a:buSzPts val="1100"/>
              <a:buFont typeface="Arial"/>
              <a:buNone/>
            </a:pPr>
            <a:r>
              <a:rPr lang="en-US" sz="1327">
                <a:latin typeface="Courier New"/>
                <a:ea typeface="Courier New"/>
                <a:cs typeface="Courier New"/>
                <a:sym typeface="Courier New"/>
              </a:rPr>
              <a:t>vlan 12-13</a:t>
            </a:r>
            <a:endParaRPr sz="1327">
              <a:latin typeface="Courier New"/>
              <a:ea typeface="Courier New"/>
              <a:cs typeface="Courier New"/>
              <a:sym typeface="Courier New"/>
            </a:endParaRPr>
          </a:p>
          <a:p>
            <a:pPr marL="0" lvl="0" indent="0" algn="l" rtl="0">
              <a:lnSpc>
                <a:spcPct val="100000"/>
              </a:lnSpc>
              <a:spcBef>
                <a:spcPts val="600"/>
              </a:spcBef>
              <a:spcAft>
                <a:spcPts val="0"/>
              </a:spcAft>
              <a:buClr>
                <a:schemeClr val="dk1"/>
              </a:buClr>
              <a:buSzPts val="1100"/>
              <a:buFont typeface="Arial"/>
              <a:buNone/>
            </a:pPr>
            <a:r>
              <a:rPr lang="en-US" sz="1327">
                <a:latin typeface="Courier New"/>
                <a:ea typeface="Courier New"/>
                <a:cs typeface="Courier New"/>
                <a:sym typeface="Courier New"/>
              </a:rPr>
              <a:t>   private-vlan </a:t>
            </a:r>
            <a:r>
              <a:rPr lang="en-US" sz="1327" b="1">
                <a:latin typeface="Courier New"/>
                <a:ea typeface="Courier New"/>
                <a:cs typeface="Courier New"/>
                <a:sym typeface="Courier New"/>
              </a:rPr>
              <a:t>community</a:t>
            </a:r>
            <a:r>
              <a:rPr lang="en-US" sz="1327">
                <a:latin typeface="Courier New"/>
                <a:ea typeface="Courier New"/>
                <a:cs typeface="Courier New"/>
                <a:sym typeface="Courier New"/>
              </a:rPr>
              <a:t> primary vlan 10</a:t>
            </a:r>
            <a:endParaRPr sz="1327">
              <a:latin typeface="Courier New"/>
              <a:ea typeface="Courier New"/>
              <a:cs typeface="Courier New"/>
              <a:sym typeface="Courier New"/>
            </a:endParaRPr>
          </a:p>
          <a:p>
            <a:pPr marL="0" lvl="0" indent="0" algn="l" rtl="0">
              <a:lnSpc>
                <a:spcPct val="100000"/>
              </a:lnSpc>
              <a:spcBef>
                <a:spcPts val="600"/>
              </a:spcBef>
              <a:spcAft>
                <a:spcPts val="0"/>
              </a:spcAft>
              <a:buClr>
                <a:schemeClr val="dk1"/>
              </a:buClr>
              <a:buSzPts val="1100"/>
              <a:buFont typeface="Arial"/>
              <a:buNone/>
            </a:pPr>
            <a:r>
              <a:rPr lang="en-US" sz="1327">
                <a:latin typeface="Courier New"/>
                <a:ea typeface="Courier New"/>
                <a:cs typeface="Courier New"/>
                <a:sym typeface="Courier New"/>
              </a:rPr>
              <a:t>!</a:t>
            </a:r>
            <a:endParaRPr sz="1327">
              <a:latin typeface="Courier New"/>
              <a:ea typeface="Courier New"/>
              <a:cs typeface="Courier New"/>
              <a:sym typeface="Courier New"/>
            </a:endParaRPr>
          </a:p>
          <a:p>
            <a:pPr marL="0" lvl="0" indent="0" algn="l" rtl="0">
              <a:lnSpc>
                <a:spcPct val="100000"/>
              </a:lnSpc>
              <a:spcBef>
                <a:spcPts val="600"/>
              </a:spcBef>
              <a:spcAft>
                <a:spcPts val="0"/>
              </a:spcAft>
              <a:buClr>
                <a:schemeClr val="dk1"/>
              </a:buClr>
              <a:buSzPts val="1100"/>
              <a:buFont typeface="Arial"/>
              <a:buNone/>
            </a:pPr>
            <a:r>
              <a:rPr lang="en-US" sz="1327">
                <a:latin typeface="Courier New"/>
                <a:ea typeface="Courier New"/>
                <a:cs typeface="Courier New"/>
                <a:sym typeface="Courier New"/>
              </a:rPr>
              <a:t>interface Ethernet 27/1</a:t>
            </a:r>
            <a:endParaRPr sz="1327">
              <a:latin typeface="Courier New"/>
              <a:ea typeface="Courier New"/>
              <a:cs typeface="Courier New"/>
              <a:sym typeface="Courier New"/>
            </a:endParaRPr>
          </a:p>
          <a:p>
            <a:pPr marL="0" lvl="0" indent="0" algn="l" rtl="0">
              <a:lnSpc>
                <a:spcPct val="100000"/>
              </a:lnSpc>
              <a:spcBef>
                <a:spcPts val="600"/>
              </a:spcBef>
              <a:spcAft>
                <a:spcPts val="0"/>
              </a:spcAft>
              <a:buClr>
                <a:schemeClr val="dk1"/>
              </a:buClr>
              <a:buSzPts val="1100"/>
              <a:buFont typeface="Arial"/>
              <a:buNone/>
            </a:pPr>
            <a:r>
              <a:rPr lang="en-US" sz="1327">
                <a:latin typeface="Courier New"/>
                <a:ea typeface="Courier New"/>
                <a:cs typeface="Courier New"/>
                <a:sym typeface="Courier New"/>
              </a:rPr>
              <a:t> switchport access vlan 11</a:t>
            </a:r>
            <a:endParaRPr sz="1327">
              <a:latin typeface="Courier New"/>
              <a:ea typeface="Courier New"/>
              <a:cs typeface="Courier New"/>
              <a:sym typeface="Courier New"/>
            </a:endParaRPr>
          </a:p>
          <a:p>
            <a:pPr marL="0" lvl="0" indent="0" algn="l" rtl="0">
              <a:lnSpc>
                <a:spcPct val="100000"/>
              </a:lnSpc>
              <a:spcBef>
                <a:spcPts val="600"/>
              </a:spcBef>
              <a:spcAft>
                <a:spcPts val="0"/>
              </a:spcAft>
              <a:buClr>
                <a:schemeClr val="dk1"/>
              </a:buClr>
              <a:buSzPts val="1100"/>
              <a:buFont typeface="Arial"/>
              <a:buNone/>
            </a:pPr>
            <a:r>
              <a:rPr lang="en-US" sz="1327">
                <a:latin typeface="Courier New"/>
                <a:ea typeface="Courier New"/>
                <a:cs typeface="Courier New"/>
                <a:sym typeface="Courier New"/>
              </a:rPr>
              <a:t>!</a:t>
            </a:r>
            <a:endParaRPr sz="1327">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27">
                <a:solidFill>
                  <a:schemeClr val="dk1"/>
                </a:solidFill>
                <a:latin typeface="Courier New"/>
                <a:ea typeface="Courier New"/>
                <a:cs typeface="Courier New"/>
                <a:sym typeface="Courier New"/>
              </a:rPr>
              <a:t>interface Ethernet 28/1</a:t>
            </a:r>
            <a:endParaRPr sz="1327">
              <a:solidFill>
                <a:schemeClr val="dk1"/>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27">
                <a:solidFill>
                  <a:schemeClr val="dk1"/>
                </a:solidFill>
                <a:latin typeface="Courier New"/>
                <a:ea typeface="Courier New"/>
                <a:cs typeface="Courier New"/>
                <a:sym typeface="Courier New"/>
              </a:rPr>
              <a:t> switchport access vlan 12</a:t>
            </a:r>
            <a:endParaRPr sz="1327">
              <a:solidFill>
                <a:schemeClr val="dk1"/>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27">
                <a:solidFill>
                  <a:schemeClr val="dk1"/>
                </a:solidFill>
                <a:latin typeface="Courier New"/>
                <a:ea typeface="Courier New"/>
                <a:cs typeface="Courier New"/>
                <a:sym typeface="Courier New"/>
              </a:rPr>
              <a:t>!</a:t>
            </a:r>
            <a:endParaRPr sz="1327">
              <a:solidFill>
                <a:schemeClr val="dk1"/>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27">
                <a:solidFill>
                  <a:schemeClr val="dk1"/>
                </a:solidFill>
                <a:latin typeface="Courier New"/>
                <a:ea typeface="Courier New"/>
                <a:cs typeface="Courier New"/>
                <a:sym typeface="Courier New"/>
              </a:rPr>
              <a:t>interface Ethernet 33/1</a:t>
            </a:r>
            <a:endParaRPr sz="1327">
              <a:solidFill>
                <a:schemeClr val="dk1"/>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27">
                <a:solidFill>
                  <a:schemeClr val="dk1"/>
                </a:solidFill>
                <a:latin typeface="Courier New"/>
                <a:ea typeface="Courier New"/>
                <a:cs typeface="Courier New"/>
                <a:sym typeface="Courier New"/>
              </a:rPr>
              <a:t> switchport access vlan 10</a:t>
            </a:r>
            <a:endParaRPr sz="1327">
              <a:solidFill>
                <a:schemeClr val="dk1"/>
              </a:solidFill>
              <a:latin typeface="Courier New"/>
              <a:ea typeface="Courier New"/>
              <a:cs typeface="Courier New"/>
              <a:sym typeface="Courier New"/>
            </a:endParaRPr>
          </a:p>
        </p:txBody>
      </p:sp>
      <p:sp>
        <p:nvSpPr>
          <p:cNvPr id="304" name="Google Shape;304;gd874be867b_0_22"/>
          <p:cNvSpPr txBox="1">
            <a:spLocks noGrp="1"/>
          </p:cNvSpPr>
          <p:nvPr>
            <p:ph type="body" idx="1"/>
          </p:nvPr>
        </p:nvSpPr>
        <p:spPr>
          <a:xfrm>
            <a:off x="7249000" y="1200100"/>
            <a:ext cx="4772400" cy="5154900"/>
          </a:xfrm>
          <a:prstGeom prst="rect">
            <a:avLst/>
          </a:prstGeom>
          <a:noFill/>
          <a:ln w="9525" cap="flat" cmpd="sng">
            <a:solidFill>
              <a:schemeClr val="dk2"/>
            </a:solidFill>
            <a:prstDash val="solid"/>
            <a:round/>
            <a:headEnd type="none" w="sm" len="sm"/>
            <a:tailEnd type="none" w="sm" len="sm"/>
          </a:ln>
        </p:spPr>
        <p:txBody>
          <a:bodyPr spcFirstLastPara="1" wrap="square" lIns="130125" tIns="65075" rIns="130125" bIns="6507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327" b="1">
                <a:latin typeface="Courier New"/>
                <a:ea typeface="Courier New"/>
                <a:cs typeface="Courier New"/>
                <a:sym typeface="Courier New"/>
              </a:rPr>
              <a:t>show vlan private-vlan</a:t>
            </a:r>
            <a:endParaRPr sz="1327" b="1">
              <a:latin typeface="Courier New"/>
              <a:ea typeface="Courier New"/>
              <a:cs typeface="Courier New"/>
              <a:sym typeface="Courier New"/>
            </a:endParaRPr>
          </a:p>
          <a:p>
            <a:pPr marL="0" lvl="0" indent="0" algn="l" rtl="0">
              <a:lnSpc>
                <a:spcPct val="100000"/>
              </a:lnSpc>
              <a:spcBef>
                <a:spcPts val="600"/>
              </a:spcBef>
              <a:spcAft>
                <a:spcPts val="0"/>
              </a:spcAft>
              <a:buClr>
                <a:schemeClr val="dk1"/>
              </a:buClr>
              <a:buSzPts val="1100"/>
              <a:buFont typeface="Arial"/>
              <a:buNone/>
            </a:pPr>
            <a:r>
              <a:rPr lang="en-US" sz="1327">
                <a:latin typeface="Courier New"/>
                <a:ea typeface="Courier New"/>
                <a:cs typeface="Courier New"/>
                <a:sym typeface="Courier New"/>
              </a:rPr>
              <a:t>Primary Secondary Type    		Ports</a:t>
            </a:r>
            <a:endParaRPr sz="1327">
              <a:latin typeface="Courier New"/>
              <a:ea typeface="Courier New"/>
              <a:cs typeface="Courier New"/>
              <a:sym typeface="Courier New"/>
            </a:endParaRPr>
          </a:p>
          <a:p>
            <a:pPr marL="0" lvl="0" indent="0" algn="l" rtl="0">
              <a:lnSpc>
                <a:spcPct val="100000"/>
              </a:lnSpc>
              <a:spcBef>
                <a:spcPts val="600"/>
              </a:spcBef>
              <a:spcAft>
                <a:spcPts val="0"/>
              </a:spcAft>
              <a:buClr>
                <a:schemeClr val="dk1"/>
              </a:buClr>
              <a:buSzPts val="1100"/>
              <a:buFont typeface="Arial"/>
              <a:buNone/>
            </a:pPr>
            <a:r>
              <a:rPr lang="en-US" sz="1327">
                <a:latin typeface="Courier New"/>
                <a:ea typeface="Courier New"/>
                <a:cs typeface="Courier New"/>
                <a:sym typeface="Courier New"/>
              </a:rPr>
              <a:t>------- --------- ----------- --------</a:t>
            </a:r>
            <a:endParaRPr sz="1327">
              <a:latin typeface="Courier New"/>
              <a:ea typeface="Courier New"/>
              <a:cs typeface="Courier New"/>
              <a:sym typeface="Courier New"/>
            </a:endParaRPr>
          </a:p>
          <a:p>
            <a:pPr marL="0" lvl="0" indent="0" algn="l" rtl="0">
              <a:lnSpc>
                <a:spcPct val="100000"/>
              </a:lnSpc>
              <a:spcBef>
                <a:spcPts val="600"/>
              </a:spcBef>
              <a:spcAft>
                <a:spcPts val="0"/>
              </a:spcAft>
              <a:buClr>
                <a:schemeClr val="dk1"/>
              </a:buClr>
              <a:buSzPts val="1100"/>
              <a:buFont typeface="Arial"/>
              <a:buNone/>
            </a:pPr>
            <a:r>
              <a:rPr lang="en-US" sz="1327">
                <a:latin typeface="Courier New"/>
                <a:ea typeface="Courier New"/>
                <a:cs typeface="Courier New"/>
                <a:sym typeface="Courier New"/>
              </a:rPr>
              <a:t>10  		12    	community 	Et28/1, Et33</a:t>
            </a:r>
            <a:endParaRPr sz="1327">
              <a:latin typeface="Courier New"/>
              <a:ea typeface="Courier New"/>
              <a:cs typeface="Courier New"/>
              <a:sym typeface="Courier New"/>
            </a:endParaRPr>
          </a:p>
          <a:p>
            <a:pPr marL="0" lvl="0" indent="0" algn="l" rtl="0">
              <a:lnSpc>
                <a:spcPct val="100000"/>
              </a:lnSpc>
              <a:spcBef>
                <a:spcPts val="600"/>
              </a:spcBef>
              <a:spcAft>
                <a:spcPts val="0"/>
              </a:spcAft>
              <a:buClr>
                <a:schemeClr val="dk1"/>
              </a:buClr>
              <a:buSzPts val="1100"/>
              <a:buFont typeface="Arial"/>
              <a:buNone/>
            </a:pPr>
            <a:r>
              <a:rPr lang="en-US" sz="1327">
                <a:latin typeface="Courier New"/>
                <a:ea typeface="Courier New"/>
                <a:cs typeface="Courier New"/>
                <a:sym typeface="Courier New"/>
              </a:rPr>
              <a:t>10  		13    	community		</a:t>
            </a:r>
            <a:r>
              <a:rPr lang="en-US" sz="1327">
                <a:solidFill>
                  <a:schemeClr val="dk1"/>
                </a:solidFill>
                <a:latin typeface="Courier New"/>
                <a:ea typeface="Courier New"/>
                <a:cs typeface="Courier New"/>
                <a:sym typeface="Courier New"/>
              </a:rPr>
              <a:t>Et33</a:t>
            </a:r>
            <a:endParaRPr sz="1327">
              <a:latin typeface="Courier New"/>
              <a:ea typeface="Courier New"/>
              <a:cs typeface="Courier New"/>
              <a:sym typeface="Courier New"/>
            </a:endParaRPr>
          </a:p>
          <a:p>
            <a:pPr marL="0" lvl="0" indent="0" algn="l" rtl="0">
              <a:lnSpc>
                <a:spcPct val="100000"/>
              </a:lnSpc>
              <a:spcBef>
                <a:spcPts val="600"/>
              </a:spcBef>
              <a:spcAft>
                <a:spcPts val="0"/>
              </a:spcAft>
              <a:buClr>
                <a:schemeClr val="dk1"/>
              </a:buClr>
              <a:buSzPts val="1100"/>
              <a:buFont typeface="Arial"/>
              <a:buNone/>
            </a:pPr>
            <a:r>
              <a:rPr lang="en-US" sz="1327">
                <a:latin typeface="Courier New"/>
                <a:ea typeface="Courier New"/>
                <a:cs typeface="Courier New"/>
                <a:sym typeface="Courier New"/>
              </a:rPr>
              <a:t>10  		11    	isolated		Et27/1</a:t>
            </a:r>
            <a:r>
              <a:rPr lang="en-US" sz="1327">
                <a:solidFill>
                  <a:schemeClr val="dk1"/>
                </a:solidFill>
                <a:latin typeface="Courier New"/>
                <a:ea typeface="Courier New"/>
                <a:cs typeface="Courier New"/>
                <a:sym typeface="Courier New"/>
              </a:rPr>
              <a:t>, Et33</a:t>
            </a:r>
            <a:endParaRPr sz="1327">
              <a:solidFill>
                <a:schemeClr val="dk1"/>
              </a:solidFill>
              <a:latin typeface="Courier New"/>
              <a:ea typeface="Courier New"/>
              <a:cs typeface="Courier New"/>
              <a:sym typeface="Courier New"/>
            </a:endParaRPr>
          </a:p>
          <a:p>
            <a:pPr marL="0" lvl="0" indent="0" algn="l" rtl="0">
              <a:lnSpc>
                <a:spcPct val="100000"/>
              </a:lnSpc>
              <a:spcBef>
                <a:spcPts val="600"/>
              </a:spcBef>
              <a:spcAft>
                <a:spcPts val="0"/>
              </a:spcAft>
              <a:buClr>
                <a:schemeClr val="dk1"/>
              </a:buClr>
              <a:buSzPts val="1100"/>
              <a:buFont typeface="Arial"/>
              <a:buNone/>
            </a:pPr>
            <a:endParaRPr sz="1327">
              <a:solidFill>
                <a:schemeClr val="dk1"/>
              </a:solidFill>
              <a:latin typeface="Courier New"/>
              <a:ea typeface="Courier New"/>
              <a:cs typeface="Courier New"/>
              <a:sym typeface="Courier New"/>
            </a:endParaRPr>
          </a:p>
          <a:p>
            <a:pPr marL="0" lvl="0" indent="0" algn="l" rtl="0">
              <a:lnSpc>
                <a:spcPct val="100000"/>
              </a:lnSpc>
              <a:spcBef>
                <a:spcPts val="600"/>
              </a:spcBef>
              <a:spcAft>
                <a:spcPts val="0"/>
              </a:spcAft>
              <a:buClr>
                <a:schemeClr val="dk1"/>
              </a:buClr>
              <a:buSzPts val="1100"/>
              <a:buFont typeface="Arial"/>
              <a:buNone/>
            </a:pPr>
            <a:endParaRPr sz="1327">
              <a:solidFill>
                <a:schemeClr val="dk1"/>
              </a:solidFill>
              <a:latin typeface="Courier New"/>
              <a:ea typeface="Courier New"/>
              <a:cs typeface="Courier New"/>
              <a:sym typeface="Courier New"/>
            </a:endParaRPr>
          </a:p>
          <a:p>
            <a:pPr marL="0" lvl="0" indent="0" algn="l" rtl="0">
              <a:lnSpc>
                <a:spcPct val="100000"/>
              </a:lnSpc>
              <a:spcBef>
                <a:spcPts val="600"/>
              </a:spcBef>
              <a:spcAft>
                <a:spcPts val="0"/>
              </a:spcAft>
              <a:buNone/>
            </a:pPr>
            <a:r>
              <a:rPr lang="en-US" sz="1327" b="1">
                <a:solidFill>
                  <a:schemeClr val="dk1"/>
                </a:solidFill>
                <a:latin typeface="Courier New"/>
                <a:ea typeface="Courier New"/>
                <a:cs typeface="Courier New"/>
                <a:sym typeface="Courier New"/>
              </a:rPr>
              <a:t>show vlan</a:t>
            </a:r>
            <a:endParaRPr sz="1327" b="1">
              <a:solidFill>
                <a:schemeClr val="dk1"/>
              </a:solidFill>
              <a:latin typeface="Courier New"/>
              <a:ea typeface="Courier New"/>
              <a:cs typeface="Courier New"/>
              <a:sym typeface="Courier New"/>
            </a:endParaRPr>
          </a:p>
          <a:p>
            <a:pPr marL="0" lvl="0" indent="0" algn="l" rtl="0">
              <a:lnSpc>
                <a:spcPct val="100000"/>
              </a:lnSpc>
              <a:spcBef>
                <a:spcPts val="600"/>
              </a:spcBef>
              <a:spcAft>
                <a:spcPts val="0"/>
              </a:spcAft>
              <a:buNone/>
            </a:pPr>
            <a:r>
              <a:rPr lang="en-US" sz="1327">
                <a:solidFill>
                  <a:schemeClr val="dk1"/>
                </a:solidFill>
                <a:latin typeface="Courier New"/>
                <a:ea typeface="Courier New"/>
                <a:cs typeface="Courier New"/>
                <a:sym typeface="Courier New"/>
              </a:rPr>
              <a:t>VLAN  Name   Status   Ports</a:t>
            </a:r>
            <a:endParaRPr sz="1327">
              <a:solidFill>
                <a:schemeClr val="dk1"/>
              </a:solidFill>
              <a:latin typeface="Courier New"/>
              <a:ea typeface="Courier New"/>
              <a:cs typeface="Courier New"/>
              <a:sym typeface="Courier New"/>
            </a:endParaRPr>
          </a:p>
          <a:p>
            <a:pPr marL="0" lvl="0" indent="0" algn="l" rtl="0">
              <a:lnSpc>
                <a:spcPct val="100000"/>
              </a:lnSpc>
              <a:spcBef>
                <a:spcPts val="600"/>
              </a:spcBef>
              <a:spcAft>
                <a:spcPts val="0"/>
              </a:spcAft>
              <a:buNone/>
            </a:pPr>
            <a:r>
              <a:rPr lang="en-US" sz="1327">
                <a:solidFill>
                  <a:schemeClr val="dk1"/>
                </a:solidFill>
                <a:latin typeface="Courier New"/>
                <a:ea typeface="Courier New"/>
                <a:cs typeface="Courier New"/>
                <a:sym typeface="Courier New"/>
              </a:rPr>
              <a:t>----- ------ -------- ---------------------- </a:t>
            </a:r>
            <a:endParaRPr sz="1327">
              <a:solidFill>
                <a:schemeClr val="dk1"/>
              </a:solidFill>
              <a:latin typeface="Courier New"/>
              <a:ea typeface="Courier New"/>
              <a:cs typeface="Courier New"/>
              <a:sym typeface="Courier New"/>
            </a:endParaRPr>
          </a:p>
          <a:p>
            <a:pPr marL="0" lvl="0" indent="0" algn="l" rtl="0">
              <a:lnSpc>
                <a:spcPct val="100000"/>
              </a:lnSpc>
              <a:spcBef>
                <a:spcPts val="600"/>
              </a:spcBef>
              <a:spcAft>
                <a:spcPts val="0"/>
              </a:spcAft>
              <a:buNone/>
            </a:pPr>
            <a:r>
              <a:rPr lang="en-US" sz="1327">
                <a:solidFill>
                  <a:schemeClr val="dk1"/>
                </a:solidFill>
                <a:latin typeface="Courier New"/>
                <a:ea typeface="Courier New"/>
                <a:cs typeface="Courier New"/>
                <a:sym typeface="Courier New"/>
              </a:rPr>
              <a:t>1   default  active    </a:t>
            </a:r>
            <a:endParaRPr sz="1327">
              <a:solidFill>
                <a:schemeClr val="dk1"/>
              </a:solidFill>
              <a:latin typeface="Courier New"/>
              <a:ea typeface="Courier New"/>
              <a:cs typeface="Courier New"/>
              <a:sym typeface="Courier New"/>
            </a:endParaRPr>
          </a:p>
          <a:p>
            <a:pPr marL="0" lvl="0" indent="0" algn="l" rtl="0">
              <a:lnSpc>
                <a:spcPct val="100000"/>
              </a:lnSpc>
              <a:spcBef>
                <a:spcPts val="600"/>
              </a:spcBef>
              <a:spcAft>
                <a:spcPts val="0"/>
              </a:spcAft>
              <a:buNone/>
            </a:pPr>
            <a:r>
              <a:rPr lang="en-US" sz="1327">
                <a:solidFill>
                  <a:schemeClr val="dk1"/>
                </a:solidFill>
                <a:latin typeface="Courier New"/>
                <a:ea typeface="Courier New"/>
                <a:cs typeface="Courier New"/>
                <a:sym typeface="Courier New"/>
              </a:rPr>
              <a:t>10  VLAN0010 active   Et27/1+, Et28/1+, Et33</a:t>
            </a:r>
            <a:endParaRPr sz="1327">
              <a:solidFill>
                <a:schemeClr val="dk1"/>
              </a:solidFill>
              <a:latin typeface="Courier New"/>
              <a:ea typeface="Courier New"/>
              <a:cs typeface="Courier New"/>
              <a:sym typeface="Courier New"/>
            </a:endParaRPr>
          </a:p>
          <a:p>
            <a:pPr marL="0" lvl="0" indent="0" algn="l" rtl="0">
              <a:lnSpc>
                <a:spcPct val="100000"/>
              </a:lnSpc>
              <a:spcBef>
                <a:spcPts val="600"/>
              </a:spcBef>
              <a:spcAft>
                <a:spcPts val="0"/>
              </a:spcAft>
              <a:buNone/>
            </a:pPr>
            <a:r>
              <a:rPr lang="en-US" sz="1327">
                <a:solidFill>
                  <a:schemeClr val="dk1"/>
                </a:solidFill>
                <a:latin typeface="Courier New"/>
                <a:ea typeface="Courier New"/>
                <a:cs typeface="Courier New"/>
                <a:sym typeface="Courier New"/>
              </a:rPr>
              <a:t>11  VLAN0011 active   Et27/1, Et33+</a:t>
            </a:r>
            <a:endParaRPr sz="1327">
              <a:solidFill>
                <a:schemeClr val="dk1"/>
              </a:solidFill>
              <a:latin typeface="Courier New"/>
              <a:ea typeface="Courier New"/>
              <a:cs typeface="Courier New"/>
              <a:sym typeface="Courier New"/>
            </a:endParaRPr>
          </a:p>
          <a:p>
            <a:pPr marL="0" lvl="0" indent="0" algn="l" rtl="0">
              <a:lnSpc>
                <a:spcPct val="100000"/>
              </a:lnSpc>
              <a:spcBef>
                <a:spcPts val="600"/>
              </a:spcBef>
              <a:spcAft>
                <a:spcPts val="0"/>
              </a:spcAft>
              <a:buNone/>
            </a:pPr>
            <a:r>
              <a:rPr lang="en-US" sz="1327">
                <a:solidFill>
                  <a:schemeClr val="dk1"/>
                </a:solidFill>
                <a:latin typeface="Courier New"/>
                <a:ea typeface="Courier New"/>
                <a:cs typeface="Courier New"/>
                <a:sym typeface="Courier New"/>
              </a:rPr>
              <a:t>12  VLAN0012 active   Et28/1, Et33+</a:t>
            </a:r>
            <a:endParaRPr sz="1327">
              <a:solidFill>
                <a:schemeClr val="dk1"/>
              </a:solidFill>
              <a:latin typeface="Courier New"/>
              <a:ea typeface="Courier New"/>
              <a:cs typeface="Courier New"/>
              <a:sym typeface="Courier New"/>
            </a:endParaRPr>
          </a:p>
          <a:p>
            <a:pPr marL="0" lvl="0" indent="0" algn="l" rtl="0">
              <a:lnSpc>
                <a:spcPct val="100000"/>
              </a:lnSpc>
              <a:spcBef>
                <a:spcPts val="600"/>
              </a:spcBef>
              <a:spcAft>
                <a:spcPts val="0"/>
              </a:spcAft>
              <a:buNone/>
            </a:pPr>
            <a:r>
              <a:rPr lang="en-US" sz="1327">
                <a:solidFill>
                  <a:schemeClr val="dk1"/>
                </a:solidFill>
                <a:latin typeface="Courier New"/>
                <a:ea typeface="Courier New"/>
                <a:cs typeface="Courier New"/>
                <a:sym typeface="Courier New"/>
              </a:rPr>
              <a:t>13  VLAN0013 active   Et33+</a:t>
            </a:r>
            <a:endParaRPr sz="1327">
              <a:solidFill>
                <a:schemeClr val="dk1"/>
              </a:solidFill>
              <a:latin typeface="Courier New"/>
              <a:ea typeface="Courier New"/>
              <a:cs typeface="Courier New"/>
              <a:sym typeface="Courier New"/>
            </a:endParaRPr>
          </a:p>
          <a:p>
            <a:pPr marL="0" lvl="0" indent="0" algn="l" rtl="0">
              <a:lnSpc>
                <a:spcPct val="100000"/>
              </a:lnSpc>
              <a:spcBef>
                <a:spcPts val="600"/>
              </a:spcBef>
              <a:spcAft>
                <a:spcPts val="0"/>
              </a:spcAft>
              <a:buNone/>
            </a:pPr>
            <a:endParaRPr sz="1327">
              <a:solidFill>
                <a:schemeClr val="dk1"/>
              </a:solidFill>
              <a:latin typeface="Courier New"/>
              <a:ea typeface="Courier New"/>
              <a:cs typeface="Courier New"/>
              <a:sym typeface="Courier New"/>
            </a:endParaRPr>
          </a:p>
          <a:p>
            <a:pPr marL="0" lvl="0" indent="0" algn="l" rtl="0">
              <a:lnSpc>
                <a:spcPct val="100000"/>
              </a:lnSpc>
              <a:spcBef>
                <a:spcPts val="600"/>
              </a:spcBef>
              <a:spcAft>
                <a:spcPts val="0"/>
              </a:spcAft>
              <a:buNone/>
            </a:pPr>
            <a:r>
              <a:rPr lang="en-US" sz="1327" b="1">
                <a:solidFill>
                  <a:schemeClr val="dk1"/>
                </a:solidFill>
                <a:latin typeface="Courier New"/>
                <a:ea typeface="Courier New"/>
                <a:cs typeface="Courier New"/>
                <a:sym typeface="Courier New"/>
              </a:rPr>
              <a:t>+ indicates a private VLAN promoted port</a:t>
            </a:r>
            <a:endParaRPr sz="1327" b="1">
              <a:solidFill>
                <a:schemeClr val="dk1"/>
              </a:solidFill>
              <a:latin typeface="Courier New"/>
              <a:ea typeface="Courier New"/>
              <a:cs typeface="Courier New"/>
              <a:sym typeface="Courier New"/>
            </a:endParaRPr>
          </a:p>
          <a:p>
            <a:pPr marL="0" lvl="0" indent="0" algn="l" rtl="0">
              <a:lnSpc>
                <a:spcPct val="100000"/>
              </a:lnSpc>
              <a:spcBef>
                <a:spcPts val="600"/>
              </a:spcBef>
              <a:spcAft>
                <a:spcPts val="0"/>
              </a:spcAft>
              <a:buClr>
                <a:schemeClr val="dk1"/>
              </a:buClr>
              <a:buSzPts val="1100"/>
              <a:buFont typeface="Arial"/>
              <a:buNone/>
            </a:pPr>
            <a:endParaRPr sz="1327">
              <a:solidFill>
                <a:schemeClr val="dk1"/>
              </a:solidFill>
              <a:latin typeface="Courier New"/>
              <a:ea typeface="Courier New"/>
              <a:cs typeface="Courier New"/>
              <a:sym typeface="Courier New"/>
            </a:endParaRPr>
          </a:p>
          <a:p>
            <a:pPr marL="0" lvl="0" indent="0" algn="l" rtl="0">
              <a:lnSpc>
                <a:spcPct val="90000"/>
              </a:lnSpc>
              <a:spcBef>
                <a:spcPts val="1000"/>
              </a:spcBef>
              <a:spcAft>
                <a:spcPts val="0"/>
              </a:spcAft>
              <a:buClr>
                <a:srgbClr val="000000"/>
              </a:buClr>
              <a:buSzPts val="2400"/>
              <a:buFont typeface="Arial"/>
              <a:buNone/>
            </a:pPr>
            <a:endParaRPr sz="1327">
              <a:solidFill>
                <a:schemeClr val="dk1"/>
              </a:solidFill>
              <a:latin typeface="Courier New"/>
              <a:ea typeface="Courier New"/>
              <a:cs typeface="Courier New"/>
              <a:sym typeface="Courier New"/>
            </a:endParaRPr>
          </a:p>
        </p:txBody>
      </p:sp>
      <p:sp>
        <p:nvSpPr>
          <p:cNvPr id="305" name="Google Shape;305;gd874be867b_0_22"/>
          <p:cNvSpPr/>
          <p:nvPr/>
        </p:nvSpPr>
        <p:spPr>
          <a:xfrm>
            <a:off x="5058150" y="1845550"/>
            <a:ext cx="1669200" cy="353700"/>
          </a:xfrm>
          <a:prstGeom prst="roundRect">
            <a:avLst>
              <a:gd name="adj" fmla="val 16667"/>
            </a:avLst>
          </a:prstGeom>
          <a:solidFill>
            <a:srgbClr val="EAD1DC"/>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200"/>
              <a:t>Primary VLAN</a:t>
            </a:r>
            <a:endParaRPr sz="1200" b="0" i="0" u="none" strike="noStrike" cap="none">
              <a:solidFill>
                <a:srgbClr val="000000"/>
              </a:solidFill>
              <a:latin typeface="Arial"/>
              <a:ea typeface="Arial"/>
              <a:cs typeface="Arial"/>
              <a:sym typeface="Arial"/>
            </a:endParaRPr>
          </a:p>
        </p:txBody>
      </p:sp>
      <p:sp>
        <p:nvSpPr>
          <p:cNvPr id="306" name="Google Shape;306;gd874be867b_0_22"/>
          <p:cNvSpPr/>
          <p:nvPr/>
        </p:nvSpPr>
        <p:spPr>
          <a:xfrm>
            <a:off x="5058150" y="2581975"/>
            <a:ext cx="1669200" cy="353700"/>
          </a:xfrm>
          <a:prstGeom prst="roundRect">
            <a:avLst>
              <a:gd name="adj" fmla="val 16667"/>
            </a:avLst>
          </a:prstGeom>
          <a:solidFill>
            <a:srgbClr val="C9DAF8"/>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200"/>
              <a:t>Secondary VLAN</a:t>
            </a:r>
            <a:endParaRPr sz="1200" b="0" i="0" u="none" strike="noStrike" cap="none">
              <a:solidFill>
                <a:srgbClr val="000000"/>
              </a:solidFill>
              <a:latin typeface="Arial"/>
              <a:ea typeface="Arial"/>
              <a:cs typeface="Arial"/>
              <a:sym typeface="Arial"/>
            </a:endParaRPr>
          </a:p>
        </p:txBody>
      </p:sp>
      <p:sp>
        <p:nvSpPr>
          <p:cNvPr id="307" name="Google Shape;307;gd874be867b_0_22"/>
          <p:cNvSpPr/>
          <p:nvPr/>
        </p:nvSpPr>
        <p:spPr>
          <a:xfrm>
            <a:off x="5058150" y="3386313"/>
            <a:ext cx="1685700" cy="353700"/>
          </a:xfrm>
          <a:prstGeom prst="roundRect">
            <a:avLst>
              <a:gd name="adj" fmla="val 16667"/>
            </a:avLst>
          </a:prstGeom>
          <a:solidFill>
            <a:srgbClr val="B4A7D6"/>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200"/>
              <a:t>Secondary VLAN</a:t>
            </a:r>
            <a:endParaRPr sz="1200" b="0" i="0" u="none" strike="noStrike" cap="none">
              <a:solidFill>
                <a:srgbClr val="000000"/>
              </a:solidFill>
              <a:latin typeface="Arial"/>
              <a:ea typeface="Arial"/>
              <a:cs typeface="Arial"/>
              <a:sym typeface="Arial"/>
            </a:endParaRPr>
          </a:p>
        </p:txBody>
      </p:sp>
      <p:sp>
        <p:nvSpPr>
          <p:cNvPr id="308" name="Google Shape;308;gd874be867b_0_22"/>
          <p:cNvSpPr/>
          <p:nvPr/>
        </p:nvSpPr>
        <p:spPr>
          <a:xfrm>
            <a:off x="5058150" y="1261525"/>
            <a:ext cx="1669200" cy="353700"/>
          </a:xfrm>
          <a:prstGeom prst="roundRect">
            <a:avLst>
              <a:gd name="adj" fmla="val 16667"/>
            </a:avLst>
          </a:prstGeom>
          <a:solidFill>
            <a:srgbClr val="D0E0E3"/>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400"/>
              <a:buFont typeface="Arial"/>
              <a:buNone/>
            </a:pPr>
            <a:r>
              <a:rPr lang="en-US" sz="1200">
                <a:latin typeface="Helvetica Neue"/>
                <a:ea typeface="Helvetica Neue"/>
                <a:cs typeface="Helvetica Neue"/>
                <a:sym typeface="Helvetica Neue"/>
              </a:rPr>
              <a:t>On Sand Platforms</a:t>
            </a:r>
            <a:endParaRPr sz="1200" b="0" i="0" u="none" strike="noStrike" cap="none">
              <a:solidFill>
                <a:srgbClr val="000000"/>
              </a:solidFill>
              <a:latin typeface="Arial"/>
              <a:ea typeface="Arial"/>
              <a:cs typeface="Arial"/>
              <a:sym typeface="Arial"/>
            </a:endParaRPr>
          </a:p>
        </p:txBody>
      </p:sp>
      <p:sp>
        <p:nvSpPr>
          <p:cNvPr id="309" name="Google Shape;309;gd874be867b_0_22"/>
          <p:cNvSpPr/>
          <p:nvPr/>
        </p:nvSpPr>
        <p:spPr>
          <a:xfrm>
            <a:off x="5058150" y="5637013"/>
            <a:ext cx="1685700" cy="353700"/>
          </a:xfrm>
          <a:prstGeom prst="roundRect">
            <a:avLst>
              <a:gd name="adj" fmla="val 16667"/>
            </a:avLst>
          </a:prstGeom>
          <a:solidFill>
            <a:srgbClr val="EAD1DC"/>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200"/>
              <a:t>Promiscuous Port</a:t>
            </a:r>
            <a:endParaRPr sz="1200" b="0" i="0" u="none" strike="noStrike" cap="none">
              <a:solidFill>
                <a:srgbClr val="000000"/>
              </a:solidFill>
              <a:latin typeface="Arial"/>
              <a:ea typeface="Arial"/>
              <a:cs typeface="Arial"/>
              <a:sym typeface="Arial"/>
            </a:endParaRPr>
          </a:p>
        </p:txBody>
      </p:sp>
      <p:sp>
        <p:nvSpPr>
          <p:cNvPr id="310" name="Google Shape;310;gd874be867b_0_22"/>
          <p:cNvSpPr/>
          <p:nvPr/>
        </p:nvSpPr>
        <p:spPr>
          <a:xfrm>
            <a:off x="5058150" y="4982113"/>
            <a:ext cx="1685700" cy="353700"/>
          </a:xfrm>
          <a:prstGeom prst="roundRect">
            <a:avLst>
              <a:gd name="adj" fmla="val 16667"/>
            </a:avLst>
          </a:prstGeom>
          <a:solidFill>
            <a:srgbClr val="B4A7D6"/>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200"/>
              <a:t>Host Port</a:t>
            </a:r>
            <a:endParaRPr sz="1200" b="0" i="0" u="none" strike="noStrike" cap="none">
              <a:solidFill>
                <a:srgbClr val="000000"/>
              </a:solidFill>
              <a:latin typeface="Arial"/>
              <a:ea typeface="Arial"/>
              <a:cs typeface="Arial"/>
              <a:sym typeface="Arial"/>
            </a:endParaRPr>
          </a:p>
        </p:txBody>
      </p:sp>
      <p:sp>
        <p:nvSpPr>
          <p:cNvPr id="311" name="Google Shape;311;gd874be867b_0_22"/>
          <p:cNvSpPr/>
          <p:nvPr/>
        </p:nvSpPr>
        <p:spPr>
          <a:xfrm>
            <a:off x="5058150" y="4108013"/>
            <a:ext cx="1685700" cy="353700"/>
          </a:xfrm>
          <a:prstGeom prst="roundRect">
            <a:avLst>
              <a:gd name="adj" fmla="val 16667"/>
            </a:avLst>
          </a:prstGeom>
          <a:solidFill>
            <a:srgbClr val="C9DAF8"/>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200"/>
              <a:t>Host Port</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gdf7f94ca7a_1_51"/>
          <p:cNvSpPr txBox="1">
            <a:spLocks noGrp="1"/>
          </p:cNvSpPr>
          <p:nvPr>
            <p:ph type="title"/>
          </p:nvPr>
        </p:nvSpPr>
        <p:spPr>
          <a:xfrm>
            <a:off x="609603" y="170159"/>
            <a:ext cx="10972800" cy="866700"/>
          </a:xfrm>
          <a:prstGeom prst="rect">
            <a:avLst/>
          </a:prstGeom>
          <a:noFill/>
          <a:ln>
            <a:noFill/>
          </a:ln>
        </p:spPr>
        <p:txBody>
          <a:bodyPr spcFirstLastPara="1" wrap="square" lIns="130125" tIns="65075" rIns="130125" bIns="65075" anchor="t" anchorCtr="0">
            <a:noAutofit/>
          </a:bodyPr>
          <a:lstStyle/>
          <a:p>
            <a:pPr marL="0" lvl="0" indent="0" algn="l" rtl="0">
              <a:lnSpc>
                <a:spcPct val="100000"/>
              </a:lnSpc>
              <a:spcBef>
                <a:spcPts val="0"/>
              </a:spcBef>
              <a:spcAft>
                <a:spcPts val="0"/>
              </a:spcAft>
              <a:buSzPts val="2400"/>
              <a:buNone/>
            </a:pPr>
            <a:r>
              <a:rPr lang="en-US"/>
              <a:t>MAC Learning in Primary VLAN</a:t>
            </a:r>
            <a:endParaRPr/>
          </a:p>
        </p:txBody>
      </p:sp>
      <p:sp>
        <p:nvSpPr>
          <p:cNvPr id="317" name="Google Shape;317;gdf7f94ca7a_1_51"/>
          <p:cNvSpPr txBox="1">
            <a:spLocks noGrp="1"/>
          </p:cNvSpPr>
          <p:nvPr>
            <p:ph type="body" idx="1"/>
          </p:nvPr>
        </p:nvSpPr>
        <p:spPr>
          <a:xfrm>
            <a:off x="810600" y="1179850"/>
            <a:ext cx="10079400" cy="4698300"/>
          </a:xfrm>
          <a:prstGeom prst="rect">
            <a:avLst/>
          </a:prstGeom>
          <a:noFill/>
          <a:ln w="9525" cap="flat" cmpd="sng">
            <a:solidFill>
              <a:schemeClr val="dk2"/>
            </a:solidFill>
            <a:prstDash val="solid"/>
            <a:round/>
            <a:headEnd type="none" w="sm" len="sm"/>
            <a:tailEnd type="none" w="sm" len="sm"/>
          </a:ln>
        </p:spPr>
        <p:txBody>
          <a:bodyPr spcFirstLastPara="1" wrap="square" lIns="130125" tIns="65075" rIns="130125" bIns="65075" anchor="t" anchorCtr="0">
            <a:noAutofit/>
          </a:bodyPr>
          <a:lstStyle/>
          <a:p>
            <a:pPr marL="0" lvl="0" indent="0" algn="l" rtl="0">
              <a:lnSpc>
                <a:spcPct val="100000"/>
              </a:lnSpc>
              <a:spcBef>
                <a:spcPts val="600"/>
              </a:spcBef>
              <a:spcAft>
                <a:spcPts val="0"/>
              </a:spcAft>
              <a:buNone/>
            </a:pPr>
            <a:r>
              <a:rPr lang="en-US" sz="1327">
                <a:latin typeface="Courier New"/>
                <a:ea typeface="Courier New"/>
                <a:cs typeface="Courier New"/>
                <a:sym typeface="Courier New"/>
              </a:rPr>
              <a:t>s70515#sh run int ethernet 27/1,28/1</a:t>
            </a:r>
            <a:endParaRPr sz="1327">
              <a:latin typeface="Courier New"/>
              <a:ea typeface="Courier New"/>
              <a:cs typeface="Courier New"/>
              <a:sym typeface="Courier New"/>
            </a:endParaRPr>
          </a:p>
          <a:p>
            <a:pPr marL="0" lvl="0" indent="0" algn="l" rtl="0">
              <a:lnSpc>
                <a:spcPct val="100000"/>
              </a:lnSpc>
              <a:spcBef>
                <a:spcPts val="600"/>
              </a:spcBef>
              <a:spcAft>
                <a:spcPts val="0"/>
              </a:spcAft>
              <a:buNone/>
            </a:pPr>
            <a:r>
              <a:rPr lang="en-US" sz="1327">
                <a:latin typeface="Courier New"/>
                <a:ea typeface="Courier New"/>
                <a:cs typeface="Courier New"/>
                <a:sym typeface="Courier New"/>
              </a:rPr>
              <a:t>interface </a:t>
            </a:r>
            <a:r>
              <a:rPr lang="en-US" sz="1327" b="1">
                <a:latin typeface="Courier New"/>
                <a:ea typeface="Courier New"/>
                <a:cs typeface="Courier New"/>
                <a:sym typeface="Courier New"/>
              </a:rPr>
              <a:t>Ethernet27/1</a:t>
            </a:r>
            <a:endParaRPr sz="1327" b="1">
              <a:latin typeface="Courier New"/>
              <a:ea typeface="Courier New"/>
              <a:cs typeface="Courier New"/>
              <a:sym typeface="Courier New"/>
            </a:endParaRPr>
          </a:p>
          <a:p>
            <a:pPr marL="0" lvl="0" indent="0" algn="l" rtl="0">
              <a:lnSpc>
                <a:spcPct val="100000"/>
              </a:lnSpc>
              <a:spcBef>
                <a:spcPts val="600"/>
              </a:spcBef>
              <a:spcAft>
                <a:spcPts val="0"/>
              </a:spcAft>
              <a:buNone/>
            </a:pPr>
            <a:r>
              <a:rPr lang="en-US" sz="1327">
                <a:latin typeface="Courier New"/>
                <a:ea typeface="Courier New"/>
                <a:cs typeface="Courier New"/>
                <a:sym typeface="Courier New"/>
              </a:rPr>
              <a:t>   switchport access vlan </a:t>
            </a:r>
            <a:r>
              <a:rPr lang="en-US" sz="1327" b="1">
                <a:latin typeface="Courier New"/>
                <a:ea typeface="Courier New"/>
                <a:cs typeface="Courier New"/>
                <a:sym typeface="Courier New"/>
              </a:rPr>
              <a:t>11</a:t>
            </a:r>
            <a:endParaRPr sz="1327" b="1">
              <a:latin typeface="Courier New"/>
              <a:ea typeface="Courier New"/>
              <a:cs typeface="Courier New"/>
              <a:sym typeface="Courier New"/>
            </a:endParaRPr>
          </a:p>
          <a:p>
            <a:pPr marL="0" lvl="0" indent="0" algn="l" rtl="0">
              <a:lnSpc>
                <a:spcPct val="100000"/>
              </a:lnSpc>
              <a:spcBef>
                <a:spcPts val="600"/>
              </a:spcBef>
              <a:spcAft>
                <a:spcPts val="0"/>
              </a:spcAft>
              <a:buNone/>
            </a:pPr>
            <a:r>
              <a:rPr lang="en-US" sz="1327">
                <a:latin typeface="Courier New"/>
                <a:ea typeface="Courier New"/>
                <a:cs typeface="Courier New"/>
                <a:sym typeface="Courier New"/>
              </a:rPr>
              <a:t>interface </a:t>
            </a:r>
            <a:r>
              <a:rPr lang="en-US" sz="1327" b="1">
                <a:latin typeface="Courier New"/>
                <a:ea typeface="Courier New"/>
                <a:cs typeface="Courier New"/>
                <a:sym typeface="Courier New"/>
              </a:rPr>
              <a:t>Ethernet28/1</a:t>
            </a:r>
            <a:endParaRPr sz="1327" b="1">
              <a:latin typeface="Courier New"/>
              <a:ea typeface="Courier New"/>
              <a:cs typeface="Courier New"/>
              <a:sym typeface="Courier New"/>
            </a:endParaRPr>
          </a:p>
          <a:p>
            <a:pPr marL="0" lvl="0" indent="0" algn="l" rtl="0">
              <a:lnSpc>
                <a:spcPct val="100000"/>
              </a:lnSpc>
              <a:spcBef>
                <a:spcPts val="600"/>
              </a:spcBef>
              <a:spcAft>
                <a:spcPts val="0"/>
              </a:spcAft>
              <a:buNone/>
            </a:pPr>
            <a:r>
              <a:rPr lang="en-US" sz="1327">
                <a:latin typeface="Courier New"/>
                <a:ea typeface="Courier New"/>
                <a:cs typeface="Courier New"/>
                <a:sym typeface="Courier New"/>
              </a:rPr>
              <a:t>   switchport access vlan </a:t>
            </a:r>
            <a:r>
              <a:rPr lang="en-US" sz="1327" b="1">
                <a:latin typeface="Courier New"/>
                <a:ea typeface="Courier New"/>
                <a:cs typeface="Courier New"/>
                <a:sym typeface="Courier New"/>
              </a:rPr>
              <a:t>12</a:t>
            </a:r>
            <a:endParaRPr sz="1327" b="1">
              <a:latin typeface="Courier New"/>
              <a:ea typeface="Courier New"/>
              <a:cs typeface="Courier New"/>
              <a:sym typeface="Courier New"/>
            </a:endParaRPr>
          </a:p>
          <a:p>
            <a:pPr marL="0" lvl="0" indent="0" algn="l" rtl="0">
              <a:lnSpc>
                <a:spcPct val="100000"/>
              </a:lnSpc>
              <a:spcBef>
                <a:spcPts val="600"/>
              </a:spcBef>
              <a:spcAft>
                <a:spcPts val="0"/>
              </a:spcAft>
              <a:buNone/>
            </a:pPr>
            <a:r>
              <a:rPr lang="en-US" sz="1327">
                <a:latin typeface="Courier New"/>
                <a:ea typeface="Courier New"/>
                <a:cs typeface="Courier New"/>
                <a:sym typeface="Courier New"/>
              </a:rPr>
              <a:t>!</a:t>
            </a:r>
            <a:endParaRPr sz="1327">
              <a:latin typeface="Courier New"/>
              <a:ea typeface="Courier New"/>
              <a:cs typeface="Courier New"/>
              <a:sym typeface="Courier New"/>
            </a:endParaRPr>
          </a:p>
          <a:p>
            <a:pPr marL="0" lvl="0" indent="0" algn="l" rtl="0">
              <a:lnSpc>
                <a:spcPct val="100000"/>
              </a:lnSpc>
              <a:spcBef>
                <a:spcPts val="600"/>
              </a:spcBef>
              <a:spcAft>
                <a:spcPts val="0"/>
              </a:spcAft>
              <a:buNone/>
            </a:pPr>
            <a:r>
              <a:rPr lang="en-US" sz="1327">
                <a:latin typeface="Courier New"/>
                <a:ea typeface="Courier New"/>
                <a:cs typeface="Courier New"/>
                <a:sym typeface="Courier New"/>
              </a:rPr>
              <a:t>!</a:t>
            </a:r>
            <a:endParaRPr sz="1327">
              <a:latin typeface="Courier New"/>
              <a:ea typeface="Courier New"/>
              <a:cs typeface="Courier New"/>
              <a:sym typeface="Courier New"/>
            </a:endParaRPr>
          </a:p>
          <a:p>
            <a:pPr marL="0" lvl="0" indent="0" algn="l" rtl="0">
              <a:spcBef>
                <a:spcPts val="600"/>
              </a:spcBef>
              <a:spcAft>
                <a:spcPts val="0"/>
              </a:spcAft>
              <a:buNone/>
            </a:pPr>
            <a:r>
              <a:rPr lang="en-US" sz="1327">
                <a:solidFill>
                  <a:schemeClr val="dk1"/>
                </a:solidFill>
                <a:latin typeface="Courier New"/>
                <a:ea typeface="Courier New"/>
                <a:cs typeface="Courier New"/>
                <a:sym typeface="Courier New"/>
              </a:rPr>
              <a:t>!</a:t>
            </a:r>
            <a:endParaRPr sz="1327">
              <a:solidFill>
                <a:schemeClr val="dk1"/>
              </a:solidFill>
              <a:latin typeface="Courier New"/>
              <a:ea typeface="Courier New"/>
              <a:cs typeface="Courier New"/>
              <a:sym typeface="Courier New"/>
            </a:endParaRPr>
          </a:p>
          <a:p>
            <a:pPr marL="0" lvl="0" indent="0" algn="l" rtl="0">
              <a:spcBef>
                <a:spcPts val="600"/>
              </a:spcBef>
              <a:spcAft>
                <a:spcPts val="0"/>
              </a:spcAft>
              <a:buNone/>
            </a:pPr>
            <a:r>
              <a:rPr lang="en-US" sz="1327">
                <a:solidFill>
                  <a:schemeClr val="dk1"/>
                </a:solidFill>
                <a:latin typeface="Courier New"/>
                <a:ea typeface="Courier New"/>
                <a:cs typeface="Courier New"/>
                <a:sym typeface="Courier New"/>
              </a:rPr>
              <a:t>!</a:t>
            </a:r>
            <a:endParaRPr sz="1327">
              <a:solidFill>
                <a:schemeClr val="dk1"/>
              </a:solidFill>
              <a:latin typeface="Courier New"/>
              <a:ea typeface="Courier New"/>
              <a:cs typeface="Courier New"/>
              <a:sym typeface="Courier New"/>
            </a:endParaRPr>
          </a:p>
          <a:p>
            <a:pPr marL="0" lvl="0" indent="0" algn="l" rtl="0">
              <a:lnSpc>
                <a:spcPct val="100000"/>
              </a:lnSpc>
              <a:spcBef>
                <a:spcPts val="600"/>
              </a:spcBef>
              <a:spcAft>
                <a:spcPts val="0"/>
              </a:spcAft>
              <a:buNone/>
            </a:pPr>
            <a:r>
              <a:rPr lang="en-US" sz="1327">
                <a:latin typeface="Courier New"/>
                <a:ea typeface="Courier New"/>
                <a:cs typeface="Courier New"/>
                <a:sym typeface="Courier New"/>
              </a:rPr>
              <a:t>s70515#sh mac address-table</a:t>
            </a:r>
            <a:endParaRPr sz="1327">
              <a:latin typeface="Courier New"/>
              <a:ea typeface="Courier New"/>
              <a:cs typeface="Courier New"/>
              <a:sym typeface="Courier New"/>
            </a:endParaRPr>
          </a:p>
          <a:p>
            <a:pPr marL="0" lvl="0" indent="0" algn="l" rtl="0">
              <a:lnSpc>
                <a:spcPct val="100000"/>
              </a:lnSpc>
              <a:spcBef>
                <a:spcPts val="600"/>
              </a:spcBef>
              <a:spcAft>
                <a:spcPts val="0"/>
              </a:spcAft>
              <a:buNone/>
            </a:pPr>
            <a:r>
              <a:rPr lang="en-US" sz="1327">
                <a:latin typeface="Courier New"/>
                <a:ea typeface="Courier New"/>
                <a:cs typeface="Courier New"/>
                <a:sym typeface="Courier New"/>
              </a:rPr>
              <a:t>VLAN    Mac Address       Type        Ports      Moves   Last Move</a:t>
            </a:r>
            <a:endParaRPr sz="1327">
              <a:latin typeface="Courier New"/>
              <a:ea typeface="Courier New"/>
              <a:cs typeface="Courier New"/>
              <a:sym typeface="Courier New"/>
            </a:endParaRPr>
          </a:p>
          <a:p>
            <a:pPr marL="0" lvl="0" indent="0" algn="l" rtl="0">
              <a:lnSpc>
                <a:spcPct val="100000"/>
              </a:lnSpc>
              <a:spcBef>
                <a:spcPts val="600"/>
              </a:spcBef>
              <a:spcAft>
                <a:spcPts val="0"/>
              </a:spcAft>
              <a:buNone/>
            </a:pPr>
            <a:r>
              <a:rPr lang="en-US" sz="1327">
                <a:latin typeface="Courier New"/>
                <a:ea typeface="Courier New"/>
                <a:cs typeface="Courier New"/>
                <a:sym typeface="Courier New"/>
              </a:rPr>
              <a:t>----    -----------       ----        -----      -----   ---------</a:t>
            </a:r>
            <a:endParaRPr sz="1327">
              <a:latin typeface="Courier New"/>
              <a:ea typeface="Courier New"/>
              <a:cs typeface="Courier New"/>
              <a:sym typeface="Courier New"/>
            </a:endParaRPr>
          </a:p>
          <a:p>
            <a:pPr marL="0" lvl="0" indent="0" algn="l" rtl="0">
              <a:lnSpc>
                <a:spcPct val="100000"/>
              </a:lnSpc>
              <a:spcBef>
                <a:spcPts val="600"/>
              </a:spcBef>
              <a:spcAft>
                <a:spcPts val="0"/>
              </a:spcAft>
              <a:buNone/>
            </a:pPr>
            <a:r>
              <a:rPr lang="en-US" sz="1327">
                <a:latin typeface="Courier New"/>
                <a:ea typeface="Courier New"/>
                <a:cs typeface="Courier New"/>
                <a:sym typeface="Courier New"/>
              </a:rPr>
              <a:t>  </a:t>
            </a:r>
            <a:r>
              <a:rPr lang="en-US" sz="1327" b="1">
                <a:latin typeface="Courier New"/>
                <a:ea typeface="Courier New"/>
                <a:cs typeface="Courier New"/>
                <a:sym typeface="Courier New"/>
              </a:rPr>
              <a:t>10</a:t>
            </a:r>
            <a:r>
              <a:rPr lang="en-US" sz="1327">
                <a:latin typeface="Courier New"/>
                <a:ea typeface="Courier New"/>
                <a:cs typeface="Courier New"/>
                <a:sym typeface="Courier New"/>
              </a:rPr>
              <a:t>    985d.82b4.ca61    DYNAMIC     </a:t>
            </a:r>
            <a:r>
              <a:rPr lang="en-US" sz="1327" b="1">
                <a:latin typeface="Courier New"/>
                <a:ea typeface="Courier New"/>
                <a:cs typeface="Courier New"/>
                <a:sym typeface="Courier New"/>
              </a:rPr>
              <a:t>Et27/1</a:t>
            </a:r>
            <a:r>
              <a:rPr lang="en-US" sz="1327">
                <a:latin typeface="Courier New"/>
                <a:ea typeface="Courier New"/>
                <a:cs typeface="Courier New"/>
                <a:sym typeface="Courier New"/>
              </a:rPr>
              <a:t>     1       0:00:43 ago</a:t>
            </a:r>
            <a:endParaRPr sz="1327">
              <a:latin typeface="Courier New"/>
              <a:ea typeface="Courier New"/>
              <a:cs typeface="Courier New"/>
              <a:sym typeface="Courier New"/>
            </a:endParaRPr>
          </a:p>
          <a:p>
            <a:pPr marL="0" lvl="0" indent="0" algn="l" rtl="0">
              <a:lnSpc>
                <a:spcPct val="100000"/>
              </a:lnSpc>
              <a:spcBef>
                <a:spcPts val="600"/>
              </a:spcBef>
              <a:spcAft>
                <a:spcPts val="0"/>
              </a:spcAft>
              <a:buNone/>
            </a:pPr>
            <a:r>
              <a:rPr lang="en-US" sz="1327">
                <a:latin typeface="Courier New"/>
                <a:ea typeface="Courier New"/>
                <a:cs typeface="Courier New"/>
                <a:sym typeface="Courier New"/>
              </a:rPr>
              <a:t>  </a:t>
            </a:r>
            <a:r>
              <a:rPr lang="en-US" sz="1327" b="1">
                <a:latin typeface="Courier New"/>
                <a:ea typeface="Courier New"/>
                <a:cs typeface="Courier New"/>
                <a:sym typeface="Courier New"/>
              </a:rPr>
              <a:t>10</a:t>
            </a:r>
            <a:r>
              <a:rPr lang="en-US" sz="1327">
                <a:latin typeface="Courier New"/>
                <a:ea typeface="Courier New"/>
                <a:cs typeface="Courier New"/>
                <a:sym typeface="Courier New"/>
              </a:rPr>
              <a:t>    985d.82b4.ccf5    DYNAMIC     </a:t>
            </a:r>
            <a:r>
              <a:rPr lang="en-US" sz="1327" b="1">
                <a:latin typeface="Courier New"/>
                <a:ea typeface="Courier New"/>
                <a:cs typeface="Courier New"/>
                <a:sym typeface="Courier New"/>
              </a:rPr>
              <a:t>Et28/1</a:t>
            </a:r>
            <a:r>
              <a:rPr lang="en-US" sz="1327">
                <a:latin typeface="Courier New"/>
                <a:ea typeface="Courier New"/>
                <a:cs typeface="Courier New"/>
                <a:sym typeface="Courier New"/>
              </a:rPr>
              <a:t>     1       0:03:58 ago</a:t>
            </a:r>
            <a:endParaRPr sz="1327">
              <a:latin typeface="Courier New"/>
              <a:ea typeface="Courier New"/>
              <a:cs typeface="Courier New"/>
              <a:sym typeface="Courier New"/>
            </a:endParaRPr>
          </a:p>
          <a:p>
            <a:pPr marL="0" lvl="0" indent="0" algn="l" rtl="0">
              <a:lnSpc>
                <a:spcPct val="100000"/>
              </a:lnSpc>
              <a:spcBef>
                <a:spcPts val="600"/>
              </a:spcBef>
              <a:spcAft>
                <a:spcPts val="0"/>
              </a:spcAft>
              <a:buNone/>
            </a:pPr>
            <a:r>
              <a:rPr lang="en-US" sz="1327">
                <a:latin typeface="Courier New"/>
                <a:ea typeface="Courier New"/>
                <a:cs typeface="Courier New"/>
                <a:sym typeface="Courier New"/>
              </a:rPr>
              <a:t>Total Mac Addresses for this criterion: 2</a:t>
            </a:r>
            <a:endParaRPr sz="1327">
              <a:latin typeface="Courier New"/>
              <a:ea typeface="Courier New"/>
              <a:cs typeface="Courier New"/>
              <a:sym typeface="Courier New"/>
            </a:endParaRPr>
          </a:p>
          <a:p>
            <a:pPr marL="0" lvl="0" indent="0" algn="l" rtl="0">
              <a:lnSpc>
                <a:spcPct val="100000"/>
              </a:lnSpc>
              <a:spcBef>
                <a:spcPts val="600"/>
              </a:spcBef>
              <a:spcAft>
                <a:spcPts val="600"/>
              </a:spcAft>
              <a:buClr>
                <a:schemeClr val="dk1"/>
              </a:buClr>
              <a:buSzPts val="1100"/>
              <a:buFont typeface="Arial"/>
              <a:buNone/>
            </a:pPr>
            <a:endParaRPr sz="1327">
              <a:latin typeface="Courier New"/>
              <a:ea typeface="Courier New"/>
              <a:cs typeface="Courier New"/>
              <a:sym typeface="Courier New"/>
            </a:endParaRPr>
          </a:p>
        </p:txBody>
      </p:sp>
      <p:sp>
        <p:nvSpPr>
          <p:cNvPr id="318" name="Google Shape;318;gdf7f94ca7a_1_51"/>
          <p:cNvSpPr/>
          <p:nvPr/>
        </p:nvSpPr>
        <p:spPr>
          <a:xfrm>
            <a:off x="5253150" y="1536075"/>
            <a:ext cx="1669200" cy="353700"/>
          </a:xfrm>
          <a:prstGeom prst="roundRect">
            <a:avLst>
              <a:gd name="adj" fmla="val 16667"/>
            </a:avLst>
          </a:prstGeom>
          <a:solidFill>
            <a:srgbClr val="C9DAF8"/>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200"/>
              <a:t>Secondary VLAN</a:t>
            </a:r>
            <a:endParaRPr sz="1200" b="0" i="0" u="none" strike="noStrike" cap="none">
              <a:solidFill>
                <a:srgbClr val="000000"/>
              </a:solidFill>
              <a:latin typeface="Arial"/>
              <a:ea typeface="Arial"/>
              <a:cs typeface="Arial"/>
              <a:sym typeface="Arial"/>
            </a:endParaRPr>
          </a:p>
        </p:txBody>
      </p:sp>
      <p:sp>
        <p:nvSpPr>
          <p:cNvPr id="319" name="Google Shape;319;gdf7f94ca7a_1_51"/>
          <p:cNvSpPr/>
          <p:nvPr/>
        </p:nvSpPr>
        <p:spPr>
          <a:xfrm>
            <a:off x="5253150" y="2188013"/>
            <a:ext cx="1685700" cy="353700"/>
          </a:xfrm>
          <a:prstGeom prst="roundRect">
            <a:avLst>
              <a:gd name="adj" fmla="val 16667"/>
            </a:avLst>
          </a:prstGeom>
          <a:solidFill>
            <a:srgbClr val="B4A7D6"/>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200"/>
              <a:t>Secondary VLAN</a:t>
            </a:r>
            <a:endParaRPr sz="1200" b="0" i="0" u="none" strike="noStrike" cap="none">
              <a:solidFill>
                <a:srgbClr val="000000"/>
              </a:solidFill>
              <a:latin typeface="Arial"/>
              <a:ea typeface="Arial"/>
              <a:cs typeface="Arial"/>
              <a:sym typeface="Arial"/>
            </a:endParaRPr>
          </a:p>
        </p:txBody>
      </p:sp>
      <p:sp>
        <p:nvSpPr>
          <p:cNvPr id="320" name="Google Shape;320;gdf7f94ca7a_1_51"/>
          <p:cNvSpPr/>
          <p:nvPr/>
        </p:nvSpPr>
        <p:spPr>
          <a:xfrm>
            <a:off x="8443300" y="4437150"/>
            <a:ext cx="1669200" cy="353700"/>
          </a:xfrm>
          <a:prstGeom prst="roundRect">
            <a:avLst>
              <a:gd name="adj" fmla="val 16667"/>
            </a:avLst>
          </a:prstGeom>
          <a:solidFill>
            <a:srgbClr val="EAD1DC"/>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200"/>
              <a:t>Primary VLAN</a:t>
            </a:r>
            <a:endParaRPr sz="1200" b="0" i="0" u="none" strike="noStrike" cap="none">
              <a:solidFill>
                <a:srgbClr val="000000"/>
              </a:solidFill>
              <a:latin typeface="Arial"/>
              <a:ea typeface="Arial"/>
              <a:cs typeface="Arial"/>
              <a:sym typeface="Arial"/>
            </a:endParaRPr>
          </a:p>
        </p:txBody>
      </p:sp>
      <p:sp>
        <p:nvSpPr>
          <p:cNvPr id="321" name="Google Shape;321;gdf7f94ca7a_1_51"/>
          <p:cNvSpPr/>
          <p:nvPr/>
        </p:nvSpPr>
        <p:spPr>
          <a:xfrm>
            <a:off x="8076025" y="3932100"/>
            <a:ext cx="198600" cy="1363800"/>
          </a:xfrm>
          <a:prstGeom prst="rightBrace">
            <a:avLst>
              <a:gd name="adj1" fmla="val 50000"/>
              <a:gd name="adj2" fmla="val 50000"/>
            </a:avLst>
          </a:prstGeom>
          <a:noFill/>
          <a:ln w="38100" cap="flat" cmpd="sng">
            <a:solidFill>
              <a:srgbClr val="D5A6B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gdf8c876b89_1_0"/>
          <p:cNvSpPr txBox="1">
            <a:spLocks noGrp="1"/>
          </p:cNvSpPr>
          <p:nvPr>
            <p:ph type="title"/>
          </p:nvPr>
        </p:nvSpPr>
        <p:spPr>
          <a:xfrm>
            <a:off x="381003" y="170159"/>
            <a:ext cx="10972800" cy="866700"/>
          </a:xfrm>
          <a:prstGeom prst="rect">
            <a:avLst/>
          </a:prstGeom>
        </p:spPr>
        <p:txBody>
          <a:bodyPr spcFirstLastPara="1" wrap="square" lIns="130125" tIns="65075" rIns="130125" bIns="65075" anchor="t" anchorCtr="0">
            <a:noAutofit/>
          </a:bodyPr>
          <a:lstStyle/>
          <a:p>
            <a:pPr marL="0" lvl="0" indent="0" algn="l" rtl="0">
              <a:spcBef>
                <a:spcPts val="0"/>
              </a:spcBef>
              <a:spcAft>
                <a:spcPts val="0"/>
              </a:spcAft>
              <a:buNone/>
            </a:pPr>
            <a:r>
              <a:rPr lang="en-US"/>
              <a:t>Mapping on a Promiscuous Port</a:t>
            </a:r>
            <a:endParaRPr/>
          </a:p>
        </p:txBody>
      </p:sp>
      <p:sp>
        <p:nvSpPr>
          <p:cNvPr id="327" name="Google Shape;327;gdf8c876b89_1_0"/>
          <p:cNvSpPr txBox="1">
            <a:spLocks noGrp="1"/>
          </p:cNvSpPr>
          <p:nvPr>
            <p:ph type="body" idx="1"/>
          </p:nvPr>
        </p:nvSpPr>
        <p:spPr>
          <a:xfrm>
            <a:off x="304800" y="2039375"/>
            <a:ext cx="5692500" cy="4183200"/>
          </a:xfrm>
          <a:prstGeom prst="rect">
            <a:avLst/>
          </a:prstGeom>
          <a:ln w="9525" cap="flat" cmpd="sng">
            <a:solidFill>
              <a:schemeClr val="dk2"/>
            </a:solidFill>
            <a:prstDash val="solid"/>
            <a:round/>
            <a:headEnd type="none" w="sm" len="sm"/>
            <a:tailEnd type="none" w="sm" len="sm"/>
          </a:ln>
        </p:spPr>
        <p:txBody>
          <a:bodyPr spcFirstLastPara="1" wrap="square" lIns="130125" tIns="65075" rIns="130125" bIns="65075" anchor="t" anchorCtr="0">
            <a:noAutofit/>
          </a:bodyPr>
          <a:lstStyle/>
          <a:p>
            <a:pPr marL="0" lvl="0" indent="0" algn="l" rtl="0">
              <a:spcBef>
                <a:spcPts val="0"/>
              </a:spcBef>
              <a:spcAft>
                <a:spcPts val="0"/>
              </a:spcAft>
              <a:buNone/>
            </a:pPr>
            <a:r>
              <a:rPr lang="en-US" sz="1300">
                <a:latin typeface="Courier New"/>
                <a:ea typeface="Courier New"/>
                <a:cs typeface="Courier New"/>
                <a:sym typeface="Courier New"/>
              </a:rPr>
              <a:t>s70515#show running-config interfaces ethernet 33</a:t>
            </a:r>
            <a:endParaRPr sz="1300">
              <a:latin typeface="Courier New"/>
              <a:ea typeface="Courier New"/>
              <a:cs typeface="Courier New"/>
              <a:sym typeface="Courier New"/>
            </a:endParaRPr>
          </a:p>
          <a:p>
            <a:pPr marL="0" lvl="0" indent="0" algn="l" rtl="0">
              <a:spcBef>
                <a:spcPts val="600"/>
              </a:spcBef>
              <a:spcAft>
                <a:spcPts val="0"/>
              </a:spcAft>
              <a:buNone/>
            </a:pPr>
            <a:r>
              <a:rPr lang="en-US" sz="1300">
                <a:latin typeface="Courier New"/>
                <a:ea typeface="Courier New"/>
                <a:cs typeface="Courier New"/>
                <a:sym typeface="Courier New"/>
              </a:rPr>
              <a:t>interface Ethernet33</a:t>
            </a:r>
            <a:endParaRPr sz="1300">
              <a:latin typeface="Courier New"/>
              <a:ea typeface="Courier New"/>
              <a:cs typeface="Courier New"/>
              <a:sym typeface="Courier New"/>
            </a:endParaRPr>
          </a:p>
          <a:p>
            <a:pPr marL="0" lvl="0" indent="0" algn="l" rtl="0">
              <a:spcBef>
                <a:spcPts val="600"/>
              </a:spcBef>
              <a:spcAft>
                <a:spcPts val="0"/>
              </a:spcAft>
              <a:buNone/>
            </a:pPr>
            <a:r>
              <a:rPr lang="en-US" sz="1300">
                <a:latin typeface="Courier New"/>
                <a:ea typeface="Courier New"/>
                <a:cs typeface="Courier New"/>
                <a:sym typeface="Courier New"/>
              </a:rPr>
              <a:t>   switchport access vlan 10</a:t>
            </a:r>
            <a:endParaRPr sz="1300">
              <a:latin typeface="Courier New"/>
              <a:ea typeface="Courier New"/>
              <a:cs typeface="Courier New"/>
              <a:sym typeface="Courier New"/>
            </a:endParaRPr>
          </a:p>
          <a:p>
            <a:pPr marL="0" lvl="0" indent="0" algn="l" rtl="0">
              <a:spcBef>
                <a:spcPts val="600"/>
              </a:spcBef>
              <a:spcAft>
                <a:spcPts val="0"/>
              </a:spcAft>
              <a:buNone/>
            </a:pPr>
            <a:endParaRPr sz="1300">
              <a:latin typeface="Courier New"/>
              <a:ea typeface="Courier New"/>
              <a:cs typeface="Courier New"/>
              <a:sym typeface="Courier New"/>
            </a:endParaRPr>
          </a:p>
          <a:p>
            <a:pPr marL="0" lvl="0" indent="0" algn="l" rtl="0">
              <a:spcBef>
                <a:spcPts val="600"/>
              </a:spcBef>
              <a:spcAft>
                <a:spcPts val="0"/>
              </a:spcAft>
              <a:buNone/>
            </a:pPr>
            <a:endParaRPr sz="1300">
              <a:latin typeface="Courier New"/>
              <a:ea typeface="Courier New"/>
              <a:cs typeface="Courier New"/>
              <a:sym typeface="Courier New"/>
            </a:endParaRPr>
          </a:p>
          <a:p>
            <a:pPr marL="0" lvl="0" indent="0" algn="l" rtl="0">
              <a:spcBef>
                <a:spcPts val="600"/>
              </a:spcBef>
              <a:spcAft>
                <a:spcPts val="0"/>
              </a:spcAft>
              <a:buNone/>
            </a:pPr>
            <a:r>
              <a:rPr lang="en-US" sz="1300">
                <a:latin typeface="Courier New"/>
                <a:ea typeface="Courier New"/>
                <a:cs typeface="Courier New"/>
                <a:sym typeface="Courier New"/>
              </a:rPr>
              <a:t>s70515#show vlan </a:t>
            </a:r>
            <a:endParaRPr sz="1300">
              <a:latin typeface="Courier New"/>
              <a:ea typeface="Courier New"/>
              <a:cs typeface="Courier New"/>
              <a:sym typeface="Courier New"/>
            </a:endParaRPr>
          </a:p>
          <a:p>
            <a:pPr marL="0" lvl="0" indent="0" algn="l" rtl="0">
              <a:spcBef>
                <a:spcPts val="600"/>
              </a:spcBef>
              <a:spcAft>
                <a:spcPts val="0"/>
              </a:spcAft>
              <a:buNone/>
            </a:pPr>
            <a:r>
              <a:rPr lang="en-US" sz="1300">
                <a:latin typeface="Courier New"/>
                <a:ea typeface="Courier New"/>
                <a:cs typeface="Courier New"/>
                <a:sym typeface="Courier New"/>
              </a:rPr>
              <a:t>VLAN  Name    Status    Ports</a:t>
            </a:r>
            <a:endParaRPr sz="1300">
              <a:latin typeface="Courier New"/>
              <a:ea typeface="Courier New"/>
              <a:cs typeface="Courier New"/>
              <a:sym typeface="Courier New"/>
            </a:endParaRPr>
          </a:p>
          <a:p>
            <a:pPr marL="0" lvl="0" indent="0" algn="l" rtl="0">
              <a:spcBef>
                <a:spcPts val="600"/>
              </a:spcBef>
              <a:spcAft>
                <a:spcPts val="0"/>
              </a:spcAft>
              <a:buNone/>
            </a:pPr>
            <a:r>
              <a:rPr lang="en-US" sz="1300">
                <a:latin typeface="Courier New"/>
                <a:ea typeface="Courier New"/>
                <a:cs typeface="Courier New"/>
                <a:sym typeface="Courier New"/>
              </a:rPr>
              <a:t>--- --------- -------- ------------------------------</a:t>
            </a:r>
            <a:endParaRPr sz="1300">
              <a:latin typeface="Courier New"/>
              <a:ea typeface="Courier New"/>
              <a:cs typeface="Courier New"/>
              <a:sym typeface="Courier New"/>
            </a:endParaRPr>
          </a:p>
          <a:p>
            <a:pPr marL="0" lvl="0" indent="0" algn="l" rtl="0">
              <a:spcBef>
                <a:spcPts val="600"/>
              </a:spcBef>
              <a:spcAft>
                <a:spcPts val="0"/>
              </a:spcAft>
              <a:buNone/>
            </a:pPr>
            <a:r>
              <a:rPr lang="en-US" sz="1300">
                <a:latin typeface="Courier New"/>
                <a:ea typeface="Courier New"/>
                <a:cs typeface="Courier New"/>
                <a:sym typeface="Courier New"/>
              </a:rPr>
              <a:t>1   default   active    </a:t>
            </a:r>
            <a:endParaRPr sz="1300">
              <a:latin typeface="Courier New"/>
              <a:ea typeface="Courier New"/>
              <a:cs typeface="Courier New"/>
              <a:sym typeface="Courier New"/>
            </a:endParaRPr>
          </a:p>
          <a:p>
            <a:pPr marL="0" lvl="0" indent="0" algn="l" rtl="0">
              <a:spcBef>
                <a:spcPts val="600"/>
              </a:spcBef>
              <a:spcAft>
                <a:spcPts val="0"/>
              </a:spcAft>
              <a:buNone/>
            </a:pPr>
            <a:r>
              <a:rPr lang="en-US" sz="1300">
                <a:latin typeface="Courier New"/>
                <a:ea typeface="Courier New"/>
                <a:cs typeface="Courier New"/>
                <a:sym typeface="Courier New"/>
              </a:rPr>
              <a:t>10  VLAN0010  active    Et27/1+, Et28/1+, Et33</a:t>
            </a:r>
            <a:endParaRPr sz="1300">
              <a:latin typeface="Courier New"/>
              <a:ea typeface="Courier New"/>
              <a:cs typeface="Courier New"/>
              <a:sym typeface="Courier New"/>
            </a:endParaRPr>
          </a:p>
          <a:p>
            <a:pPr marL="0" lvl="0" indent="0" algn="l" rtl="0">
              <a:spcBef>
                <a:spcPts val="600"/>
              </a:spcBef>
              <a:spcAft>
                <a:spcPts val="0"/>
              </a:spcAft>
              <a:buNone/>
            </a:pPr>
            <a:r>
              <a:rPr lang="en-US" sz="1300">
                <a:latin typeface="Courier New"/>
                <a:ea typeface="Courier New"/>
                <a:cs typeface="Courier New"/>
                <a:sym typeface="Courier New"/>
              </a:rPr>
              <a:t>11  VLAN0011  active    Et27/1, Et33+</a:t>
            </a:r>
            <a:endParaRPr sz="1300">
              <a:latin typeface="Courier New"/>
              <a:ea typeface="Courier New"/>
              <a:cs typeface="Courier New"/>
              <a:sym typeface="Courier New"/>
            </a:endParaRPr>
          </a:p>
          <a:p>
            <a:pPr marL="0" lvl="0" indent="0" algn="l" rtl="0">
              <a:spcBef>
                <a:spcPts val="600"/>
              </a:spcBef>
              <a:spcAft>
                <a:spcPts val="0"/>
              </a:spcAft>
              <a:buNone/>
            </a:pPr>
            <a:r>
              <a:rPr lang="en-US" sz="1300">
                <a:latin typeface="Courier New"/>
                <a:ea typeface="Courier New"/>
                <a:cs typeface="Courier New"/>
                <a:sym typeface="Courier New"/>
              </a:rPr>
              <a:t>12  VLAN0012  active    Et28/1, Et33+</a:t>
            </a:r>
            <a:endParaRPr sz="1300">
              <a:latin typeface="Courier New"/>
              <a:ea typeface="Courier New"/>
              <a:cs typeface="Courier New"/>
              <a:sym typeface="Courier New"/>
            </a:endParaRPr>
          </a:p>
          <a:p>
            <a:pPr marL="0" lvl="0" indent="0" algn="l" rtl="0">
              <a:spcBef>
                <a:spcPts val="600"/>
              </a:spcBef>
              <a:spcAft>
                <a:spcPts val="0"/>
              </a:spcAft>
              <a:buNone/>
            </a:pPr>
            <a:r>
              <a:rPr lang="en-US" sz="1300">
                <a:latin typeface="Courier New"/>
                <a:ea typeface="Courier New"/>
                <a:cs typeface="Courier New"/>
                <a:sym typeface="Courier New"/>
              </a:rPr>
              <a:t>13  VLAN0013  active    Et33+</a:t>
            </a:r>
            <a:endParaRPr sz="1300">
              <a:latin typeface="Courier New"/>
              <a:ea typeface="Courier New"/>
              <a:cs typeface="Courier New"/>
              <a:sym typeface="Courier New"/>
            </a:endParaRPr>
          </a:p>
          <a:p>
            <a:pPr marL="0" lvl="0" indent="0" algn="l" rtl="0">
              <a:spcBef>
                <a:spcPts val="600"/>
              </a:spcBef>
              <a:spcAft>
                <a:spcPts val="0"/>
              </a:spcAft>
              <a:buNone/>
            </a:pPr>
            <a:endParaRPr sz="1300">
              <a:latin typeface="Courier New"/>
              <a:ea typeface="Courier New"/>
              <a:cs typeface="Courier New"/>
              <a:sym typeface="Courier New"/>
            </a:endParaRPr>
          </a:p>
          <a:p>
            <a:pPr marL="0" lvl="0" indent="0" algn="l" rtl="0">
              <a:spcBef>
                <a:spcPts val="600"/>
              </a:spcBef>
              <a:spcAft>
                <a:spcPts val="0"/>
              </a:spcAft>
              <a:buNone/>
            </a:pPr>
            <a:r>
              <a:rPr lang="en-US" sz="1300">
                <a:latin typeface="Courier New"/>
                <a:ea typeface="Courier New"/>
                <a:cs typeface="Courier New"/>
                <a:sym typeface="Courier New"/>
              </a:rPr>
              <a:t>+ indicates a private VLAN promoted port</a:t>
            </a:r>
            <a:endParaRPr sz="1300">
              <a:latin typeface="Courier New"/>
              <a:ea typeface="Courier New"/>
              <a:cs typeface="Courier New"/>
              <a:sym typeface="Courier New"/>
            </a:endParaRPr>
          </a:p>
          <a:p>
            <a:pPr marL="0" lvl="0" indent="0" algn="l" rtl="0">
              <a:spcBef>
                <a:spcPts val="600"/>
              </a:spcBef>
              <a:spcAft>
                <a:spcPts val="600"/>
              </a:spcAft>
              <a:buNone/>
            </a:pPr>
            <a:endParaRPr sz="1300">
              <a:latin typeface="Courier New"/>
              <a:ea typeface="Courier New"/>
              <a:cs typeface="Courier New"/>
              <a:sym typeface="Courier New"/>
            </a:endParaRPr>
          </a:p>
        </p:txBody>
      </p:sp>
      <p:sp>
        <p:nvSpPr>
          <p:cNvPr id="328" name="Google Shape;328;gdf8c876b89_1_0"/>
          <p:cNvSpPr txBox="1"/>
          <p:nvPr/>
        </p:nvSpPr>
        <p:spPr>
          <a:xfrm>
            <a:off x="381000" y="1361675"/>
            <a:ext cx="10687200" cy="749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800">
                <a:solidFill>
                  <a:schemeClr val="dk1"/>
                </a:solidFill>
                <a:latin typeface="Helvetica Neue"/>
                <a:ea typeface="Helvetica Neue"/>
                <a:cs typeface="Helvetica Neue"/>
                <a:sym typeface="Helvetica Neue"/>
              </a:rPr>
              <a:t>By default a promiscuous ports is mapped to all secondary VLANs</a:t>
            </a:r>
            <a:endParaRPr sz="1800">
              <a:solidFill>
                <a:schemeClr val="dk1"/>
              </a:solidFill>
              <a:latin typeface="Helvetica Neue"/>
              <a:ea typeface="Helvetica Neue"/>
              <a:cs typeface="Helvetica Neue"/>
              <a:sym typeface="Helvetica Neue"/>
            </a:endParaRPr>
          </a:p>
          <a:p>
            <a:pPr marL="0" lvl="0" indent="0" algn="l" rtl="0">
              <a:spcBef>
                <a:spcPts val="0"/>
              </a:spcBef>
              <a:spcAft>
                <a:spcPts val="600"/>
              </a:spcAft>
              <a:buNone/>
            </a:pPr>
            <a:endParaRPr sz="1600">
              <a:solidFill>
                <a:schemeClr val="dk1"/>
              </a:solidFill>
              <a:latin typeface="Helvetica Neue"/>
              <a:ea typeface="Helvetica Neue"/>
              <a:cs typeface="Helvetica Neue"/>
              <a:sym typeface="Helvetica Neue"/>
            </a:endParaRPr>
          </a:p>
        </p:txBody>
      </p:sp>
      <p:sp>
        <p:nvSpPr>
          <p:cNvPr id="329" name="Google Shape;329;gdf8c876b89_1_0"/>
          <p:cNvSpPr txBox="1">
            <a:spLocks noGrp="1"/>
          </p:cNvSpPr>
          <p:nvPr>
            <p:ph type="body" idx="1"/>
          </p:nvPr>
        </p:nvSpPr>
        <p:spPr>
          <a:xfrm>
            <a:off x="6375500" y="2039375"/>
            <a:ext cx="5692500" cy="4183200"/>
          </a:xfrm>
          <a:prstGeom prst="rect">
            <a:avLst/>
          </a:prstGeom>
          <a:ln w="9525" cap="flat" cmpd="sng">
            <a:solidFill>
              <a:schemeClr val="dk2"/>
            </a:solidFill>
            <a:prstDash val="solid"/>
            <a:round/>
            <a:headEnd type="none" w="sm" len="sm"/>
            <a:tailEnd type="none" w="sm" len="sm"/>
          </a:ln>
        </p:spPr>
        <p:txBody>
          <a:bodyPr spcFirstLastPara="1" wrap="square" lIns="130125" tIns="65075" rIns="130125" bIns="65075" anchor="t" anchorCtr="0">
            <a:noAutofit/>
          </a:bodyPr>
          <a:lstStyle/>
          <a:p>
            <a:pPr marL="0" lvl="0" indent="0" algn="l" rtl="0">
              <a:spcBef>
                <a:spcPts val="0"/>
              </a:spcBef>
              <a:spcAft>
                <a:spcPts val="0"/>
              </a:spcAft>
              <a:buNone/>
            </a:pPr>
            <a:r>
              <a:rPr lang="en-US" sz="1300">
                <a:latin typeface="Courier New"/>
                <a:ea typeface="Courier New"/>
                <a:cs typeface="Courier New"/>
                <a:sym typeface="Courier New"/>
              </a:rPr>
              <a:t>s70515#show running-config interfaces ethernet 33</a:t>
            </a:r>
            <a:endParaRPr sz="1300">
              <a:latin typeface="Courier New"/>
              <a:ea typeface="Courier New"/>
              <a:cs typeface="Courier New"/>
              <a:sym typeface="Courier New"/>
            </a:endParaRPr>
          </a:p>
          <a:p>
            <a:pPr marL="0" lvl="0" indent="0" algn="l" rtl="0">
              <a:spcBef>
                <a:spcPts val="600"/>
              </a:spcBef>
              <a:spcAft>
                <a:spcPts val="0"/>
              </a:spcAft>
              <a:buNone/>
            </a:pPr>
            <a:r>
              <a:rPr lang="en-US" sz="1300">
                <a:latin typeface="Courier New"/>
                <a:ea typeface="Courier New"/>
                <a:cs typeface="Courier New"/>
                <a:sym typeface="Courier New"/>
              </a:rPr>
              <a:t>interface </a:t>
            </a:r>
            <a:r>
              <a:rPr lang="en-US" sz="1300" b="1">
                <a:latin typeface="Courier New"/>
                <a:ea typeface="Courier New"/>
                <a:cs typeface="Courier New"/>
                <a:sym typeface="Courier New"/>
              </a:rPr>
              <a:t>Ethernet33</a:t>
            </a:r>
            <a:endParaRPr sz="1300" b="1">
              <a:latin typeface="Courier New"/>
              <a:ea typeface="Courier New"/>
              <a:cs typeface="Courier New"/>
              <a:sym typeface="Courier New"/>
            </a:endParaRPr>
          </a:p>
          <a:p>
            <a:pPr marL="0" lvl="0" indent="0" algn="l" rtl="0">
              <a:spcBef>
                <a:spcPts val="600"/>
              </a:spcBef>
              <a:spcAft>
                <a:spcPts val="0"/>
              </a:spcAft>
              <a:buNone/>
            </a:pPr>
            <a:r>
              <a:rPr lang="en-US" sz="1300">
                <a:latin typeface="Courier New"/>
                <a:ea typeface="Courier New"/>
                <a:cs typeface="Courier New"/>
                <a:sym typeface="Courier New"/>
              </a:rPr>
              <a:t>   switchport access vlan 10</a:t>
            </a:r>
            <a:endParaRPr sz="13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b="1">
                <a:solidFill>
                  <a:schemeClr val="dk1"/>
                </a:solidFill>
                <a:latin typeface="Courier New"/>
                <a:ea typeface="Courier New"/>
                <a:cs typeface="Courier New"/>
                <a:sym typeface="Courier New"/>
              </a:rPr>
              <a:t>   switchport pvlan mapping 1-11,13</a:t>
            </a:r>
            <a:endParaRPr sz="1300">
              <a:latin typeface="Courier New"/>
              <a:ea typeface="Courier New"/>
              <a:cs typeface="Courier New"/>
              <a:sym typeface="Courier New"/>
            </a:endParaRPr>
          </a:p>
          <a:p>
            <a:pPr marL="0" lvl="0" indent="0" algn="l" rtl="0">
              <a:spcBef>
                <a:spcPts val="600"/>
              </a:spcBef>
              <a:spcAft>
                <a:spcPts val="0"/>
              </a:spcAft>
              <a:buNone/>
            </a:pPr>
            <a:endParaRPr sz="1300">
              <a:latin typeface="Courier New"/>
              <a:ea typeface="Courier New"/>
              <a:cs typeface="Courier New"/>
              <a:sym typeface="Courier New"/>
            </a:endParaRPr>
          </a:p>
          <a:p>
            <a:pPr marL="0" lvl="0" indent="0" algn="l" rtl="0">
              <a:spcBef>
                <a:spcPts val="600"/>
              </a:spcBef>
              <a:spcAft>
                <a:spcPts val="0"/>
              </a:spcAft>
              <a:buNone/>
            </a:pPr>
            <a:r>
              <a:rPr lang="en-US" sz="1300">
                <a:latin typeface="Courier New"/>
                <a:ea typeface="Courier New"/>
                <a:cs typeface="Courier New"/>
                <a:sym typeface="Courier New"/>
              </a:rPr>
              <a:t>s70515#show vlan </a:t>
            </a:r>
            <a:endParaRPr sz="1300">
              <a:latin typeface="Courier New"/>
              <a:ea typeface="Courier New"/>
              <a:cs typeface="Courier New"/>
              <a:sym typeface="Courier New"/>
            </a:endParaRPr>
          </a:p>
          <a:p>
            <a:pPr marL="0" lvl="0" indent="0" algn="l" rtl="0">
              <a:spcBef>
                <a:spcPts val="600"/>
              </a:spcBef>
              <a:spcAft>
                <a:spcPts val="0"/>
              </a:spcAft>
              <a:buNone/>
            </a:pPr>
            <a:r>
              <a:rPr lang="en-US" sz="1300">
                <a:latin typeface="Courier New"/>
                <a:ea typeface="Courier New"/>
                <a:cs typeface="Courier New"/>
                <a:sym typeface="Courier New"/>
              </a:rPr>
              <a:t>VLAN  Name    Status    Ports</a:t>
            </a:r>
            <a:endParaRPr sz="1300">
              <a:latin typeface="Courier New"/>
              <a:ea typeface="Courier New"/>
              <a:cs typeface="Courier New"/>
              <a:sym typeface="Courier New"/>
            </a:endParaRPr>
          </a:p>
          <a:p>
            <a:pPr marL="0" lvl="0" indent="0" algn="l" rtl="0">
              <a:spcBef>
                <a:spcPts val="600"/>
              </a:spcBef>
              <a:spcAft>
                <a:spcPts val="0"/>
              </a:spcAft>
              <a:buNone/>
            </a:pPr>
            <a:r>
              <a:rPr lang="en-US" sz="1300">
                <a:latin typeface="Courier New"/>
                <a:ea typeface="Courier New"/>
                <a:cs typeface="Courier New"/>
                <a:sym typeface="Courier New"/>
              </a:rPr>
              <a:t>--- -------- ---------- ----------------------------</a:t>
            </a:r>
            <a:endParaRPr sz="1300">
              <a:latin typeface="Courier New"/>
              <a:ea typeface="Courier New"/>
              <a:cs typeface="Courier New"/>
              <a:sym typeface="Courier New"/>
            </a:endParaRPr>
          </a:p>
          <a:p>
            <a:pPr marL="0" lvl="0" indent="0" algn="l" rtl="0">
              <a:spcBef>
                <a:spcPts val="600"/>
              </a:spcBef>
              <a:spcAft>
                <a:spcPts val="0"/>
              </a:spcAft>
              <a:buNone/>
            </a:pPr>
            <a:r>
              <a:rPr lang="en-US" sz="1300">
                <a:latin typeface="Courier New"/>
                <a:ea typeface="Courier New"/>
                <a:cs typeface="Courier New"/>
                <a:sym typeface="Courier New"/>
              </a:rPr>
              <a:t>1   default   active    </a:t>
            </a:r>
            <a:endParaRPr sz="1300">
              <a:latin typeface="Courier New"/>
              <a:ea typeface="Courier New"/>
              <a:cs typeface="Courier New"/>
              <a:sym typeface="Courier New"/>
            </a:endParaRPr>
          </a:p>
          <a:p>
            <a:pPr marL="0" lvl="0" indent="0" algn="l" rtl="0">
              <a:spcBef>
                <a:spcPts val="600"/>
              </a:spcBef>
              <a:spcAft>
                <a:spcPts val="0"/>
              </a:spcAft>
              <a:buNone/>
            </a:pPr>
            <a:r>
              <a:rPr lang="en-US" sz="1300">
                <a:latin typeface="Courier New"/>
                <a:ea typeface="Courier New"/>
                <a:cs typeface="Courier New"/>
                <a:sym typeface="Courier New"/>
              </a:rPr>
              <a:t>10  VLAN0010  active    Et27/1+, Et28/1+, Et33</a:t>
            </a:r>
            <a:endParaRPr sz="1300">
              <a:latin typeface="Courier New"/>
              <a:ea typeface="Courier New"/>
              <a:cs typeface="Courier New"/>
              <a:sym typeface="Courier New"/>
            </a:endParaRPr>
          </a:p>
          <a:p>
            <a:pPr marL="0" lvl="0" indent="0" algn="l" rtl="0">
              <a:spcBef>
                <a:spcPts val="600"/>
              </a:spcBef>
              <a:spcAft>
                <a:spcPts val="0"/>
              </a:spcAft>
              <a:buNone/>
            </a:pPr>
            <a:r>
              <a:rPr lang="en-US" sz="1300">
                <a:latin typeface="Courier New"/>
                <a:ea typeface="Courier New"/>
                <a:cs typeface="Courier New"/>
                <a:sym typeface="Courier New"/>
              </a:rPr>
              <a:t>11  VLAN0011  active    Et27/1, Et33+</a:t>
            </a:r>
            <a:endParaRPr sz="1300">
              <a:latin typeface="Courier New"/>
              <a:ea typeface="Courier New"/>
              <a:cs typeface="Courier New"/>
              <a:sym typeface="Courier New"/>
            </a:endParaRPr>
          </a:p>
          <a:p>
            <a:pPr marL="0" lvl="0" indent="0" algn="l" rtl="0">
              <a:spcBef>
                <a:spcPts val="600"/>
              </a:spcBef>
              <a:spcAft>
                <a:spcPts val="0"/>
              </a:spcAft>
              <a:buNone/>
            </a:pPr>
            <a:r>
              <a:rPr lang="en-US" sz="1300" b="1">
                <a:latin typeface="Courier New"/>
                <a:ea typeface="Courier New"/>
                <a:cs typeface="Courier New"/>
                <a:sym typeface="Courier New"/>
              </a:rPr>
              <a:t>12  VLAN0012  active    Et28/1</a:t>
            </a:r>
            <a:endParaRPr sz="1300" b="1">
              <a:latin typeface="Courier New"/>
              <a:ea typeface="Courier New"/>
              <a:cs typeface="Courier New"/>
              <a:sym typeface="Courier New"/>
            </a:endParaRPr>
          </a:p>
          <a:p>
            <a:pPr marL="0" lvl="0" indent="0" algn="l" rtl="0">
              <a:spcBef>
                <a:spcPts val="600"/>
              </a:spcBef>
              <a:spcAft>
                <a:spcPts val="0"/>
              </a:spcAft>
              <a:buNone/>
            </a:pPr>
            <a:r>
              <a:rPr lang="en-US" sz="1300">
                <a:latin typeface="Courier New"/>
                <a:ea typeface="Courier New"/>
                <a:cs typeface="Courier New"/>
                <a:sym typeface="Courier New"/>
              </a:rPr>
              <a:t>13  VLAN0013  active    Et33+</a:t>
            </a:r>
            <a:endParaRPr sz="1300">
              <a:latin typeface="Courier New"/>
              <a:ea typeface="Courier New"/>
              <a:cs typeface="Courier New"/>
              <a:sym typeface="Courier New"/>
            </a:endParaRPr>
          </a:p>
          <a:p>
            <a:pPr marL="0" lvl="0" indent="0" algn="l" rtl="0">
              <a:spcBef>
                <a:spcPts val="600"/>
              </a:spcBef>
              <a:spcAft>
                <a:spcPts val="0"/>
              </a:spcAft>
              <a:buNone/>
            </a:pPr>
            <a:endParaRPr sz="1300">
              <a:latin typeface="Courier New"/>
              <a:ea typeface="Courier New"/>
              <a:cs typeface="Courier New"/>
              <a:sym typeface="Courier New"/>
            </a:endParaRPr>
          </a:p>
          <a:p>
            <a:pPr marL="0" lvl="0" indent="0" algn="l" rtl="0">
              <a:spcBef>
                <a:spcPts val="600"/>
              </a:spcBef>
              <a:spcAft>
                <a:spcPts val="0"/>
              </a:spcAft>
              <a:buNone/>
            </a:pPr>
            <a:r>
              <a:rPr lang="en-US" sz="1300">
                <a:latin typeface="Courier New"/>
                <a:ea typeface="Courier New"/>
                <a:cs typeface="Courier New"/>
                <a:sym typeface="Courier New"/>
              </a:rPr>
              <a:t>+ indicates a private VLAN promoted port</a:t>
            </a:r>
            <a:endParaRPr sz="1300">
              <a:latin typeface="Courier New"/>
              <a:ea typeface="Courier New"/>
              <a:cs typeface="Courier New"/>
              <a:sym typeface="Courier New"/>
            </a:endParaRPr>
          </a:p>
          <a:p>
            <a:pPr marL="0" lvl="0" indent="0" algn="l" rtl="0">
              <a:spcBef>
                <a:spcPts val="600"/>
              </a:spcBef>
              <a:spcAft>
                <a:spcPts val="600"/>
              </a:spcAft>
              <a:buNone/>
            </a:pPr>
            <a:endParaRPr sz="1300">
              <a:latin typeface="Courier New"/>
              <a:ea typeface="Courier New"/>
              <a:cs typeface="Courier New"/>
              <a:sym typeface="Courier New"/>
            </a:endParaRPr>
          </a:p>
        </p:txBody>
      </p:sp>
      <p:sp>
        <p:nvSpPr>
          <p:cNvPr id="330" name="Google Shape;330;gdf8c876b89_1_0"/>
          <p:cNvSpPr/>
          <p:nvPr/>
        </p:nvSpPr>
        <p:spPr>
          <a:xfrm>
            <a:off x="3727150" y="3056650"/>
            <a:ext cx="2057100" cy="353700"/>
          </a:xfrm>
          <a:prstGeom prst="roundRect">
            <a:avLst>
              <a:gd name="adj" fmla="val 16667"/>
            </a:avLst>
          </a:prstGeom>
          <a:solidFill>
            <a:srgbClr val="D0E0E3"/>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400"/>
              <a:buFont typeface="Arial"/>
              <a:buNone/>
            </a:pPr>
            <a:r>
              <a:rPr lang="en-US" sz="1200">
                <a:latin typeface="Helvetica Neue"/>
                <a:ea typeface="Helvetica Neue"/>
                <a:cs typeface="Helvetica Neue"/>
                <a:sym typeface="Helvetica Neue"/>
              </a:rPr>
              <a:t>Without explicit mapping</a:t>
            </a:r>
            <a:endParaRPr sz="1200" b="0" i="0" u="none" strike="noStrike" cap="none">
              <a:solidFill>
                <a:srgbClr val="000000"/>
              </a:solidFill>
              <a:latin typeface="Arial"/>
              <a:ea typeface="Arial"/>
              <a:cs typeface="Arial"/>
              <a:sym typeface="Arial"/>
            </a:endParaRPr>
          </a:p>
        </p:txBody>
      </p:sp>
      <p:sp>
        <p:nvSpPr>
          <p:cNvPr id="331" name="Google Shape;331;gdf8c876b89_1_0"/>
          <p:cNvSpPr/>
          <p:nvPr/>
        </p:nvSpPr>
        <p:spPr>
          <a:xfrm>
            <a:off x="10246400" y="2995875"/>
            <a:ext cx="1669200" cy="353700"/>
          </a:xfrm>
          <a:prstGeom prst="roundRect">
            <a:avLst>
              <a:gd name="adj" fmla="val 16667"/>
            </a:avLst>
          </a:prstGeom>
          <a:solidFill>
            <a:srgbClr val="D0E0E3"/>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400"/>
              <a:buFont typeface="Arial"/>
              <a:buNone/>
            </a:pPr>
            <a:r>
              <a:rPr lang="en-US" sz="1200">
                <a:latin typeface="Helvetica Neue"/>
                <a:ea typeface="Helvetica Neue"/>
                <a:cs typeface="Helvetica Neue"/>
                <a:sym typeface="Helvetica Neue"/>
              </a:rPr>
              <a:t>With mapping</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Arista Light Template 2014">
  <a:themeElements>
    <a:clrScheme name="Custom 1">
      <a:dk1>
        <a:srgbClr val="141313"/>
      </a:dk1>
      <a:lt1>
        <a:srgbClr val="FFFFFE"/>
      </a:lt1>
      <a:dk2>
        <a:srgbClr val="141313"/>
      </a:dk2>
      <a:lt2>
        <a:srgbClr val="FFFFFE"/>
      </a:lt2>
      <a:accent1>
        <a:srgbClr val="204A6A"/>
      </a:accent1>
      <a:accent2>
        <a:srgbClr val="4472AE"/>
      </a:accent2>
      <a:accent3>
        <a:srgbClr val="97B162"/>
      </a:accent3>
      <a:accent4>
        <a:srgbClr val="C96D2B"/>
      </a:accent4>
      <a:accent5>
        <a:srgbClr val="151631"/>
      </a:accent5>
      <a:accent6>
        <a:srgbClr val="546B29"/>
      </a:accent6>
      <a:hlink>
        <a:srgbClr val="5242FF"/>
      </a:hlink>
      <a:folHlink>
        <a:srgbClr val="97B16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rista Light Template 2014">
  <a:themeElements>
    <a:clrScheme name="Custom 1">
      <a:dk1>
        <a:srgbClr val="141313"/>
      </a:dk1>
      <a:lt1>
        <a:srgbClr val="FFFFFE"/>
      </a:lt1>
      <a:dk2>
        <a:srgbClr val="141313"/>
      </a:dk2>
      <a:lt2>
        <a:srgbClr val="FFFFFE"/>
      </a:lt2>
      <a:accent1>
        <a:srgbClr val="204A6A"/>
      </a:accent1>
      <a:accent2>
        <a:srgbClr val="4472AE"/>
      </a:accent2>
      <a:accent3>
        <a:srgbClr val="97B162"/>
      </a:accent3>
      <a:accent4>
        <a:srgbClr val="C96D2B"/>
      </a:accent4>
      <a:accent5>
        <a:srgbClr val="151631"/>
      </a:accent5>
      <a:accent6>
        <a:srgbClr val="546B29"/>
      </a:accent6>
      <a:hlink>
        <a:srgbClr val="5242FF"/>
      </a:hlink>
      <a:folHlink>
        <a:srgbClr val="97B16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7603</Words>
  <Application>Microsoft Macintosh PowerPoint</Application>
  <PresentationFormat>Widescreen</PresentationFormat>
  <Paragraphs>1403</Paragraphs>
  <Slides>55</Slides>
  <Notes>55</Notes>
  <HiddenSlides>2</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55</vt:i4>
      </vt:variant>
    </vt:vector>
  </HeadingPairs>
  <TitlesOfParts>
    <vt:vector size="65" baseType="lpstr">
      <vt:lpstr>Helvetica Neue</vt:lpstr>
      <vt:lpstr>Gill Sans</vt:lpstr>
      <vt:lpstr>Arial</vt:lpstr>
      <vt:lpstr>Courier New</vt:lpstr>
      <vt:lpstr>Helvetica Neue Light</vt:lpstr>
      <vt:lpstr>Merriweather Sans</vt:lpstr>
      <vt:lpstr>Roboto</vt:lpstr>
      <vt:lpstr>Calibri</vt:lpstr>
      <vt:lpstr>Arista Light Template 2014</vt:lpstr>
      <vt:lpstr>Arista Light Template 2014</vt:lpstr>
      <vt:lpstr>PVLAN &amp; PVLAN over EVPN VXLAN</vt:lpstr>
      <vt:lpstr>Agenda</vt:lpstr>
      <vt:lpstr>PVLAN</vt:lpstr>
      <vt:lpstr>Private VLAN</vt:lpstr>
      <vt:lpstr>PVLAN Ports</vt:lpstr>
      <vt:lpstr>PVLAN Traffic Flow</vt:lpstr>
      <vt:lpstr>PVLAN Configuration</vt:lpstr>
      <vt:lpstr>MAC Learning in Primary VLAN</vt:lpstr>
      <vt:lpstr>Mapping on a Promiscuous Port</vt:lpstr>
      <vt:lpstr>PVLAN and Trunk Mode</vt:lpstr>
      <vt:lpstr>PVLAN and Trunk Mode</vt:lpstr>
      <vt:lpstr>Workaround for Promiscuous Trunk</vt:lpstr>
      <vt:lpstr>PVLAN and Trunk Mode</vt:lpstr>
      <vt:lpstr>PVLAN and Trunk Mode</vt:lpstr>
      <vt:lpstr>Arista Support for Trunk Mode</vt:lpstr>
      <vt:lpstr>PVLAN over EVPN VXLAN</vt:lpstr>
      <vt:lpstr>PVLAN over EVPN VXLAN</vt:lpstr>
      <vt:lpstr>PVLAN with EVPN VXLAN</vt:lpstr>
      <vt:lpstr>Control Plane and Data Plane</vt:lpstr>
      <vt:lpstr>Traffic Flow Examples</vt:lpstr>
      <vt:lpstr>Traffic Flow Examples</vt:lpstr>
      <vt:lpstr>Lab Details for the Next Slides</vt:lpstr>
      <vt:lpstr>VLAN Table and VXLAN Address Table</vt:lpstr>
      <vt:lpstr>VLAN Table and VXLAN Address Table</vt:lpstr>
      <vt:lpstr>PVLAN over EVPN VXLAN Configuration</vt:lpstr>
      <vt:lpstr>EVPN Route-Type 3</vt:lpstr>
      <vt:lpstr>VXLAN Flood-list</vt:lpstr>
      <vt:lpstr>EVPN Route-Type 2</vt:lpstr>
      <vt:lpstr>MAC Address and VXLAN Address Table</vt:lpstr>
      <vt:lpstr>Sand Support for PVLAN with EVPN VXLAN</vt:lpstr>
      <vt:lpstr>Arista Support for PVLAN with EVPN VXLAN</vt:lpstr>
      <vt:lpstr>Useful Links</vt:lpstr>
      <vt:lpstr>Special Thanks</vt:lpstr>
      <vt:lpstr>LAB</vt:lpstr>
      <vt:lpstr>Test Agenda</vt:lpstr>
      <vt:lpstr>PowerPoint Presentation</vt:lpstr>
      <vt:lpstr>VLAN : H3 in VLAN 12, H1 and H2 in VLAN 10</vt:lpstr>
      <vt:lpstr>Encapsulated Traffic: H3 in VLAN 12, H1 and H2 in VLAN 10</vt:lpstr>
      <vt:lpstr>EVPN Control-Plane: H3 in VLAN 12, H1 and H2 in VLAN 10</vt:lpstr>
      <vt:lpstr>VXLAN Address Table: H3 in VLAN 12, H1 and H2 in VLAN 10</vt:lpstr>
      <vt:lpstr>PowerPoint Presentation</vt:lpstr>
      <vt:lpstr>VLAN : H1 in VLAN 13, H2 and H3 in VLAN 12</vt:lpstr>
      <vt:lpstr>Encapsulated Traffic: H1 in VLAN 13, H2 and H3 in VLAN 12</vt:lpstr>
      <vt:lpstr>EVPN Control-Plane: H1 in VLAN 13, H2 and H3 in VLAN 12</vt:lpstr>
      <vt:lpstr>VXLAN Address Table: H1 in VLAN 13, H2 and H3 in VLAN 12</vt:lpstr>
      <vt:lpstr>PowerPoint Presentation</vt:lpstr>
      <vt:lpstr>VLAN : H1 in VLAN 13, H2 and H3 in VLAN 11</vt:lpstr>
      <vt:lpstr>Encapsulated Traffic: H1 in VLAN 13, H2 and H3 in VLAN 11</vt:lpstr>
      <vt:lpstr>EVPN Control-Plane: H1 in VLAN 13, H2 and H3 in VLAN 11</vt:lpstr>
      <vt:lpstr>VXLAN Address Table: H1 in VLAN 13, H2 and H3 in VLAN 11</vt:lpstr>
      <vt:lpstr>PowerPoint Presentation</vt:lpstr>
      <vt:lpstr>VLAN : H1 in VLAN 10, H2 and H3 in VLAN 11</vt:lpstr>
      <vt:lpstr>Encapsulated Traffic: H1 in VLAN 10, H2 and H3 in VLAN 11</vt:lpstr>
      <vt:lpstr>EVPN Control-Plane: H1 in VLAN 10, H2 and H3 in VLAN 11</vt:lpstr>
      <vt:lpstr>VXLAN Address Table: H1 in VLAN 10, H2 and H3 in VLAN 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PVLAN &amp; PVLAN over EVPN VXLAN</dc:title>
  <dc:creator>Microsoft Office User</dc:creator>
  <cp:lastModifiedBy>Khelil Sator</cp:lastModifiedBy>
  <cp:revision>1</cp:revision>
  <dcterms:created xsi:type="dcterms:W3CDTF">2021-03-24T17:17:19Z</dcterms:created>
  <dcterms:modified xsi:type="dcterms:W3CDTF">2021-06-14T09:37:08Z</dcterms:modified>
</cp:coreProperties>
</file>