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21BD-5792-42BF-89E6-471E7742E333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94C-5FB4-4CB8-957E-6627A06A08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570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21BD-5792-42BF-89E6-471E7742E333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94C-5FB4-4CB8-957E-6627A06A08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099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21BD-5792-42BF-89E6-471E7742E333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94C-5FB4-4CB8-957E-6627A06A08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885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21BD-5792-42BF-89E6-471E7742E333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94C-5FB4-4CB8-957E-6627A06A08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93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21BD-5792-42BF-89E6-471E7742E333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94C-5FB4-4CB8-957E-6627A06A08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338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21BD-5792-42BF-89E6-471E7742E333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94C-5FB4-4CB8-957E-6627A06A08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00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21BD-5792-42BF-89E6-471E7742E333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94C-5FB4-4CB8-957E-6627A06A08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72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21BD-5792-42BF-89E6-471E7742E333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94C-5FB4-4CB8-957E-6627A06A08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7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21BD-5792-42BF-89E6-471E7742E333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94C-5FB4-4CB8-957E-6627A06A08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878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21BD-5792-42BF-89E6-471E7742E333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94C-5FB4-4CB8-957E-6627A06A08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807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21BD-5792-42BF-89E6-471E7742E333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94C-5FB4-4CB8-957E-6627A06A08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448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21BD-5792-42BF-89E6-471E7742E333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594C-5FB4-4CB8-957E-6627A06A08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42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24618" cy="462976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R1 : if A and B then C</a:t>
            </a:r>
          </a:p>
          <a:p>
            <a:pPr fontAlgn="base"/>
            <a:r>
              <a:rPr lang="en-US" dirty="0"/>
              <a:t>R2 : if C then D</a:t>
            </a:r>
          </a:p>
          <a:p>
            <a:pPr fontAlgn="base"/>
            <a:r>
              <a:rPr lang="en-US" dirty="0"/>
              <a:t>R3 : if A and E then F</a:t>
            </a:r>
          </a:p>
          <a:p>
            <a:pPr fontAlgn="base"/>
            <a:r>
              <a:rPr lang="en-US" dirty="0"/>
              <a:t>R4 : if A then G</a:t>
            </a:r>
          </a:p>
          <a:p>
            <a:pPr fontAlgn="base"/>
            <a:r>
              <a:rPr lang="en-US" dirty="0"/>
              <a:t>R5 : if F and G then D</a:t>
            </a:r>
          </a:p>
          <a:p>
            <a:pPr fontAlgn="base"/>
            <a:r>
              <a:rPr lang="en-US" dirty="0"/>
              <a:t>R6 : if G and E then H</a:t>
            </a:r>
          </a:p>
          <a:p>
            <a:pPr fontAlgn="base"/>
            <a:r>
              <a:rPr lang="en-US" dirty="0"/>
              <a:t>R7 : if C and H then I</a:t>
            </a:r>
          </a:p>
          <a:p>
            <a:pPr fontAlgn="base"/>
            <a:r>
              <a:rPr lang="en-US" dirty="0"/>
              <a:t>R8 : if I and A then J</a:t>
            </a:r>
          </a:p>
          <a:p>
            <a:pPr fontAlgn="base"/>
            <a:r>
              <a:rPr lang="en-US" dirty="0"/>
              <a:t>R9 : if G then J</a:t>
            </a:r>
          </a:p>
          <a:p>
            <a:pPr fontAlgn="base"/>
            <a:r>
              <a:rPr lang="en-US" dirty="0"/>
              <a:t>R10 : if J then </a:t>
            </a:r>
            <a:r>
              <a:rPr lang="en-US" dirty="0" smtClean="0"/>
              <a:t>K</a:t>
            </a:r>
            <a:endParaRPr lang="en-US" dirty="0"/>
          </a:p>
        </p:txBody>
      </p:sp>
      <p:pic>
        <p:nvPicPr>
          <p:cNvPr id="1026" name="Picture 2" descr="https://diskusikuliah.files.wordpress.com/2010/10/f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63" y="2374710"/>
            <a:ext cx="7383888" cy="30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3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Kasus: Sistem Pakar Penasihat Keuangan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268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Variabel-variabel:</a:t>
            </a:r>
          </a:p>
          <a:p>
            <a:pPr fontAlgn="base"/>
            <a:r>
              <a:rPr lang="id-ID" dirty="0"/>
              <a:t>A = memiliki uang $10.000 untuk investasi</a:t>
            </a:r>
          </a:p>
          <a:p>
            <a:pPr fontAlgn="base"/>
            <a:r>
              <a:rPr lang="id-ID" dirty="0"/>
              <a:t>B = berusia &lt; 30 tahun</a:t>
            </a:r>
          </a:p>
          <a:p>
            <a:pPr fontAlgn="base"/>
            <a:r>
              <a:rPr lang="id-ID" dirty="0"/>
              <a:t>C = tingkat pendidikan pada level college</a:t>
            </a:r>
          </a:p>
          <a:p>
            <a:pPr fontAlgn="base"/>
            <a:r>
              <a:rPr lang="id-ID" dirty="0"/>
              <a:t>D = pendapatan minimum pertahun $40.000</a:t>
            </a:r>
          </a:p>
          <a:p>
            <a:pPr fontAlgn="base"/>
            <a:r>
              <a:rPr lang="id-ID" dirty="0"/>
              <a:t>E = investasi pada bidang Sekuritas (Asuransi)</a:t>
            </a:r>
          </a:p>
          <a:p>
            <a:pPr fontAlgn="base"/>
            <a:r>
              <a:rPr lang="id-ID" dirty="0"/>
              <a:t>F = investasi pada saham pertumbuhan (growth stock)</a:t>
            </a:r>
          </a:p>
          <a:p>
            <a:pPr fontAlgn="base"/>
            <a:r>
              <a:rPr lang="id-ID" dirty="0"/>
              <a:t>G = investasi pada saham </a:t>
            </a:r>
            <a:r>
              <a:rPr lang="id-ID" dirty="0" smtClean="0"/>
              <a:t>IBM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915700" y="1825625"/>
            <a:ext cx="34380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Fakta:</a:t>
            </a:r>
          </a:p>
          <a:p>
            <a:r>
              <a:rPr lang="id-ID" dirty="0"/>
              <a:t>Memiliki uang $</a:t>
            </a:r>
            <a:r>
              <a:rPr lang="id-ID" dirty="0" smtClean="0"/>
              <a:t>10.000</a:t>
            </a:r>
          </a:p>
          <a:p>
            <a:r>
              <a:rPr lang="id-ID" dirty="0"/>
              <a:t>Berusia 25 </a:t>
            </a:r>
            <a:r>
              <a:rPr lang="id-ID" dirty="0" smtClean="0"/>
              <a:t>tahun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b="1" dirty="0" smtClean="0"/>
              <a:t>Kasus:</a:t>
            </a:r>
          </a:p>
          <a:p>
            <a:r>
              <a:rPr lang="id-ID" dirty="0" smtClean="0"/>
              <a:t>A</a:t>
            </a:r>
            <a:r>
              <a:rPr lang="sv-SE" dirty="0" smtClean="0"/>
              <a:t>pakah </a:t>
            </a:r>
            <a:r>
              <a:rPr lang="sv-SE" dirty="0"/>
              <a:t>tepat jika </a:t>
            </a:r>
            <a:r>
              <a:rPr lang="sv-SE" dirty="0" smtClean="0"/>
              <a:t>berinvestasi </a:t>
            </a:r>
            <a:r>
              <a:rPr lang="sv-SE" dirty="0"/>
              <a:t>pada stock </a:t>
            </a:r>
            <a:r>
              <a:rPr lang="sv-SE" dirty="0" smtClean="0"/>
              <a:t>IBM</a:t>
            </a:r>
            <a:r>
              <a:rPr lang="id-ID" dirty="0" smtClean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36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Rules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id-ID" dirty="0"/>
              <a:t>R1 : IF seseorang memiliki uang $10.000 untuk berinvestasi AND dia berpendidikan pada level college THEN dia harus berinvestasi pada bidang sekuritas</a:t>
            </a:r>
          </a:p>
          <a:p>
            <a:pPr fontAlgn="base"/>
            <a:r>
              <a:rPr lang="id-ID" dirty="0"/>
              <a:t>R2 : IF seseorang memiliki pendapatan per tahun min $40.000 AND dia berpendidikan pada level college THEN dia harus berinvestasi pada saham pertumbuhan (growth stocks)</a:t>
            </a:r>
          </a:p>
          <a:p>
            <a:pPr fontAlgn="base"/>
            <a:r>
              <a:rPr lang="id-ID" dirty="0"/>
              <a:t>R3 : IF seseorang berusia &lt; 30 tahun AND dia berinvestasi pada bidang sekuritas THEN dia sebaiknya berinvestasi pada saham pertumbuhan</a:t>
            </a:r>
          </a:p>
          <a:p>
            <a:pPr fontAlgn="base"/>
            <a:r>
              <a:rPr lang="id-ID" dirty="0"/>
              <a:t>R4 : IF seseorang berusia </a:t>
            </a:r>
            <a:r>
              <a:rPr lang="id-ID" dirty="0" smtClean="0"/>
              <a:t>&lt; </a:t>
            </a:r>
            <a:r>
              <a:rPr lang="id-ID" dirty="0"/>
              <a:t>22 tahun THEN dia berpendidikan college</a:t>
            </a:r>
          </a:p>
          <a:p>
            <a:pPr fontAlgn="base"/>
            <a:r>
              <a:rPr lang="id-ID" dirty="0"/>
              <a:t>R5 : IF seseorang ingin berinvestasi pada saham pertumbuhan THEN saham yang dipilih adalah saham IBM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35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Contoh Kasus: Sistem Pakar Penasihat Keuangan</vt:lpstr>
      <vt:lpstr>Rules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Khoirul Umam</dc:creator>
  <cp:lastModifiedBy>Khoirul Umam</cp:lastModifiedBy>
  <cp:revision>2</cp:revision>
  <dcterms:created xsi:type="dcterms:W3CDTF">2017-02-28T10:50:08Z</dcterms:created>
  <dcterms:modified xsi:type="dcterms:W3CDTF">2017-02-28T12:52:45Z</dcterms:modified>
</cp:coreProperties>
</file>