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1" r:id="rId1"/>
  </p:sldMasterIdLst>
  <p:notesMasterIdLst>
    <p:notesMasterId r:id="rId66"/>
  </p:notesMasterIdLst>
  <p:handoutMasterIdLst>
    <p:handoutMasterId r:id="rId67"/>
  </p:handoutMasterIdLst>
  <p:sldIdLst>
    <p:sldId id="311" r:id="rId2"/>
    <p:sldId id="475" r:id="rId3"/>
    <p:sldId id="421" r:id="rId4"/>
    <p:sldId id="422" r:id="rId5"/>
    <p:sldId id="423" r:id="rId6"/>
    <p:sldId id="424" r:id="rId7"/>
    <p:sldId id="425" r:id="rId8"/>
    <p:sldId id="426" r:id="rId9"/>
    <p:sldId id="430" r:id="rId10"/>
    <p:sldId id="431" r:id="rId11"/>
    <p:sldId id="432" r:id="rId12"/>
    <p:sldId id="433" r:id="rId13"/>
    <p:sldId id="434" r:id="rId14"/>
    <p:sldId id="435" r:id="rId15"/>
    <p:sldId id="436" r:id="rId16"/>
    <p:sldId id="437" r:id="rId17"/>
    <p:sldId id="438" r:id="rId18"/>
    <p:sldId id="439" r:id="rId19"/>
    <p:sldId id="440" r:id="rId20"/>
    <p:sldId id="441" r:id="rId21"/>
    <p:sldId id="449" r:id="rId22"/>
    <p:sldId id="450" r:id="rId23"/>
    <p:sldId id="451" r:id="rId24"/>
    <p:sldId id="452" r:id="rId25"/>
    <p:sldId id="455" r:id="rId26"/>
    <p:sldId id="456" r:id="rId27"/>
    <p:sldId id="459" r:id="rId28"/>
    <p:sldId id="476" r:id="rId29"/>
    <p:sldId id="483" r:id="rId30"/>
    <p:sldId id="484" r:id="rId31"/>
    <p:sldId id="485" r:id="rId32"/>
    <p:sldId id="486" r:id="rId33"/>
    <p:sldId id="488" r:id="rId34"/>
    <p:sldId id="490" r:id="rId35"/>
    <p:sldId id="491" r:id="rId36"/>
    <p:sldId id="477" r:id="rId37"/>
    <p:sldId id="478" r:id="rId38"/>
    <p:sldId id="479" r:id="rId39"/>
    <p:sldId id="480" r:id="rId40"/>
    <p:sldId id="464" r:id="rId41"/>
    <p:sldId id="466" r:id="rId42"/>
    <p:sldId id="467" r:id="rId43"/>
    <p:sldId id="482" r:id="rId44"/>
    <p:sldId id="495" r:id="rId45"/>
    <p:sldId id="496" r:id="rId46"/>
    <p:sldId id="497" r:id="rId47"/>
    <p:sldId id="498" r:id="rId48"/>
    <p:sldId id="499" r:id="rId49"/>
    <p:sldId id="504" r:id="rId50"/>
    <p:sldId id="505" r:id="rId51"/>
    <p:sldId id="506" r:id="rId52"/>
    <p:sldId id="507" r:id="rId53"/>
    <p:sldId id="508" r:id="rId54"/>
    <p:sldId id="509" r:id="rId55"/>
    <p:sldId id="510" r:id="rId56"/>
    <p:sldId id="511" r:id="rId57"/>
    <p:sldId id="512" r:id="rId58"/>
    <p:sldId id="481" r:id="rId59"/>
    <p:sldId id="469" r:id="rId60"/>
    <p:sldId id="470" r:id="rId61"/>
    <p:sldId id="473" r:id="rId62"/>
    <p:sldId id="474" r:id="rId63"/>
    <p:sldId id="513" r:id="rId64"/>
    <p:sldId id="369" r:id="rId65"/>
  </p:sldIdLst>
  <p:sldSz cx="9144000" cy="6858000" type="screen4x3"/>
  <p:notesSz cx="9223375" cy="70040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>
          <p15:clr>
            <a:srgbClr val="A4A3A4"/>
          </p15:clr>
        </p15:guide>
        <p15:guide id="2" pos="1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29">
          <p15:clr>
            <a:srgbClr val="A4A3A4"/>
          </p15:clr>
        </p15:guide>
        <p15:guide id="2" pos="290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3300"/>
    <a:srgbClr val="CCECFF"/>
    <a:srgbClr val="333399"/>
    <a:srgbClr val="000066"/>
    <a:srgbClr val="FFFFCC"/>
    <a:srgbClr val="F8F8F8"/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5" autoAdjust="0"/>
    <p:restoredTop sz="94612" autoAdjust="0"/>
  </p:normalViewPr>
  <p:slideViewPr>
    <p:cSldViewPr snapToObjects="1">
      <p:cViewPr varScale="1">
        <p:scale>
          <a:sx n="66" d="100"/>
          <a:sy n="66" d="100"/>
        </p:scale>
        <p:origin x="1422" y="60"/>
      </p:cViewPr>
      <p:guideLst>
        <p:guide orient="horz" pos="1152"/>
        <p:guide pos="14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64" d="100"/>
          <a:sy n="64" d="100"/>
        </p:scale>
        <p:origin x="-756" y="-96"/>
      </p:cViewPr>
      <p:guideLst>
        <p:guide orient="horz" pos="2229"/>
        <p:guide pos="29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64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15888"/>
            <a:ext cx="4013200" cy="347662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chemeClr val="bg1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100" b="1">
                <a:effectLst>
                  <a:outerShdw blurRad="38100" dist="38100" dir="2700000" algn="tl">
                    <a:srgbClr val="FFFFFF"/>
                  </a:outerShdw>
                </a:effectLst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en-US"/>
              <a:t>Kecerdasan Buatan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18113" y="115888"/>
            <a:ext cx="4013200" cy="347662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chemeClr val="bg1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100" b="1">
                <a:effectLst>
                  <a:outerShdw blurRad="38100" dist="38100" dir="2700000" algn="tl">
                    <a:srgbClr val="FFFFFF"/>
                  </a:outerShdw>
                </a:effectLst>
                <a:latin typeface="Garamond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54800"/>
            <a:ext cx="401320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100" b="1"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en-US"/>
              <a:t>Handayani Tjandrasa</a:t>
            </a:r>
          </a:p>
        </p:txBody>
      </p:sp>
      <p:sp>
        <p:nvSpPr>
          <p:cNvPr id="194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18113" y="6654800"/>
            <a:ext cx="401320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100" b="1"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</a:defRPr>
            </a:lvl1pPr>
          </a:lstStyle>
          <a:p>
            <a:fld id="{132D9944-3980-4449-9457-7056F686E4B2}" type="slidenum">
              <a:rPr lang="en-US" altLang="id-ID"/>
              <a:pPr/>
              <a:t>‹#›</a:t>
            </a:fld>
            <a:endParaRPr lang="en-US" alt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22875" y="58738"/>
            <a:ext cx="350678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t" anchorCtr="0" compatLnSpc="1">
            <a:prstTxWarp prst="textNoShape">
              <a:avLst/>
            </a:prstTxWarp>
            <a:flatTx/>
          </a:bodyPr>
          <a:lstStyle>
            <a:lvl1pPr algn="r" defTabSz="923925" eaLnBrk="0" hangingPunct="0">
              <a:defRPr sz="1100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7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3240088" y="463550"/>
            <a:ext cx="2852737" cy="2139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scene3d>
            <a:camera prst="legacyPerspectiv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000066"/>
            </a:extrusionClr>
            <a:contourClr>
              <a:srgbClr val="00000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4613" y="6670675"/>
            <a:ext cx="830897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b" anchorCtr="0" compatLnSpc="1">
            <a:prstTxWarp prst="textNoShape">
              <a:avLst/>
            </a:prstTxWarp>
          </a:bodyPr>
          <a:lstStyle>
            <a:lvl1pPr defTabSz="923925" eaLnBrk="0" hangingPunct="0">
              <a:defRPr sz="1100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 Handayani Tjandrasa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383588" y="6670675"/>
            <a:ext cx="83978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b" anchorCtr="0" compatLnSpc="1">
            <a:prstTxWarp prst="textNoShape">
              <a:avLst/>
            </a:prstTxWarp>
          </a:bodyPr>
          <a:lstStyle>
            <a:lvl1pPr algn="ctr" defTabSz="923925" eaLnBrk="0" hangingPunct="0">
              <a:defRPr sz="1100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defRPr>
            </a:lvl1pPr>
          </a:lstStyle>
          <a:p>
            <a:r>
              <a:rPr lang="en-US" altLang="id-ID"/>
              <a:t>          </a:t>
            </a:r>
            <a:fld id="{3419D353-4A8C-4275-9418-DD31DD672C31}" type="slidenum">
              <a:rPr lang="en-US" altLang="id-ID"/>
              <a:pPr/>
              <a:t>‹#›</a:t>
            </a:fld>
            <a:endParaRPr lang="en-US" altLang="id-ID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09563" y="57150"/>
            <a:ext cx="4706937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0" tIns="46200" rIns="92400" bIns="46200" numCol="1" anchor="t" anchorCtr="0" compatLnSpc="1">
            <a:prstTxWarp prst="textNoShape">
              <a:avLst/>
            </a:prstTxWarp>
            <a:flatTx/>
          </a:bodyPr>
          <a:lstStyle>
            <a:lvl1pPr defTabSz="923925" eaLnBrk="0" hangingPunct="0">
              <a:defRPr sz="1100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Kecerdasan Buatan</a:t>
            </a:r>
          </a:p>
        </p:txBody>
      </p:sp>
      <p:sp>
        <p:nvSpPr>
          <p:cNvPr id="7192" name="Line 24"/>
          <p:cNvSpPr>
            <a:spLocks noChangeShapeType="1"/>
          </p:cNvSpPr>
          <p:nvPr/>
        </p:nvSpPr>
        <p:spPr bwMode="auto">
          <a:xfrm>
            <a:off x="152400" y="6827838"/>
            <a:ext cx="8916988" cy="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197" name="Line 29"/>
          <p:cNvSpPr>
            <a:spLocks noChangeShapeType="1"/>
          </p:cNvSpPr>
          <p:nvPr/>
        </p:nvSpPr>
        <p:spPr bwMode="auto">
          <a:xfrm flipH="1">
            <a:off x="401638" y="288925"/>
            <a:ext cx="8228012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b="1" u="sng" kern="1200">
        <a:solidFill>
          <a:schemeClr val="tx1"/>
        </a:solidFill>
        <a:effectLst>
          <a:outerShdw blurRad="38100" dist="38100" dir="2700000" algn="tl">
            <a:srgbClr val="C0C0C0"/>
          </a:outerShdw>
        </a:effectLst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Handayani Tjandrasa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>
                <a:latin typeface="Arial Narrow" panose="020B0606020202030204" pitchFamily="34" charset="0"/>
              </a:rPr>
              <a:t>          </a:t>
            </a:r>
            <a:fld id="{483C6579-69B9-4D24-B9E1-97E0B42143CB}" type="slidenum">
              <a:rPr lang="en-US" altLang="id-ID">
                <a:latin typeface="Arial Narrow" panose="020B0606020202030204" pitchFamily="34" charset="0"/>
              </a:rPr>
              <a:pPr/>
              <a:t>1</a:t>
            </a:fld>
            <a:endParaRPr lang="en-US" altLang="id-ID">
              <a:latin typeface="Arial Narrow" panose="020B0606020202030204" pitchFamily="34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Kecerdasan Buatan</a:t>
            </a:r>
          </a:p>
        </p:txBody>
      </p:sp>
      <p:sp>
        <p:nvSpPr>
          <p:cNvPr id="686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4913" y="3355975"/>
            <a:ext cx="6823075" cy="3124200"/>
          </a:xfrm>
          <a:prstGeom prst="rect">
            <a:avLst/>
          </a:prstGeom>
          <a:ln w="6350">
            <a:prstDash val="sysDot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ICS611-Foundations of A.I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Part3.3 -Informed search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5F8576-33A3-4DB8-80C8-9CA1799B7DEA}" type="slidenum">
              <a:rPr lang="en-US" altLang="id-ID">
                <a:latin typeface="Arial Narrow" panose="020B0606020202030204" pitchFamily="34" charset="0"/>
              </a:rPr>
              <a:pPr/>
              <a:t>22</a:t>
            </a:fld>
            <a:endParaRPr lang="en-US" altLang="id-ID">
              <a:latin typeface="Arial Narrow" panose="020B0606020202030204" pitchFamily="34" charset="0"/>
            </a:endParaRPr>
          </a:p>
        </p:txBody>
      </p:sp>
      <p:sp>
        <p:nvSpPr>
          <p:cNvPr id="6963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2338" y="3327400"/>
            <a:ext cx="7378700" cy="31511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Handayani Tjandrasa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>
                <a:latin typeface="Arial Narrow" panose="020B0606020202030204" pitchFamily="34" charset="0"/>
              </a:rPr>
              <a:t>          </a:t>
            </a:r>
            <a:fld id="{9ED56F83-3D9E-494B-97D6-B08556F5D394}" type="slidenum">
              <a:rPr lang="en-US" altLang="id-ID">
                <a:latin typeface="Arial Narrow" panose="020B0606020202030204" pitchFamily="34" charset="0"/>
              </a:rPr>
              <a:pPr/>
              <a:t>64</a:t>
            </a:fld>
            <a:endParaRPr lang="en-US" altLang="id-ID">
              <a:latin typeface="Arial Narrow" panose="020B0606020202030204" pitchFamily="34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Kecerdasan Buatan</a:t>
            </a:r>
          </a:p>
        </p:txBody>
      </p:sp>
      <p:sp>
        <p:nvSpPr>
          <p:cNvPr id="706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4913" y="3355975"/>
            <a:ext cx="6823075" cy="3124200"/>
          </a:xfrm>
          <a:prstGeom prst="rect">
            <a:avLst/>
          </a:prstGeom>
          <a:ln w="6350">
            <a:prstDash val="sysDot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925C26-45C0-4A3A-9B21-831E9D7A43B6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115170637"/>
      </p:ext>
    </p:extLst>
  </p:cSld>
  <p:clrMapOvr>
    <a:masterClrMapping/>
  </p:clrMapOvr>
  <p:transition>
    <p:spli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01E2BD-990C-4DA0-8559-191A41E00690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652966326"/>
      </p:ext>
    </p:extLst>
  </p:cSld>
  <p:clrMapOvr>
    <a:masterClrMapping/>
  </p:clrMapOvr>
  <p:transition>
    <p:spli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7EA56B-A2A4-44A0-87D2-B912BCD538D5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959182053"/>
      </p:ext>
    </p:extLst>
  </p:cSld>
  <p:clrMapOvr>
    <a:masterClrMapping/>
  </p:clrMapOvr>
  <p:transition>
    <p:spli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09B482-B7F3-4AC0-A504-6CFEED1C2160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693628324"/>
      </p:ext>
    </p:extLst>
  </p:cSld>
  <p:clrMapOvr>
    <a:masterClrMapping/>
  </p:clrMapOvr>
  <p:transition>
    <p:split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76FC10-DA2E-4320-8530-7D98257D620B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212257076"/>
      </p:ext>
    </p:extLst>
  </p:cSld>
  <p:clrMapOvr>
    <a:masterClrMapping/>
  </p:clrMapOvr>
  <p:transition>
    <p:spli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F1A411-9F39-43F9-B8A2-0514D382D390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694346088"/>
      </p:ext>
    </p:extLst>
  </p:cSld>
  <p:clrMapOvr>
    <a:masterClrMapping/>
  </p:clrMapOvr>
  <p:transition>
    <p:spli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04B78E-70CA-4689-8641-289EBE5A0855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95616547"/>
      </p:ext>
    </p:extLst>
  </p:cSld>
  <p:clrMapOvr>
    <a:masterClrMapping/>
  </p:clrMapOvr>
  <p:transition>
    <p:spli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64E09C-9FB4-4DF3-B62A-A79FE5B0350D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312791025"/>
      </p:ext>
    </p:extLst>
  </p:cSld>
  <p:clrMapOvr>
    <a:masterClrMapping/>
  </p:clrMapOvr>
  <p:transition>
    <p:spli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583CA3-2EB5-4736-951F-8DED8727D48C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167574718"/>
      </p:ext>
    </p:extLst>
  </p:cSld>
  <p:clrMapOvr>
    <a:masterClrMapping/>
  </p:clrMapOvr>
  <p:transition>
    <p:spli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E9B492-F833-4657-9A46-2E2F5D2D99D9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048126056"/>
      </p:ext>
    </p:extLst>
  </p:cSld>
  <p:clrMapOvr>
    <a:masterClrMapping/>
  </p:clrMapOvr>
  <p:transition>
    <p:spli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F02A1B-E0F2-4EFE-BDCA-EEC4711E0284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576315177"/>
      </p:ext>
    </p:extLst>
  </p:cSld>
  <p:clrMapOvr>
    <a:masterClrMapping/>
  </p:clrMapOvr>
  <p:transition>
    <p:spli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9AD54C-D68D-4093-9293-EB9B2EB91E37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336109560"/>
      </p:ext>
    </p:extLst>
  </p:cSld>
  <p:clrMapOvr>
    <a:masterClrMapping/>
  </p:clrMapOvr>
  <p:transition>
    <p:spli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5508CD-658D-4AB0-B953-FEFBA9DA4538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696074769"/>
      </p:ext>
    </p:extLst>
  </p:cSld>
  <p:clrMapOvr>
    <a:masterClrMapping/>
  </p:clrMapOvr>
  <p:transition>
    <p:spli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 smtClean="0"/>
              <a:t>Click to edit Master text styles</a:t>
            </a:r>
          </a:p>
          <a:p>
            <a:pPr lvl="1"/>
            <a:r>
              <a:rPr lang="en-US" altLang="id-ID" smtClean="0"/>
              <a:t>Second level</a:t>
            </a:r>
          </a:p>
          <a:p>
            <a:pPr lvl="2"/>
            <a:r>
              <a:rPr lang="en-US" altLang="id-ID" smtClean="0"/>
              <a:t>Third level</a:t>
            </a:r>
          </a:p>
          <a:p>
            <a:pPr lvl="3"/>
            <a:r>
              <a:rPr lang="en-US" altLang="id-ID" smtClean="0"/>
              <a:t>Fourth level</a:t>
            </a:r>
          </a:p>
          <a:p>
            <a:pPr lvl="4"/>
            <a:r>
              <a:rPr lang="en-US" altLang="id-ID" smtClean="0"/>
              <a:t>Fifth level</a:t>
            </a:r>
          </a:p>
        </p:txBody>
      </p:sp>
      <p:sp>
        <p:nvSpPr>
          <p:cNvPr id="5580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80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80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3C54D08-375B-488C-B940-386D9A4CBC2E}" type="slidenum">
              <a:rPr lang="en-US" altLang="id-ID"/>
              <a:pPr/>
              <a:t>‹#›</a:t>
            </a:fld>
            <a:endParaRPr lang="en-US" altLang="id-ID"/>
          </a:p>
        </p:txBody>
      </p:sp>
      <p:sp>
        <p:nvSpPr>
          <p:cNvPr id="558087" name="Rectangle 7"/>
          <p:cNvSpPr>
            <a:spLocks noChangeArrowheads="1"/>
          </p:cNvSpPr>
          <p:nvPr userDrawn="1"/>
        </p:nvSpPr>
        <p:spPr bwMode="ltGray">
          <a:xfrm>
            <a:off x="0" y="0"/>
            <a:ext cx="825500" cy="6858000"/>
          </a:xfrm>
          <a:prstGeom prst="rect">
            <a:avLst/>
          </a:prstGeom>
          <a:solidFill>
            <a:schemeClr val="tx2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58088" name="Line 8"/>
          <p:cNvSpPr>
            <a:spLocks noChangeShapeType="1"/>
          </p:cNvSpPr>
          <p:nvPr userDrawn="1"/>
        </p:nvSpPr>
        <p:spPr bwMode="auto">
          <a:xfrm>
            <a:off x="9144000" y="0"/>
            <a:ext cx="0" cy="685800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</p:sldLayoutIdLst>
  <p:transition>
    <p:split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2" name="Rectangle 4"/>
          <p:cNvSpPr>
            <a:spLocks noChangeArrowheads="1"/>
          </p:cNvSpPr>
          <p:nvPr/>
        </p:nvSpPr>
        <p:spPr bwMode="auto">
          <a:xfrm>
            <a:off x="838200" y="4038600"/>
            <a:ext cx="8153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/>
          <a:lstStyle/>
          <a:p>
            <a:pPr algn="ctr" eaLnBrk="0" hangingPunct="0">
              <a:defRPr/>
            </a:pPr>
            <a:r>
              <a:rPr lang="en-US" sz="24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Handayani Tjandrasa</a:t>
            </a:r>
            <a:endParaRPr lang="en-US" sz="2400" b="1">
              <a:solidFill>
                <a:srgbClr val="CC3300"/>
              </a:solidFill>
              <a:latin typeface="Arial" charset="0"/>
            </a:endParaRPr>
          </a:p>
          <a:p>
            <a:pPr algn="ctr" eaLnBrk="0" hangingPunct="0">
              <a:defRPr/>
            </a:pPr>
            <a:endParaRPr lang="en-US" sz="2400" b="1">
              <a:solidFill>
                <a:srgbClr val="CC3300"/>
              </a:solidFill>
              <a:latin typeface="Arial" charset="0"/>
            </a:endParaRPr>
          </a:p>
        </p:txBody>
      </p:sp>
      <p:sp>
        <p:nvSpPr>
          <p:cNvPr id="2051" name="Text Box 20"/>
          <p:cNvSpPr txBox="1">
            <a:spLocks noChangeArrowheads="1"/>
          </p:cNvSpPr>
          <p:nvPr/>
        </p:nvSpPr>
        <p:spPr bwMode="auto">
          <a:xfrm>
            <a:off x="1470025" y="1516063"/>
            <a:ext cx="587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id-ID" altLang="id-ID" sz="2800">
              <a:solidFill>
                <a:srgbClr val="F8F8F8"/>
              </a:solidFill>
            </a:endParaRPr>
          </a:p>
        </p:txBody>
      </p:sp>
      <p:sp>
        <p:nvSpPr>
          <p:cNvPr id="237590" name="Rectangle 22"/>
          <p:cNvSpPr>
            <a:spLocks noChangeArrowheads="1"/>
          </p:cNvSpPr>
          <p:nvPr/>
        </p:nvSpPr>
        <p:spPr bwMode="auto">
          <a:xfrm>
            <a:off x="990600" y="792163"/>
            <a:ext cx="8153400" cy="202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/>
          <a:lstStyle/>
          <a:p>
            <a:pPr algn="ctr" eaLnBrk="0" hangingPunct="0">
              <a:defRPr/>
            </a:pP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ARTIFICIAL INTELLIGENCE</a:t>
            </a:r>
            <a:r>
              <a:rPr lang="en-US" sz="40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endParaRPr lang="en-US" sz="40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ctr" eaLnBrk="0" hangingPunct="0">
              <a:defRPr/>
            </a:pPr>
            <a:r>
              <a:rPr lang="en-US" sz="40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3</a:t>
            </a:r>
            <a:endParaRPr lang="en-US" sz="4000" b="1" dirty="0">
              <a:solidFill>
                <a:srgbClr val="CC3300"/>
              </a:solidFill>
              <a:latin typeface="Arial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Depth-First Strategy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id-ID" smtClean="0"/>
              <a:t> </a:t>
            </a:r>
            <a:r>
              <a:rPr lang="en-US" altLang="id-ID" sz="2800" smtClean="0"/>
              <a:t>New nodes are inserted at the front of FRINGE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4114800" y="2362200"/>
            <a:ext cx="35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400">
                <a:latin typeface="Tahoma" panose="020B0604030504040204" pitchFamily="34" charset="0"/>
              </a:rPr>
              <a:t>1</a:t>
            </a:r>
          </a:p>
        </p:txBody>
      </p:sp>
      <p:grpSp>
        <p:nvGrpSpPr>
          <p:cNvPr id="11269" name="Group 5"/>
          <p:cNvGrpSpPr>
            <a:grpSpLocks/>
          </p:cNvGrpSpPr>
          <p:nvPr/>
        </p:nvGrpSpPr>
        <p:grpSpPr bwMode="auto">
          <a:xfrm>
            <a:off x="914400" y="2590800"/>
            <a:ext cx="7391400" cy="3276600"/>
            <a:chOff x="576" y="1632"/>
            <a:chExt cx="4656" cy="2064"/>
          </a:xfrm>
        </p:grpSpPr>
        <p:grpSp>
          <p:nvGrpSpPr>
            <p:cNvPr id="11277" name="Group 6"/>
            <p:cNvGrpSpPr>
              <a:grpSpLocks/>
            </p:cNvGrpSpPr>
            <p:nvPr/>
          </p:nvGrpSpPr>
          <p:grpSpPr bwMode="auto">
            <a:xfrm>
              <a:off x="576" y="1632"/>
              <a:ext cx="4656" cy="2064"/>
              <a:chOff x="576" y="1632"/>
              <a:chExt cx="4656" cy="2064"/>
            </a:xfrm>
          </p:grpSpPr>
          <p:sp>
            <p:nvSpPr>
              <p:cNvPr id="11282" name="Oval 7"/>
              <p:cNvSpPr>
                <a:spLocks noChangeArrowheads="1"/>
              </p:cNvSpPr>
              <p:nvPr/>
            </p:nvSpPr>
            <p:spPr bwMode="auto">
              <a:xfrm>
                <a:off x="2784" y="16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1283" name="Oval 8"/>
              <p:cNvSpPr>
                <a:spLocks noChangeArrowheads="1"/>
              </p:cNvSpPr>
              <p:nvPr/>
            </p:nvSpPr>
            <p:spPr bwMode="auto">
              <a:xfrm>
                <a:off x="1440" y="2208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1284" name="Oval 9"/>
              <p:cNvSpPr>
                <a:spLocks noChangeArrowheads="1"/>
              </p:cNvSpPr>
              <p:nvPr/>
            </p:nvSpPr>
            <p:spPr bwMode="auto">
              <a:xfrm>
                <a:off x="4176" y="2208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1285" name="Oval 10"/>
              <p:cNvSpPr>
                <a:spLocks noChangeArrowheads="1"/>
              </p:cNvSpPr>
              <p:nvPr/>
            </p:nvSpPr>
            <p:spPr bwMode="auto">
              <a:xfrm>
                <a:off x="4752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1286" name="Oval 11"/>
              <p:cNvSpPr>
                <a:spLocks noChangeArrowheads="1"/>
              </p:cNvSpPr>
              <p:nvPr/>
            </p:nvSpPr>
            <p:spPr bwMode="auto">
              <a:xfrm>
                <a:off x="3696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1287" name="Oval 12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1288" name="Oval 13"/>
              <p:cNvSpPr>
                <a:spLocks noChangeArrowheads="1"/>
              </p:cNvSpPr>
              <p:nvPr/>
            </p:nvSpPr>
            <p:spPr bwMode="auto">
              <a:xfrm>
                <a:off x="912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1289" name="Oval 14"/>
              <p:cNvSpPr>
                <a:spLocks noChangeArrowheads="1"/>
              </p:cNvSpPr>
              <p:nvPr/>
            </p:nvSpPr>
            <p:spPr bwMode="auto">
              <a:xfrm>
                <a:off x="1680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1290" name="Oval 15"/>
              <p:cNvSpPr>
                <a:spLocks noChangeArrowheads="1"/>
              </p:cNvSpPr>
              <p:nvPr/>
            </p:nvSpPr>
            <p:spPr bwMode="auto">
              <a:xfrm>
                <a:off x="340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1291" name="Oval 16"/>
              <p:cNvSpPr>
                <a:spLocks noChangeArrowheads="1"/>
              </p:cNvSpPr>
              <p:nvPr/>
            </p:nvSpPr>
            <p:spPr bwMode="auto">
              <a:xfrm>
                <a:off x="2400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1292" name="Oval 17"/>
              <p:cNvSpPr>
                <a:spLocks noChangeArrowheads="1"/>
              </p:cNvSpPr>
              <p:nvPr/>
            </p:nvSpPr>
            <p:spPr bwMode="auto">
              <a:xfrm>
                <a:off x="124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1293" name="Oval 18"/>
              <p:cNvSpPr>
                <a:spLocks noChangeArrowheads="1"/>
              </p:cNvSpPr>
              <p:nvPr/>
            </p:nvSpPr>
            <p:spPr bwMode="auto">
              <a:xfrm>
                <a:off x="576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1294" name="Line 19"/>
              <p:cNvSpPr>
                <a:spLocks noChangeShapeType="1"/>
              </p:cNvSpPr>
              <p:nvPr/>
            </p:nvSpPr>
            <p:spPr bwMode="auto">
              <a:xfrm flipH="1">
                <a:off x="1580" y="1728"/>
                <a:ext cx="1204" cy="5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1295" name="Line 20"/>
              <p:cNvSpPr>
                <a:spLocks noChangeShapeType="1"/>
              </p:cNvSpPr>
              <p:nvPr/>
            </p:nvSpPr>
            <p:spPr bwMode="auto">
              <a:xfrm>
                <a:off x="2905" y="1744"/>
                <a:ext cx="1267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1296" name="Line 21"/>
              <p:cNvSpPr>
                <a:spLocks noChangeShapeType="1"/>
              </p:cNvSpPr>
              <p:nvPr/>
            </p:nvSpPr>
            <p:spPr bwMode="auto">
              <a:xfrm flipH="1">
                <a:off x="1037" y="2329"/>
                <a:ext cx="428" cy="5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1297" name="Line 22"/>
              <p:cNvSpPr>
                <a:spLocks noChangeShapeType="1"/>
              </p:cNvSpPr>
              <p:nvPr/>
            </p:nvSpPr>
            <p:spPr bwMode="auto">
              <a:xfrm>
                <a:off x="1580" y="2329"/>
                <a:ext cx="452" cy="5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1298" name="Line 23"/>
              <p:cNvSpPr>
                <a:spLocks noChangeShapeType="1"/>
              </p:cNvSpPr>
              <p:nvPr/>
            </p:nvSpPr>
            <p:spPr bwMode="auto">
              <a:xfrm>
                <a:off x="4295" y="2337"/>
                <a:ext cx="486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1299" name="Line 24"/>
              <p:cNvSpPr>
                <a:spLocks noChangeShapeType="1"/>
              </p:cNvSpPr>
              <p:nvPr/>
            </p:nvSpPr>
            <p:spPr bwMode="auto">
              <a:xfrm flipH="1">
                <a:off x="3818" y="2345"/>
                <a:ext cx="403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1300" name="Line 25"/>
              <p:cNvSpPr>
                <a:spLocks noChangeShapeType="1"/>
              </p:cNvSpPr>
              <p:nvPr/>
            </p:nvSpPr>
            <p:spPr bwMode="auto">
              <a:xfrm flipH="1">
                <a:off x="667" y="2962"/>
                <a:ext cx="279" cy="5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1301" name="Line 26"/>
              <p:cNvSpPr>
                <a:spLocks noChangeShapeType="1"/>
              </p:cNvSpPr>
              <p:nvPr/>
            </p:nvSpPr>
            <p:spPr bwMode="auto">
              <a:xfrm>
                <a:off x="1012" y="2971"/>
                <a:ext cx="280" cy="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1302" name="Line 27"/>
              <p:cNvSpPr>
                <a:spLocks noChangeShapeType="1"/>
              </p:cNvSpPr>
              <p:nvPr/>
            </p:nvSpPr>
            <p:spPr bwMode="auto">
              <a:xfrm flipH="1">
                <a:off x="1761" y="2971"/>
                <a:ext cx="288" cy="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1303" name="Line 28"/>
              <p:cNvSpPr>
                <a:spLocks noChangeShapeType="1"/>
              </p:cNvSpPr>
              <p:nvPr/>
            </p:nvSpPr>
            <p:spPr bwMode="auto">
              <a:xfrm>
                <a:off x="2115" y="2971"/>
                <a:ext cx="321" cy="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1304" name="Oval 29"/>
              <p:cNvSpPr>
                <a:spLocks noChangeArrowheads="1"/>
              </p:cNvSpPr>
              <p:nvPr/>
            </p:nvSpPr>
            <p:spPr bwMode="auto">
              <a:xfrm>
                <a:off x="2784" y="1632"/>
                <a:ext cx="144" cy="144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grpSp>
            <p:nvGrpSpPr>
              <p:cNvPr id="11305" name="Group 30"/>
              <p:cNvGrpSpPr>
                <a:grpSpLocks/>
              </p:cNvGrpSpPr>
              <p:nvPr/>
            </p:nvGrpSpPr>
            <p:grpSpPr bwMode="auto">
              <a:xfrm>
                <a:off x="3984" y="3552"/>
                <a:ext cx="144" cy="144"/>
                <a:chOff x="4176" y="3552"/>
                <a:chExt cx="144" cy="144"/>
              </a:xfrm>
            </p:grpSpPr>
            <p:sp>
              <p:nvSpPr>
                <p:cNvPr id="11312" name="Oval 31"/>
                <p:cNvSpPr>
                  <a:spLocks noChangeArrowheads="1"/>
                </p:cNvSpPr>
                <p:nvPr/>
              </p:nvSpPr>
              <p:spPr bwMode="auto">
                <a:xfrm>
                  <a:off x="4176" y="3552"/>
                  <a:ext cx="144" cy="144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11313" name="Oval 32"/>
                <p:cNvSpPr>
                  <a:spLocks noChangeArrowheads="1"/>
                </p:cNvSpPr>
                <p:nvPr/>
              </p:nvSpPr>
              <p:spPr bwMode="auto">
                <a:xfrm>
                  <a:off x="4176" y="3552"/>
                  <a:ext cx="144" cy="144"/>
                </a:xfrm>
                <a:prstGeom prst="ellipse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  <p:sp>
            <p:nvSpPr>
              <p:cNvPr id="11306" name="Oval 33"/>
              <p:cNvSpPr>
                <a:spLocks noChangeArrowheads="1"/>
              </p:cNvSpPr>
              <p:nvPr/>
            </p:nvSpPr>
            <p:spPr bwMode="auto">
              <a:xfrm>
                <a:off x="4512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1307" name="Oval 34"/>
              <p:cNvSpPr>
                <a:spLocks noChangeArrowheads="1"/>
              </p:cNvSpPr>
              <p:nvPr/>
            </p:nvSpPr>
            <p:spPr bwMode="auto">
              <a:xfrm>
                <a:off x="508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1308" name="Line 35"/>
              <p:cNvSpPr>
                <a:spLocks noChangeShapeType="1"/>
              </p:cNvSpPr>
              <p:nvPr/>
            </p:nvSpPr>
            <p:spPr bwMode="auto">
              <a:xfrm flipH="1">
                <a:off x="3497" y="2962"/>
                <a:ext cx="222" cy="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1309" name="Line 36"/>
              <p:cNvSpPr>
                <a:spLocks noChangeShapeType="1"/>
              </p:cNvSpPr>
              <p:nvPr/>
            </p:nvSpPr>
            <p:spPr bwMode="auto">
              <a:xfrm>
                <a:off x="3818" y="2954"/>
                <a:ext cx="222" cy="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1310" name="Line 37"/>
              <p:cNvSpPr>
                <a:spLocks noChangeShapeType="1"/>
              </p:cNvSpPr>
              <p:nvPr/>
            </p:nvSpPr>
            <p:spPr bwMode="auto">
              <a:xfrm flipH="1">
                <a:off x="4583" y="2971"/>
                <a:ext cx="206" cy="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1311" name="Line 38"/>
              <p:cNvSpPr>
                <a:spLocks noChangeShapeType="1"/>
              </p:cNvSpPr>
              <p:nvPr/>
            </p:nvSpPr>
            <p:spPr bwMode="auto">
              <a:xfrm>
                <a:off x="4880" y="2962"/>
                <a:ext cx="246" cy="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</p:grpSp>
        <p:sp>
          <p:nvSpPr>
            <p:cNvPr id="11278" name="Text Box 39"/>
            <p:cNvSpPr txBox="1">
              <a:spLocks noChangeArrowheads="1"/>
            </p:cNvSpPr>
            <p:nvPr/>
          </p:nvSpPr>
          <p:spPr bwMode="auto">
            <a:xfrm>
              <a:off x="1248" y="2064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4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1279" name="Text Box 40"/>
            <p:cNvSpPr txBox="1">
              <a:spLocks noChangeArrowheads="1"/>
            </p:cNvSpPr>
            <p:nvPr/>
          </p:nvSpPr>
          <p:spPr bwMode="auto">
            <a:xfrm>
              <a:off x="4320" y="2064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40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11280" name="Text Box 41"/>
            <p:cNvSpPr txBox="1">
              <a:spLocks noChangeArrowheads="1"/>
            </p:cNvSpPr>
            <p:nvPr/>
          </p:nvSpPr>
          <p:spPr bwMode="auto">
            <a:xfrm>
              <a:off x="720" y="2640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40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11281" name="Text Box 42"/>
            <p:cNvSpPr txBox="1">
              <a:spLocks noChangeArrowheads="1"/>
            </p:cNvSpPr>
            <p:nvPr/>
          </p:nvSpPr>
          <p:spPr bwMode="auto">
            <a:xfrm>
              <a:off x="2112" y="2640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400">
                  <a:latin typeface="Tahoma" panose="020B0604030504040204" pitchFamily="34" charset="0"/>
                </a:rPr>
                <a:t>5</a:t>
              </a:r>
            </a:p>
          </p:txBody>
        </p:sp>
      </p:grpSp>
      <p:grpSp>
        <p:nvGrpSpPr>
          <p:cNvPr id="11270" name="Group 43"/>
          <p:cNvGrpSpPr>
            <a:grpSpLocks/>
          </p:cNvGrpSpPr>
          <p:nvPr/>
        </p:nvGrpSpPr>
        <p:grpSpPr bwMode="auto">
          <a:xfrm>
            <a:off x="1752600" y="3429000"/>
            <a:ext cx="3916363" cy="609600"/>
            <a:chOff x="1104" y="2160"/>
            <a:chExt cx="2467" cy="384"/>
          </a:xfrm>
        </p:grpSpPr>
        <p:sp>
          <p:nvSpPr>
            <p:cNvPr id="11275" name="AutoShape 44"/>
            <p:cNvSpPr>
              <a:spLocks noChangeArrowheads="1"/>
            </p:cNvSpPr>
            <p:nvPr/>
          </p:nvSpPr>
          <p:spPr bwMode="auto">
            <a:xfrm>
              <a:off x="1104" y="2160"/>
              <a:ext cx="144" cy="96"/>
            </a:xfrm>
            <a:prstGeom prst="chevron">
              <a:avLst>
                <a:gd name="adj" fmla="val 37500"/>
              </a:avLst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11276" name="Text Box 45"/>
            <p:cNvSpPr txBox="1">
              <a:spLocks noChangeArrowheads="1"/>
            </p:cNvSpPr>
            <p:nvPr/>
          </p:nvSpPr>
          <p:spPr bwMode="auto">
            <a:xfrm>
              <a:off x="2064" y="2256"/>
              <a:ext cx="150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400">
                  <a:latin typeface="Tahoma" panose="020B0604030504040204" pitchFamily="34" charset="0"/>
                </a:rPr>
                <a:t>FRINGE = (2, 3)</a:t>
              </a:r>
            </a:p>
          </p:txBody>
        </p:sp>
      </p:grpSp>
      <p:sp>
        <p:nvSpPr>
          <p:cNvPr id="11271" name="Oval 46"/>
          <p:cNvSpPr>
            <a:spLocks noChangeArrowheads="1"/>
          </p:cNvSpPr>
          <p:nvPr/>
        </p:nvSpPr>
        <p:spPr bwMode="auto">
          <a:xfrm>
            <a:off x="6629400" y="3505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1272" name="Oval 47"/>
          <p:cNvSpPr>
            <a:spLocks noChangeArrowheads="1"/>
          </p:cNvSpPr>
          <p:nvPr/>
        </p:nvSpPr>
        <p:spPr bwMode="auto">
          <a:xfrm>
            <a:off x="2286000" y="3505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1273" name="Oval 48"/>
          <p:cNvSpPr>
            <a:spLocks noChangeArrowheads="1"/>
          </p:cNvSpPr>
          <p:nvPr/>
        </p:nvSpPr>
        <p:spPr bwMode="auto">
          <a:xfrm>
            <a:off x="4419600" y="25908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1274" name="Slide Number Placeholder 4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25D0EC4-4E32-4324-A803-E433F59AC8C4}" type="slidenum">
              <a:rPr lang="en-US" altLang="id-ID"/>
              <a:pPr eaLnBrk="1" hangingPunct="1"/>
              <a:t>10</a:t>
            </a:fld>
            <a:endParaRPr lang="en-US" altLang="id-ID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Depth-First Strategy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470025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id-ID" smtClean="0"/>
              <a:t> </a:t>
            </a:r>
            <a:r>
              <a:rPr lang="en-US" altLang="id-ID" sz="2800" smtClean="0"/>
              <a:t>New nodes are inserted at the front of FRINGE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4114800" y="2362200"/>
            <a:ext cx="35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400">
                <a:latin typeface="Tahoma" panose="020B0604030504040204" pitchFamily="34" charset="0"/>
              </a:rPr>
              <a:t>1</a:t>
            </a:r>
          </a:p>
        </p:txBody>
      </p:sp>
      <p:grpSp>
        <p:nvGrpSpPr>
          <p:cNvPr id="12293" name="Group 5"/>
          <p:cNvGrpSpPr>
            <a:grpSpLocks/>
          </p:cNvGrpSpPr>
          <p:nvPr/>
        </p:nvGrpSpPr>
        <p:grpSpPr bwMode="auto">
          <a:xfrm>
            <a:off x="914400" y="2590800"/>
            <a:ext cx="7391400" cy="3276600"/>
            <a:chOff x="576" y="1632"/>
            <a:chExt cx="4656" cy="2064"/>
          </a:xfrm>
        </p:grpSpPr>
        <p:grpSp>
          <p:nvGrpSpPr>
            <p:cNvPr id="12306" name="Group 6"/>
            <p:cNvGrpSpPr>
              <a:grpSpLocks/>
            </p:cNvGrpSpPr>
            <p:nvPr/>
          </p:nvGrpSpPr>
          <p:grpSpPr bwMode="auto">
            <a:xfrm>
              <a:off x="576" y="1632"/>
              <a:ext cx="4656" cy="2064"/>
              <a:chOff x="576" y="1632"/>
              <a:chExt cx="4656" cy="2064"/>
            </a:xfrm>
          </p:grpSpPr>
          <p:sp>
            <p:nvSpPr>
              <p:cNvPr id="12311" name="Oval 7"/>
              <p:cNvSpPr>
                <a:spLocks noChangeArrowheads="1"/>
              </p:cNvSpPr>
              <p:nvPr/>
            </p:nvSpPr>
            <p:spPr bwMode="auto">
              <a:xfrm>
                <a:off x="2784" y="16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2312" name="Oval 8"/>
              <p:cNvSpPr>
                <a:spLocks noChangeArrowheads="1"/>
              </p:cNvSpPr>
              <p:nvPr/>
            </p:nvSpPr>
            <p:spPr bwMode="auto">
              <a:xfrm>
                <a:off x="1440" y="2208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2313" name="Oval 9"/>
              <p:cNvSpPr>
                <a:spLocks noChangeArrowheads="1"/>
              </p:cNvSpPr>
              <p:nvPr/>
            </p:nvSpPr>
            <p:spPr bwMode="auto">
              <a:xfrm>
                <a:off x="4176" y="2208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2314" name="Oval 10"/>
              <p:cNvSpPr>
                <a:spLocks noChangeArrowheads="1"/>
              </p:cNvSpPr>
              <p:nvPr/>
            </p:nvSpPr>
            <p:spPr bwMode="auto">
              <a:xfrm>
                <a:off x="4752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2315" name="Oval 11"/>
              <p:cNvSpPr>
                <a:spLocks noChangeArrowheads="1"/>
              </p:cNvSpPr>
              <p:nvPr/>
            </p:nvSpPr>
            <p:spPr bwMode="auto">
              <a:xfrm>
                <a:off x="3696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2316" name="Oval 12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2317" name="Oval 13"/>
              <p:cNvSpPr>
                <a:spLocks noChangeArrowheads="1"/>
              </p:cNvSpPr>
              <p:nvPr/>
            </p:nvSpPr>
            <p:spPr bwMode="auto">
              <a:xfrm>
                <a:off x="912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2318" name="Oval 14"/>
              <p:cNvSpPr>
                <a:spLocks noChangeArrowheads="1"/>
              </p:cNvSpPr>
              <p:nvPr/>
            </p:nvSpPr>
            <p:spPr bwMode="auto">
              <a:xfrm>
                <a:off x="1680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2319" name="Oval 15"/>
              <p:cNvSpPr>
                <a:spLocks noChangeArrowheads="1"/>
              </p:cNvSpPr>
              <p:nvPr/>
            </p:nvSpPr>
            <p:spPr bwMode="auto">
              <a:xfrm>
                <a:off x="340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2320" name="Oval 16"/>
              <p:cNvSpPr>
                <a:spLocks noChangeArrowheads="1"/>
              </p:cNvSpPr>
              <p:nvPr/>
            </p:nvSpPr>
            <p:spPr bwMode="auto">
              <a:xfrm>
                <a:off x="2400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2321" name="Oval 17"/>
              <p:cNvSpPr>
                <a:spLocks noChangeArrowheads="1"/>
              </p:cNvSpPr>
              <p:nvPr/>
            </p:nvSpPr>
            <p:spPr bwMode="auto">
              <a:xfrm>
                <a:off x="124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2322" name="Oval 18"/>
              <p:cNvSpPr>
                <a:spLocks noChangeArrowheads="1"/>
              </p:cNvSpPr>
              <p:nvPr/>
            </p:nvSpPr>
            <p:spPr bwMode="auto">
              <a:xfrm>
                <a:off x="576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2323" name="Line 19"/>
              <p:cNvSpPr>
                <a:spLocks noChangeShapeType="1"/>
              </p:cNvSpPr>
              <p:nvPr/>
            </p:nvSpPr>
            <p:spPr bwMode="auto">
              <a:xfrm flipH="1">
                <a:off x="1580" y="1728"/>
                <a:ext cx="1204" cy="5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2324" name="Line 20"/>
              <p:cNvSpPr>
                <a:spLocks noChangeShapeType="1"/>
              </p:cNvSpPr>
              <p:nvPr/>
            </p:nvSpPr>
            <p:spPr bwMode="auto">
              <a:xfrm>
                <a:off x="2905" y="1744"/>
                <a:ext cx="1267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2325" name="Line 21"/>
              <p:cNvSpPr>
                <a:spLocks noChangeShapeType="1"/>
              </p:cNvSpPr>
              <p:nvPr/>
            </p:nvSpPr>
            <p:spPr bwMode="auto">
              <a:xfrm flipH="1">
                <a:off x="1037" y="2329"/>
                <a:ext cx="428" cy="5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2326" name="Line 22"/>
              <p:cNvSpPr>
                <a:spLocks noChangeShapeType="1"/>
              </p:cNvSpPr>
              <p:nvPr/>
            </p:nvSpPr>
            <p:spPr bwMode="auto">
              <a:xfrm>
                <a:off x="1580" y="2329"/>
                <a:ext cx="452" cy="5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2327" name="Line 23"/>
              <p:cNvSpPr>
                <a:spLocks noChangeShapeType="1"/>
              </p:cNvSpPr>
              <p:nvPr/>
            </p:nvSpPr>
            <p:spPr bwMode="auto">
              <a:xfrm>
                <a:off x="4295" y="2337"/>
                <a:ext cx="486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2328" name="Line 24"/>
              <p:cNvSpPr>
                <a:spLocks noChangeShapeType="1"/>
              </p:cNvSpPr>
              <p:nvPr/>
            </p:nvSpPr>
            <p:spPr bwMode="auto">
              <a:xfrm flipH="1">
                <a:off x="3818" y="2345"/>
                <a:ext cx="403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2329" name="Line 25"/>
              <p:cNvSpPr>
                <a:spLocks noChangeShapeType="1"/>
              </p:cNvSpPr>
              <p:nvPr/>
            </p:nvSpPr>
            <p:spPr bwMode="auto">
              <a:xfrm flipH="1">
                <a:off x="667" y="2962"/>
                <a:ext cx="279" cy="5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2330" name="Line 26"/>
              <p:cNvSpPr>
                <a:spLocks noChangeShapeType="1"/>
              </p:cNvSpPr>
              <p:nvPr/>
            </p:nvSpPr>
            <p:spPr bwMode="auto">
              <a:xfrm>
                <a:off x="1012" y="2971"/>
                <a:ext cx="280" cy="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2331" name="Line 27"/>
              <p:cNvSpPr>
                <a:spLocks noChangeShapeType="1"/>
              </p:cNvSpPr>
              <p:nvPr/>
            </p:nvSpPr>
            <p:spPr bwMode="auto">
              <a:xfrm flipH="1">
                <a:off x="1761" y="2971"/>
                <a:ext cx="288" cy="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2332" name="Line 28"/>
              <p:cNvSpPr>
                <a:spLocks noChangeShapeType="1"/>
              </p:cNvSpPr>
              <p:nvPr/>
            </p:nvSpPr>
            <p:spPr bwMode="auto">
              <a:xfrm>
                <a:off x="2115" y="2971"/>
                <a:ext cx="321" cy="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2333" name="Oval 29"/>
              <p:cNvSpPr>
                <a:spLocks noChangeArrowheads="1"/>
              </p:cNvSpPr>
              <p:nvPr/>
            </p:nvSpPr>
            <p:spPr bwMode="auto">
              <a:xfrm>
                <a:off x="2784" y="1632"/>
                <a:ext cx="144" cy="144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grpSp>
            <p:nvGrpSpPr>
              <p:cNvPr id="12334" name="Group 30"/>
              <p:cNvGrpSpPr>
                <a:grpSpLocks/>
              </p:cNvGrpSpPr>
              <p:nvPr/>
            </p:nvGrpSpPr>
            <p:grpSpPr bwMode="auto">
              <a:xfrm>
                <a:off x="3984" y="3552"/>
                <a:ext cx="144" cy="144"/>
                <a:chOff x="4176" y="3552"/>
                <a:chExt cx="144" cy="144"/>
              </a:xfrm>
            </p:grpSpPr>
            <p:sp>
              <p:nvSpPr>
                <p:cNvPr id="12341" name="Oval 31"/>
                <p:cNvSpPr>
                  <a:spLocks noChangeArrowheads="1"/>
                </p:cNvSpPr>
                <p:nvPr/>
              </p:nvSpPr>
              <p:spPr bwMode="auto">
                <a:xfrm>
                  <a:off x="4176" y="3552"/>
                  <a:ext cx="144" cy="144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12342" name="Oval 32"/>
                <p:cNvSpPr>
                  <a:spLocks noChangeArrowheads="1"/>
                </p:cNvSpPr>
                <p:nvPr/>
              </p:nvSpPr>
              <p:spPr bwMode="auto">
                <a:xfrm>
                  <a:off x="4176" y="3552"/>
                  <a:ext cx="144" cy="144"/>
                </a:xfrm>
                <a:prstGeom prst="ellipse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  <p:sp>
            <p:nvSpPr>
              <p:cNvPr id="12335" name="Oval 33"/>
              <p:cNvSpPr>
                <a:spLocks noChangeArrowheads="1"/>
              </p:cNvSpPr>
              <p:nvPr/>
            </p:nvSpPr>
            <p:spPr bwMode="auto">
              <a:xfrm>
                <a:off x="4512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2336" name="Oval 34"/>
              <p:cNvSpPr>
                <a:spLocks noChangeArrowheads="1"/>
              </p:cNvSpPr>
              <p:nvPr/>
            </p:nvSpPr>
            <p:spPr bwMode="auto">
              <a:xfrm>
                <a:off x="508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2337" name="Line 35"/>
              <p:cNvSpPr>
                <a:spLocks noChangeShapeType="1"/>
              </p:cNvSpPr>
              <p:nvPr/>
            </p:nvSpPr>
            <p:spPr bwMode="auto">
              <a:xfrm flipH="1">
                <a:off x="3497" y="2962"/>
                <a:ext cx="222" cy="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2338" name="Line 36"/>
              <p:cNvSpPr>
                <a:spLocks noChangeShapeType="1"/>
              </p:cNvSpPr>
              <p:nvPr/>
            </p:nvSpPr>
            <p:spPr bwMode="auto">
              <a:xfrm>
                <a:off x="3818" y="2954"/>
                <a:ext cx="222" cy="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2339" name="Line 37"/>
              <p:cNvSpPr>
                <a:spLocks noChangeShapeType="1"/>
              </p:cNvSpPr>
              <p:nvPr/>
            </p:nvSpPr>
            <p:spPr bwMode="auto">
              <a:xfrm flipH="1">
                <a:off x="4583" y="2971"/>
                <a:ext cx="206" cy="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2340" name="Line 38"/>
              <p:cNvSpPr>
                <a:spLocks noChangeShapeType="1"/>
              </p:cNvSpPr>
              <p:nvPr/>
            </p:nvSpPr>
            <p:spPr bwMode="auto">
              <a:xfrm>
                <a:off x="4880" y="2962"/>
                <a:ext cx="246" cy="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</p:grpSp>
        <p:sp>
          <p:nvSpPr>
            <p:cNvPr id="12307" name="Text Box 39"/>
            <p:cNvSpPr txBox="1">
              <a:spLocks noChangeArrowheads="1"/>
            </p:cNvSpPr>
            <p:nvPr/>
          </p:nvSpPr>
          <p:spPr bwMode="auto">
            <a:xfrm>
              <a:off x="1248" y="2064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4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2308" name="Text Box 40"/>
            <p:cNvSpPr txBox="1">
              <a:spLocks noChangeArrowheads="1"/>
            </p:cNvSpPr>
            <p:nvPr/>
          </p:nvSpPr>
          <p:spPr bwMode="auto">
            <a:xfrm>
              <a:off x="4320" y="2064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40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12309" name="Text Box 41"/>
            <p:cNvSpPr txBox="1">
              <a:spLocks noChangeArrowheads="1"/>
            </p:cNvSpPr>
            <p:nvPr/>
          </p:nvSpPr>
          <p:spPr bwMode="auto">
            <a:xfrm>
              <a:off x="720" y="2640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40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12310" name="Text Box 42"/>
            <p:cNvSpPr txBox="1">
              <a:spLocks noChangeArrowheads="1"/>
            </p:cNvSpPr>
            <p:nvPr/>
          </p:nvSpPr>
          <p:spPr bwMode="auto">
            <a:xfrm>
              <a:off x="2112" y="2640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400">
                  <a:latin typeface="Tahoma" panose="020B0604030504040204" pitchFamily="34" charset="0"/>
                </a:rPr>
                <a:t>5</a:t>
              </a:r>
            </a:p>
          </p:txBody>
        </p:sp>
      </p:grpSp>
      <p:grpSp>
        <p:nvGrpSpPr>
          <p:cNvPr id="12294" name="Group 43"/>
          <p:cNvGrpSpPr>
            <a:grpSpLocks/>
          </p:cNvGrpSpPr>
          <p:nvPr/>
        </p:nvGrpSpPr>
        <p:grpSpPr bwMode="auto">
          <a:xfrm>
            <a:off x="914400" y="3581400"/>
            <a:ext cx="5108575" cy="914400"/>
            <a:chOff x="576" y="2256"/>
            <a:chExt cx="3218" cy="576"/>
          </a:xfrm>
        </p:grpSpPr>
        <p:sp>
          <p:nvSpPr>
            <p:cNvPr id="12304" name="AutoShape 44"/>
            <p:cNvSpPr>
              <a:spLocks noChangeArrowheads="1"/>
            </p:cNvSpPr>
            <p:nvPr/>
          </p:nvSpPr>
          <p:spPr bwMode="auto">
            <a:xfrm>
              <a:off x="576" y="2736"/>
              <a:ext cx="144" cy="96"/>
            </a:xfrm>
            <a:prstGeom prst="chevron">
              <a:avLst>
                <a:gd name="adj" fmla="val 37500"/>
              </a:avLst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12305" name="Text Box 45"/>
            <p:cNvSpPr txBox="1">
              <a:spLocks noChangeArrowheads="1"/>
            </p:cNvSpPr>
            <p:nvPr/>
          </p:nvSpPr>
          <p:spPr bwMode="auto">
            <a:xfrm>
              <a:off x="2064" y="2256"/>
              <a:ext cx="17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400">
                  <a:latin typeface="Tahoma" panose="020B0604030504040204" pitchFamily="34" charset="0"/>
                </a:rPr>
                <a:t>FRINGE = (4, 5, 3)</a:t>
              </a:r>
            </a:p>
          </p:txBody>
        </p:sp>
      </p:grpSp>
      <p:sp>
        <p:nvSpPr>
          <p:cNvPr id="12295" name="Oval 46"/>
          <p:cNvSpPr>
            <a:spLocks noChangeArrowheads="1"/>
          </p:cNvSpPr>
          <p:nvPr/>
        </p:nvSpPr>
        <p:spPr bwMode="auto">
          <a:xfrm>
            <a:off x="6629400" y="3505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2296" name="Oval 47"/>
          <p:cNvSpPr>
            <a:spLocks noChangeArrowheads="1"/>
          </p:cNvSpPr>
          <p:nvPr/>
        </p:nvSpPr>
        <p:spPr bwMode="auto">
          <a:xfrm>
            <a:off x="2286000" y="3505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2297" name="Oval 48"/>
          <p:cNvSpPr>
            <a:spLocks noChangeArrowheads="1"/>
          </p:cNvSpPr>
          <p:nvPr/>
        </p:nvSpPr>
        <p:spPr bwMode="auto">
          <a:xfrm>
            <a:off x="4419600" y="25908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2298" name="Line 49"/>
          <p:cNvSpPr>
            <a:spLocks noChangeShapeType="1"/>
          </p:cNvSpPr>
          <p:nvPr/>
        </p:nvSpPr>
        <p:spPr bwMode="auto">
          <a:xfrm flipH="1">
            <a:off x="5551488" y="4702175"/>
            <a:ext cx="352425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12299" name="Line 50"/>
          <p:cNvSpPr>
            <a:spLocks noChangeShapeType="1"/>
          </p:cNvSpPr>
          <p:nvPr/>
        </p:nvSpPr>
        <p:spPr bwMode="auto">
          <a:xfrm>
            <a:off x="6061075" y="4689475"/>
            <a:ext cx="352425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12300" name="Oval 51"/>
          <p:cNvSpPr>
            <a:spLocks noChangeArrowheads="1"/>
          </p:cNvSpPr>
          <p:nvPr/>
        </p:nvSpPr>
        <p:spPr bwMode="auto">
          <a:xfrm>
            <a:off x="3200400" y="4495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2301" name="Oval 52"/>
          <p:cNvSpPr>
            <a:spLocks noChangeArrowheads="1"/>
          </p:cNvSpPr>
          <p:nvPr/>
        </p:nvSpPr>
        <p:spPr bwMode="auto">
          <a:xfrm>
            <a:off x="1447800" y="4495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2302" name="Oval 53"/>
          <p:cNvSpPr>
            <a:spLocks noChangeArrowheads="1"/>
          </p:cNvSpPr>
          <p:nvPr/>
        </p:nvSpPr>
        <p:spPr bwMode="auto">
          <a:xfrm>
            <a:off x="2286000" y="35052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2303" name="Slide Number Placeholder 5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599D5F9-D143-4148-93F3-56F3D6BF3B2E}" type="slidenum">
              <a:rPr lang="en-US" altLang="id-ID"/>
              <a:pPr eaLnBrk="1" hangingPunct="1"/>
              <a:t>11</a:t>
            </a:fld>
            <a:endParaRPr lang="en-US" altLang="id-ID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Depth-First Strategy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id-ID" smtClean="0"/>
              <a:t> </a:t>
            </a:r>
            <a:r>
              <a:rPr lang="en-US" altLang="id-ID" sz="2800" smtClean="0"/>
              <a:t>New nodes are inserted at the front of FRINGE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4114800" y="2362200"/>
            <a:ext cx="35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400">
                <a:latin typeface="Tahoma" panose="020B0604030504040204" pitchFamily="34" charset="0"/>
              </a:rPr>
              <a:t>1</a:t>
            </a:r>
          </a:p>
        </p:txBody>
      </p:sp>
      <p:grpSp>
        <p:nvGrpSpPr>
          <p:cNvPr id="13317" name="Group 5"/>
          <p:cNvGrpSpPr>
            <a:grpSpLocks/>
          </p:cNvGrpSpPr>
          <p:nvPr/>
        </p:nvGrpSpPr>
        <p:grpSpPr bwMode="auto">
          <a:xfrm>
            <a:off x="914400" y="2590800"/>
            <a:ext cx="7391400" cy="3276600"/>
            <a:chOff x="576" y="1632"/>
            <a:chExt cx="4656" cy="2064"/>
          </a:xfrm>
        </p:grpSpPr>
        <p:grpSp>
          <p:nvGrpSpPr>
            <p:cNvPr id="13331" name="Group 6"/>
            <p:cNvGrpSpPr>
              <a:grpSpLocks/>
            </p:cNvGrpSpPr>
            <p:nvPr/>
          </p:nvGrpSpPr>
          <p:grpSpPr bwMode="auto">
            <a:xfrm>
              <a:off x="576" y="1632"/>
              <a:ext cx="4656" cy="2064"/>
              <a:chOff x="576" y="1632"/>
              <a:chExt cx="4656" cy="2064"/>
            </a:xfrm>
          </p:grpSpPr>
          <p:sp>
            <p:nvSpPr>
              <p:cNvPr id="13336" name="Oval 7"/>
              <p:cNvSpPr>
                <a:spLocks noChangeArrowheads="1"/>
              </p:cNvSpPr>
              <p:nvPr/>
            </p:nvSpPr>
            <p:spPr bwMode="auto">
              <a:xfrm>
                <a:off x="2784" y="16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3337" name="Oval 8"/>
              <p:cNvSpPr>
                <a:spLocks noChangeArrowheads="1"/>
              </p:cNvSpPr>
              <p:nvPr/>
            </p:nvSpPr>
            <p:spPr bwMode="auto">
              <a:xfrm>
                <a:off x="1440" y="2208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3338" name="Oval 9"/>
              <p:cNvSpPr>
                <a:spLocks noChangeArrowheads="1"/>
              </p:cNvSpPr>
              <p:nvPr/>
            </p:nvSpPr>
            <p:spPr bwMode="auto">
              <a:xfrm>
                <a:off x="4176" y="2208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3339" name="Oval 10"/>
              <p:cNvSpPr>
                <a:spLocks noChangeArrowheads="1"/>
              </p:cNvSpPr>
              <p:nvPr/>
            </p:nvSpPr>
            <p:spPr bwMode="auto">
              <a:xfrm>
                <a:off x="4752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3340" name="Oval 11"/>
              <p:cNvSpPr>
                <a:spLocks noChangeArrowheads="1"/>
              </p:cNvSpPr>
              <p:nvPr/>
            </p:nvSpPr>
            <p:spPr bwMode="auto">
              <a:xfrm>
                <a:off x="3696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3341" name="Oval 12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3342" name="Oval 13"/>
              <p:cNvSpPr>
                <a:spLocks noChangeArrowheads="1"/>
              </p:cNvSpPr>
              <p:nvPr/>
            </p:nvSpPr>
            <p:spPr bwMode="auto">
              <a:xfrm>
                <a:off x="912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3343" name="Oval 14"/>
              <p:cNvSpPr>
                <a:spLocks noChangeArrowheads="1"/>
              </p:cNvSpPr>
              <p:nvPr/>
            </p:nvSpPr>
            <p:spPr bwMode="auto">
              <a:xfrm>
                <a:off x="1680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3344" name="Oval 15"/>
              <p:cNvSpPr>
                <a:spLocks noChangeArrowheads="1"/>
              </p:cNvSpPr>
              <p:nvPr/>
            </p:nvSpPr>
            <p:spPr bwMode="auto">
              <a:xfrm>
                <a:off x="340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3345" name="Oval 16"/>
              <p:cNvSpPr>
                <a:spLocks noChangeArrowheads="1"/>
              </p:cNvSpPr>
              <p:nvPr/>
            </p:nvSpPr>
            <p:spPr bwMode="auto">
              <a:xfrm>
                <a:off x="2400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3346" name="Oval 17"/>
              <p:cNvSpPr>
                <a:spLocks noChangeArrowheads="1"/>
              </p:cNvSpPr>
              <p:nvPr/>
            </p:nvSpPr>
            <p:spPr bwMode="auto">
              <a:xfrm>
                <a:off x="124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3347" name="Oval 18"/>
              <p:cNvSpPr>
                <a:spLocks noChangeArrowheads="1"/>
              </p:cNvSpPr>
              <p:nvPr/>
            </p:nvSpPr>
            <p:spPr bwMode="auto">
              <a:xfrm>
                <a:off x="576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3348" name="Line 19"/>
              <p:cNvSpPr>
                <a:spLocks noChangeShapeType="1"/>
              </p:cNvSpPr>
              <p:nvPr/>
            </p:nvSpPr>
            <p:spPr bwMode="auto">
              <a:xfrm flipH="1">
                <a:off x="1580" y="1728"/>
                <a:ext cx="1204" cy="5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3349" name="Line 20"/>
              <p:cNvSpPr>
                <a:spLocks noChangeShapeType="1"/>
              </p:cNvSpPr>
              <p:nvPr/>
            </p:nvSpPr>
            <p:spPr bwMode="auto">
              <a:xfrm>
                <a:off x="2905" y="1744"/>
                <a:ext cx="1267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3350" name="Line 21"/>
              <p:cNvSpPr>
                <a:spLocks noChangeShapeType="1"/>
              </p:cNvSpPr>
              <p:nvPr/>
            </p:nvSpPr>
            <p:spPr bwMode="auto">
              <a:xfrm flipH="1">
                <a:off x="1037" y="2329"/>
                <a:ext cx="428" cy="5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3351" name="Line 22"/>
              <p:cNvSpPr>
                <a:spLocks noChangeShapeType="1"/>
              </p:cNvSpPr>
              <p:nvPr/>
            </p:nvSpPr>
            <p:spPr bwMode="auto">
              <a:xfrm>
                <a:off x="1580" y="2329"/>
                <a:ext cx="452" cy="5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3352" name="Line 23"/>
              <p:cNvSpPr>
                <a:spLocks noChangeShapeType="1"/>
              </p:cNvSpPr>
              <p:nvPr/>
            </p:nvSpPr>
            <p:spPr bwMode="auto">
              <a:xfrm>
                <a:off x="4295" y="2337"/>
                <a:ext cx="486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3353" name="Line 24"/>
              <p:cNvSpPr>
                <a:spLocks noChangeShapeType="1"/>
              </p:cNvSpPr>
              <p:nvPr/>
            </p:nvSpPr>
            <p:spPr bwMode="auto">
              <a:xfrm flipH="1">
                <a:off x="3818" y="2345"/>
                <a:ext cx="403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3354" name="Line 25"/>
              <p:cNvSpPr>
                <a:spLocks noChangeShapeType="1"/>
              </p:cNvSpPr>
              <p:nvPr/>
            </p:nvSpPr>
            <p:spPr bwMode="auto">
              <a:xfrm flipH="1">
                <a:off x="667" y="2962"/>
                <a:ext cx="279" cy="5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3355" name="Line 26"/>
              <p:cNvSpPr>
                <a:spLocks noChangeShapeType="1"/>
              </p:cNvSpPr>
              <p:nvPr/>
            </p:nvSpPr>
            <p:spPr bwMode="auto">
              <a:xfrm>
                <a:off x="1012" y="2971"/>
                <a:ext cx="280" cy="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3356" name="Line 27"/>
              <p:cNvSpPr>
                <a:spLocks noChangeShapeType="1"/>
              </p:cNvSpPr>
              <p:nvPr/>
            </p:nvSpPr>
            <p:spPr bwMode="auto">
              <a:xfrm flipH="1">
                <a:off x="1761" y="2971"/>
                <a:ext cx="288" cy="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3357" name="Line 28"/>
              <p:cNvSpPr>
                <a:spLocks noChangeShapeType="1"/>
              </p:cNvSpPr>
              <p:nvPr/>
            </p:nvSpPr>
            <p:spPr bwMode="auto">
              <a:xfrm>
                <a:off x="2115" y="2971"/>
                <a:ext cx="321" cy="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3358" name="Oval 29"/>
              <p:cNvSpPr>
                <a:spLocks noChangeArrowheads="1"/>
              </p:cNvSpPr>
              <p:nvPr/>
            </p:nvSpPr>
            <p:spPr bwMode="auto">
              <a:xfrm>
                <a:off x="2784" y="1632"/>
                <a:ext cx="144" cy="144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grpSp>
            <p:nvGrpSpPr>
              <p:cNvPr id="13359" name="Group 30"/>
              <p:cNvGrpSpPr>
                <a:grpSpLocks/>
              </p:cNvGrpSpPr>
              <p:nvPr/>
            </p:nvGrpSpPr>
            <p:grpSpPr bwMode="auto">
              <a:xfrm>
                <a:off x="3984" y="3552"/>
                <a:ext cx="144" cy="144"/>
                <a:chOff x="4176" y="3552"/>
                <a:chExt cx="144" cy="144"/>
              </a:xfrm>
            </p:grpSpPr>
            <p:sp>
              <p:nvSpPr>
                <p:cNvPr id="13366" name="Oval 31"/>
                <p:cNvSpPr>
                  <a:spLocks noChangeArrowheads="1"/>
                </p:cNvSpPr>
                <p:nvPr/>
              </p:nvSpPr>
              <p:spPr bwMode="auto">
                <a:xfrm>
                  <a:off x="4176" y="3552"/>
                  <a:ext cx="144" cy="144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13367" name="Oval 32"/>
                <p:cNvSpPr>
                  <a:spLocks noChangeArrowheads="1"/>
                </p:cNvSpPr>
                <p:nvPr/>
              </p:nvSpPr>
              <p:spPr bwMode="auto">
                <a:xfrm>
                  <a:off x="4176" y="3552"/>
                  <a:ext cx="144" cy="144"/>
                </a:xfrm>
                <a:prstGeom prst="ellipse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  <p:sp>
            <p:nvSpPr>
              <p:cNvPr id="13360" name="Oval 33"/>
              <p:cNvSpPr>
                <a:spLocks noChangeArrowheads="1"/>
              </p:cNvSpPr>
              <p:nvPr/>
            </p:nvSpPr>
            <p:spPr bwMode="auto">
              <a:xfrm>
                <a:off x="4512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3361" name="Oval 34"/>
              <p:cNvSpPr>
                <a:spLocks noChangeArrowheads="1"/>
              </p:cNvSpPr>
              <p:nvPr/>
            </p:nvSpPr>
            <p:spPr bwMode="auto">
              <a:xfrm>
                <a:off x="508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3362" name="Line 35"/>
              <p:cNvSpPr>
                <a:spLocks noChangeShapeType="1"/>
              </p:cNvSpPr>
              <p:nvPr/>
            </p:nvSpPr>
            <p:spPr bwMode="auto">
              <a:xfrm flipH="1">
                <a:off x="3497" y="2962"/>
                <a:ext cx="222" cy="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3363" name="Line 36"/>
              <p:cNvSpPr>
                <a:spLocks noChangeShapeType="1"/>
              </p:cNvSpPr>
              <p:nvPr/>
            </p:nvSpPr>
            <p:spPr bwMode="auto">
              <a:xfrm>
                <a:off x="3818" y="2954"/>
                <a:ext cx="222" cy="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3364" name="Line 37"/>
              <p:cNvSpPr>
                <a:spLocks noChangeShapeType="1"/>
              </p:cNvSpPr>
              <p:nvPr/>
            </p:nvSpPr>
            <p:spPr bwMode="auto">
              <a:xfrm flipH="1">
                <a:off x="4583" y="2971"/>
                <a:ext cx="206" cy="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3365" name="Line 38"/>
              <p:cNvSpPr>
                <a:spLocks noChangeShapeType="1"/>
              </p:cNvSpPr>
              <p:nvPr/>
            </p:nvSpPr>
            <p:spPr bwMode="auto">
              <a:xfrm>
                <a:off x="4880" y="2962"/>
                <a:ext cx="246" cy="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</p:grpSp>
        <p:sp>
          <p:nvSpPr>
            <p:cNvPr id="13332" name="Text Box 39"/>
            <p:cNvSpPr txBox="1">
              <a:spLocks noChangeArrowheads="1"/>
            </p:cNvSpPr>
            <p:nvPr/>
          </p:nvSpPr>
          <p:spPr bwMode="auto">
            <a:xfrm>
              <a:off x="1248" y="2064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4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3333" name="Text Box 40"/>
            <p:cNvSpPr txBox="1">
              <a:spLocks noChangeArrowheads="1"/>
            </p:cNvSpPr>
            <p:nvPr/>
          </p:nvSpPr>
          <p:spPr bwMode="auto">
            <a:xfrm>
              <a:off x="4320" y="2064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40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13334" name="Text Box 41"/>
            <p:cNvSpPr txBox="1">
              <a:spLocks noChangeArrowheads="1"/>
            </p:cNvSpPr>
            <p:nvPr/>
          </p:nvSpPr>
          <p:spPr bwMode="auto">
            <a:xfrm>
              <a:off x="720" y="2640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40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13335" name="Text Box 42"/>
            <p:cNvSpPr txBox="1">
              <a:spLocks noChangeArrowheads="1"/>
            </p:cNvSpPr>
            <p:nvPr/>
          </p:nvSpPr>
          <p:spPr bwMode="auto">
            <a:xfrm>
              <a:off x="2112" y="2640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400">
                  <a:latin typeface="Tahoma" panose="020B0604030504040204" pitchFamily="34" charset="0"/>
                </a:rPr>
                <a:t>5</a:t>
              </a:r>
            </a:p>
          </p:txBody>
        </p:sp>
      </p:grpSp>
      <p:sp>
        <p:nvSpPr>
          <p:cNvPr id="13318" name="AutoShape 43"/>
          <p:cNvSpPr>
            <a:spLocks noChangeArrowheads="1"/>
          </p:cNvSpPr>
          <p:nvPr/>
        </p:nvSpPr>
        <p:spPr bwMode="auto">
          <a:xfrm>
            <a:off x="609600" y="5638800"/>
            <a:ext cx="228600" cy="152400"/>
          </a:xfrm>
          <a:prstGeom prst="chevron">
            <a:avLst>
              <a:gd name="adj" fmla="val 37500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3319" name="Oval 44"/>
          <p:cNvSpPr>
            <a:spLocks noChangeArrowheads="1"/>
          </p:cNvSpPr>
          <p:nvPr/>
        </p:nvSpPr>
        <p:spPr bwMode="auto">
          <a:xfrm>
            <a:off x="6629400" y="3505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3320" name="Oval 45"/>
          <p:cNvSpPr>
            <a:spLocks noChangeArrowheads="1"/>
          </p:cNvSpPr>
          <p:nvPr/>
        </p:nvSpPr>
        <p:spPr bwMode="auto">
          <a:xfrm>
            <a:off x="2286000" y="3505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3321" name="Oval 46"/>
          <p:cNvSpPr>
            <a:spLocks noChangeArrowheads="1"/>
          </p:cNvSpPr>
          <p:nvPr/>
        </p:nvSpPr>
        <p:spPr bwMode="auto">
          <a:xfrm>
            <a:off x="4419600" y="25908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3322" name="Line 47"/>
          <p:cNvSpPr>
            <a:spLocks noChangeShapeType="1"/>
          </p:cNvSpPr>
          <p:nvPr/>
        </p:nvSpPr>
        <p:spPr bwMode="auto">
          <a:xfrm flipH="1">
            <a:off x="5551488" y="4702175"/>
            <a:ext cx="352425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13323" name="Line 48"/>
          <p:cNvSpPr>
            <a:spLocks noChangeShapeType="1"/>
          </p:cNvSpPr>
          <p:nvPr/>
        </p:nvSpPr>
        <p:spPr bwMode="auto">
          <a:xfrm>
            <a:off x="6061075" y="4689475"/>
            <a:ext cx="352425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13324" name="Oval 49"/>
          <p:cNvSpPr>
            <a:spLocks noChangeArrowheads="1"/>
          </p:cNvSpPr>
          <p:nvPr/>
        </p:nvSpPr>
        <p:spPr bwMode="auto">
          <a:xfrm>
            <a:off x="3200400" y="4495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3325" name="Oval 50"/>
          <p:cNvSpPr>
            <a:spLocks noChangeArrowheads="1"/>
          </p:cNvSpPr>
          <p:nvPr/>
        </p:nvSpPr>
        <p:spPr bwMode="auto">
          <a:xfrm>
            <a:off x="1447800" y="4495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3326" name="Oval 51"/>
          <p:cNvSpPr>
            <a:spLocks noChangeArrowheads="1"/>
          </p:cNvSpPr>
          <p:nvPr/>
        </p:nvSpPr>
        <p:spPr bwMode="auto">
          <a:xfrm>
            <a:off x="2286000" y="35052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3327" name="Oval 52"/>
          <p:cNvSpPr>
            <a:spLocks noChangeArrowheads="1"/>
          </p:cNvSpPr>
          <p:nvPr/>
        </p:nvSpPr>
        <p:spPr bwMode="auto">
          <a:xfrm>
            <a:off x="1447800" y="44958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3328" name="Oval 53"/>
          <p:cNvSpPr>
            <a:spLocks noChangeArrowheads="1"/>
          </p:cNvSpPr>
          <p:nvPr/>
        </p:nvSpPr>
        <p:spPr bwMode="auto">
          <a:xfrm>
            <a:off x="1981200" y="5638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3329" name="Oval 54"/>
          <p:cNvSpPr>
            <a:spLocks noChangeArrowheads="1"/>
          </p:cNvSpPr>
          <p:nvPr/>
        </p:nvSpPr>
        <p:spPr bwMode="auto">
          <a:xfrm>
            <a:off x="914400" y="5638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3330" name="Slide Number Placeholder 5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12003AD-A7D7-460A-AC16-68B554B50131}" type="slidenum">
              <a:rPr lang="en-US" altLang="id-ID"/>
              <a:pPr eaLnBrk="1" hangingPunct="1"/>
              <a:t>12</a:t>
            </a:fld>
            <a:endParaRPr lang="en-US" altLang="id-ID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Depth-First Strategy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id-ID" smtClean="0"/>
              <a:t> </a:t>
            </a:r>
            <a:r>
              <a:rPr lang="en-US" altLang="id-ID" sz="2800" smtClean="0"/>
              <a:t>New nodes are inserted at the front of FRINGE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4114800" y="2362200"/>
            <a:ext cx="35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400">
                <a:latin typeface="Tahoma" panose="020B0604030504040204" pitchFamily="34" charset="0"/>
              </a:rPr>
              <a:t>1</a:t>
            </a:r>
          </a:p>
        </p:txBody>
      </p:sp>
      <p:grpSp>
        <p:nvGrpSpPr>
          <p:cNvPr id="14341" name="Group 5"/>
          <p:cNvGrpSpPr>
            <a:grpSpLocks/>
          </p:cNvGrpSpPr>
          <p:nvPr/>
        </p:nvGrpSpPr>
        <p:grpSpPr bwMode="auto">
          <a:xfrm>
            <a:off x="914400" y="2590800"/>
            <a:ext cx="7391400" cy="3276600"/>
            <a:chOff x="576" y="1632"/>
            <a:chExt cx="4656" cy="2064"/>
          </a:xfrm>
        </p:grpSpPr>
        <p:grpSp>
          <p:nvGrpSpPr>
            <p:cNvPr id="14356" name="Group 6"/>
            <p:cNvGrpSpPr>
              <a:grpSpLocks/>
            </p:cNvGrpSpPr>
            <p:nvPr/>
          </p:nvGrpSpPr>
          <p:grpSpPr bwMode="auto">
            <a:xfrm>
              <a:off x="576" y="1632"/>
              <a:ext cx="4656" cy="2064"/>
              <a:chOff x="576" y="1632"/>
              <a:chExt cx="4656" cy="2064"/>
            </a:xfrm>
          </p:grpSpPr>
          <p:sp>
            <p:nvSpPr>
              <p:cNvPr id="14361" name="Oval 7"/>
              <p:cNvSpPr>
                <a:spLocks noChangeArrowheads="1"/>
              </p:cNvSpPr>
              <p:nvPr/>
            </p:nvSpPr>
            <p:spPr bwMode="auto">
              <a:xfrm>
                <a:off x="2784" y="16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4362" name="Oval 8"/>
              <p:cNvSpPr>
                <a:spLocks noChangeArrowheads="1"/>
              </p:cNvSpPr>
              <p:nvPr/>
            </p:nvSpPr>
            <p:spPr bwMode="auto">
              <a:xfrm>
                <a:off x="1440" y="2208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4363" name="Oval 9"/>
              <p:cNvSpPr>
                <a:spLocks noChangeArrowheads="1"/>
              </p:cNvSpPr>
              <p:nvPr/>
            </p:nvSpPr>
            <p:spPr bwMode="auto">
              <a:xfrm>
                <a:off x="4176" y="2208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4364" name="Oval 10"/>
              <p:cNvSpPr>
                <a:spLocks noChangeArrowheads="1"/>
              </p:cNvSpPr>
              <p:nvPr/>
            </p:nvSpPr>
            <p:spPr bwMode="auto">
              <a:xfrm>
                <a:off x="4752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4365" name="Oval 11"/>
              <p:cNvSpPr>
                <a:spLocks noChangeArrowheads="1"/>
              </p:cNvSpPr>
              <p:nvPr/>
            </p:nvSpPr>
            <p:spPr bwMode="auto">
              <a:xfrm>
                <a:off x="3696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4366" name="Oval 12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4367" name="Oval 13"/>
              <p:cNvSpPr>
                <a:spLocks noChangeArrowheads="1"/>
              </p:cNvSpPr>
              <p:nvPr/>
            </p:nvSpPr>
            <p:spPr bwMode="auto">
              <a:xfrm>
                <a:off x="912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4368" name="Oval 14"/>
              <p:cNvSpPr>
                <a:spLocks noChangeArrowheads="1"/>
              </p:cNvSpPr>
              <p:nvPr/>
            </p:nvSpPr>
            <p:spPr bwMode="auto">
              <a:xfrm>
                <a:off x="1680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4369" name="Oval 15"/>
              <p:cNvSpPr>
                <a:spLocks noChangeArrowheads="1"/>
              </p:cNvSpPr>
              <p:nvPr/>
            </p:nvSpPr>
            <p:spPr bwMode="auto">
              <a:xfrm>
                <a:off x="340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4370" name="Oval 16"/>
              <p:cNvSpPr>
                <a:spLocks noChangeArrowheads="1"/>
              </p:cNvSpPr>
              <p:nvPr/>
            </p:nvSpPr>
            <p:spPr bwMode="auto">
              <a:xfrm>
                <a:off x="2400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4371" name="Oval 17"/>
              <p:cNvSpPr>
                <a:spLocks noChangeArrowheads="1"/>
              </p:cNvSpPr>
              <p:nvPr/>
            </p:nvSpPr>
            <p:spPr bwMode="auto">
              <a:xfrm>
                <a:off x="124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4372" name="Oval 18"/>
              <p:cNvSpPr>
                <a:spLocks noChangeArrowheads="1"/>
              </p:cNvSpPr>
              <p:nvPr/>
            </p:nvSpPr>
            <p:spPr bwMode="auto">
              <a:xfrm>
                <a:off x="576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4373" name="Line 19"/>
              <p:cNvSpPr>
                <a:spLocks noChangeShapeType="1"/>
              </p:cNvSpPr>
              <p:nvPr/>
            </p:nvSpPr>
            <p:spPr bwMode="auto">
              <a:xfrm flipH="1">
                <a:off x="1580" y="1728"/>
                <a:ext cx="1204" cy="5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4374" name="Line 20"/>
              <p:cNvSpPr>
                <a:spLocks noChangeShapeType="1"/>
              </p:cNvSpPr>
              <p:nvPr/>
            </p:nvSpPr>
            <p:spPr bwMode="auto">
              <a:xfrm>
                <a:off x="2905" y="1744"/>
                <a:ext cx="1267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4375" name="Line 21"/>
              <p:cNvSpPr>
                <a:spLocks noChangeShapeType="1"/>
              </p:cNvSpPr>
              <p:nvPr/>
            </p:nvSpPr>
            <p:spPr bwMode="auto">
              <a:xfrm flipH="1">
                <a:off x="1037" y="2329"/>
                <a:ext cx="428" cy="5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4376" name="Line 22"/>
              <p:cNvSpPr>
                <a:spLocks noChangeShapeType="1"/>
              </p:cNvSpPr>
              <p:nvPr/>
            </p:nvSpPr>
            <p:spPr bwMode="auto">
              <a:xfrm>
                <a:off x="1580" y="2329"/>
                <a:ext cx="452" cy="5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4377" name="Line 23"/>
              <p:cNvSpPr>
                <a:spLocks noChangeShapeType="1"/>
              </p:cNvSpPr>
              <p:nvPr/>
            </p:nvSpPr>
            <p:spPr bwMode="auto">
              <a:xfrm>
                <a:off x="4295" y="2337"/>
                <a:ext cx="486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4378" name="Line 24"/>
              <p:cNvSpPr>
                <a:spLocks noChangeShapeType="1"/>
              </p:cNvSpPr>
              <p:nvPr/>
            </p:nvSpPr>
            <p:spPr bwMode="auto">
              <a:xfrm flipH="1">
                <a:off x="3818" y="2345"/>
                <a:ext cx="403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4379" name="Line 25"/>
              <p:cNvSpPr>
                <a:spLocks noChangeShapeType="1"/>
              </p:cNvSpPr>
              <p:nvPr/>
            </p:nvSpPr>
            <p:spPr bwMode="auto">
              <a:xfrm flipH="1">
                <a:off x="667" y="2962"/>
                <a:ext cx="279" cy="5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4380" name="Line 26"/>
              <p:cNvSpPr>
                <a:spLocks noChangeShapeType="1"/>
              </p:cNvSpPr>
              <p:nvPr/>
            </p:nvSpPr>
            <p:spPr bwMode="auto">
              <a:xfrm>
                <a:off x="1012" y="2971"/>
                <a:ext cx="280" cy="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4381" name="Line 27"/>
              <p:cNvSpPr>
                <a:spLocks noChangeShapeType="1"/>
              </p:cNvSpPr>
              <p:nvPr/>
            </p:nvSpPr>
            <p:spPr bwMode="auto">
              <a:xfrm flipH="1">
                <a:off x="1761" y="2971"/>
                <a:ext cx="288" cy="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4382" name="Line 28"/>
              <p:cNvSpPr>
                <a:spLocks noChangeShapeType="1"/>
              </p:cNvSpPr>
              <p:nvPr/>
            </p:nvSpPr>
            <p:spPr bwMode="auto">
              <a:xfrm>
                <a:off x="2115" y="2971"/>
                <a:ext cx="321" cy="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4383" name="Oval 29"/>
              <p:cNvSpPr>
                <a:spLocks noChangeArrowheads="1"/>
              </p:cNvSpPr>
              <p:nvPr/>
            </p:nvSpPr>
            <p:spPr bwMode="auto">
              <a:xfrm>
                <a:off x="2784" y="1632"/>
                <a:ext cx="144" cy="144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grpSp>
            <p:nvGrpSpPr>
              <p:cNvPr id="14384" name="Group 30"/>
              <p:cNvGrpSpPr>
                <a:grpSpLocks/>
              </p:cNvGrpSpPr>
              <p:nvPr/>
            </p:nvGrpSpPr>
            <p:grpSpPr bwMode="auto">
              <a:xfrm>
                <a:off x="3984" y="3552"/>
                <a:ext cx="144" cy="144"/>
                <a:chOff x="4176" y="3552"/>
                <a:chExt cx="144" cy="144"/>
              </a:xfrm>
            </p:grpSpPr>
            <p:sp>
              <p:nvSpPr>
                <p:cNvPr id="14391" name="Oval 31"/>
                <p:cNvSpPr>
                  <a:spLocks noChangeArrowheads="1"/>
                </p:cNvSpPr>
                <p:nvPr/>
              </p:nvSpPr>
              <p:spPr bwMode="auto">
                <a:xfrm>
                  <a:off x="4176" y="3552"/>
                  <a:ext cx="144" cy="144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14392" name="Oval 32"/>
                <p:cNvSpPr>
                  <a:spLocks noChangeArrowheads="1"/>
                </p:cNvSpPr>
                <p:nvPr/>
              </p:nvSpPr>
              <p:spPr bwMode="auto">
                <a:xfrm>
                  <a:off x="4176" y="3552"/>
                  <a:ext cx="144" cy="144"/>
                </a:xfrm>
                <a:prstGeom prst="ellipse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  <p:sp>
            <p:nvSpPr>
              <p:cNvPr id="14385" name="Oval 33"/>
              <p:cNvSpPr>
                <a:spLocks noChangeArrowheads="1"/>
              </p:cNvSpPr>
              <p:nvPr/>
            </p:nvSpPr>
            <p:spPr bwMode="auto">
              <a:xfrm>
                <a:off x="4512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4386" name="Oval 34"/>
              <p:cNvSpPr>
                <a:spLocks noChangeArrowheads="1"/>
              </p:cNvSpPr>
              <p:nvPr/>
            </p:nvSpPr>
            <p:spPr bwMode="auto">
              <a:xfrm>
                <a:off x="508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4387" name="Line 35"/>
              <p:cNvSpPr>
                <a:spLocks noChangeShapeType="1"/>
              </p:cNvSpPr>
              <p:nvPr/>
            </p:nvSpPr>
            <p:spPr bwMode="auto">
              <a:xfrm flipH="1">
                <a:off x="3497" y="2962"/>
                <a:ext cx="222" cy="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4388" name="Line 36"/>
              <p:cNvSpPr>
                <a:spLocks noChangeShapeType="1"/>
              </p:cNvSpPr>
              <p:nvPr/>
            </p:nvSpPr>
            <p:spPr bwMode="auto">
              <a:xfrm>
                <a:off x="3818" y="2954"/>
                <a:ext cx="222" cy="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4389" name="Line 37"/>
              <p:cNvSpPr>
                <a:spLocks noChangeShapeType="1"/>
              </p:cNvSpPr>
              <p:nvPr/>
            </p:nvSpPr>
            <p:spPr bwMode="auto">
              <a:xfrm flipH="1">
                <a:off x="4583" y="2971"/>
                <a:ext cx="206" cy="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4390" name="Line 38"/>
              <p:cNvSpPr>
                <a:spLocks noChangeShapeType="1"/>
              </p:cNvSpPr>
              <p:nvPr/>
            </p:nvSpPr>
            <p:spPr bwMode="auto">
              <a:xfrm>
                <a:off x="4880" y="2962"/>
                <a:ext cx="246" cy="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</p:grpSp>
        <p:sp>
          <p:nvSpPr>
            <p:cNvPr id="14357" name="Text Box 39"/>
            <p:cNvSpPr txBox="1">
              <a:spLocks noChangeArrowheads="1"/>
            </p:cNvSpPr>
            <p:nvPr/>
          </p:nvSpPr>
          <p:spPr bwMode="auto">
            <a:xfrm>
              <a:off x="1248" y="2064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4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4358" name="Text Box 40"/>
            <p:cNvSpPr txBox="1">
              <a:spLocks noChangeArrowheads="1"/>
            </p:cNvSpPr>
            <p:nvPr/>
          </p:nvSpPr>
          <p:spPr bwMode="auto">
            <a:xfrm>
              <a:off x="4320" y="2064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40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14359" name="Text Box 41"/>
            <p:cNvSpPr txBox="1">
              <a:spLocks noChangeArrowheads="1"/>
            </p:cNvSpPr>
            <p:nvPr/>
          </p:nvSpPr>
          <p:spPr bwMode="auto">
            <a:xfrm>
              <a:off x="720" y="2640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40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14360" name="Text Box 42"/>
            <p:cNvSpPr txBox="1">
              <a:spLocks noChangeArrowheads="1"/>
            </p:cNvSpPr>
            <p:nvPr/>
          </p:nvSpPr>
          <p:spPr bwMode="auto">
            <a:xfrm>
              <a:off x="2112" y="2640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400">
                  <a:latin typeface="Tahoma" panose="020B0604030504040204" pitchFamily="34" charset="0"/>
                </a:rPr>
                <a:t>5</a:t>
              </a:r>
            </a:p>
          </p:txBody>
        </p:sp>
      </p:grpSp>
      <p:sp>
        <p:nvSpPr>
          <p:cNvPr id="14342" name="AutoShape 43"/>
          <p:cNvSpPr>
            <a:spLocks noChangeArrowheads="1"/>
          </p:cNvSpPr>
          <p:nvPr/>
        </p:nvSpPr>
        <p:spPr bwMode="auto">
          <a:xfrm>
            <a:off x="1676400" y="5638800"/>
            <a:ext cx="228600" cy="152400"/>
          </a:xfrm>
          <a:prstGeom prst="chevron">
            <a:avLst>
              <a:gd name="adj" fmla="val 37500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4343" name="Oval 44"/>
          <p:cNvSpPr>
            <a:spLocks noChangeArrowheads="1"/>
          </p:cNvSpPr>
          <p:nvPr/>
        </p:nvSpPr>
        <p:spPr bwMode="auto">
          <a:xfrm>
            <a:off x="6629400" y="3505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4344" name="Oval 45"/>
          <p:cNvSpPr>
            <a:spLocks noChangeArrowheads="1"/>
          </p:cNvSpPr>
          <p:nvPr/>
        </p:nvSpPr>
        <p:spPr bwMode="auto">
          <a:xfrm>
            <a:off x="2286000" y="3505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4345" name="Oval 46"/>
          <p:cNvSpPr>
            <a:spLocks noChangeArrowheads="1"/>
          </p:cNvSpPr>
          <p:nvPr/>
        </p:nvSpPr>
        <p:spPr bwMode="auto">
          <a:xfrm>
            <a:off x="4419600" y="25908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4346" name="Line 47"/>
          <p:cNvSpPr>
            <a:spLocks noChangeShapeType="1"/>
          </p:cNvSpPr>
          <p:nvPr/>
        </p:nvSpPr>
        <p:spPr bwMode="auto">
          <a:xfrm flipH="1">
            <a:off x="5551488" y="4702175"/>
            <a:ext cx="352425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14347" name="Line 48"/>
          <p:cNvSpPr>
            <a:spLocks noChangeShapeType="1"/>
          </p:cNvSpPr>
          <p:nvPr/>
        </p:nvSpPr>
        <p:spPr bwMode="auto">
          <a:xfrm>
            <a:off x="6061075" y="4689475"/>
            <a:ext cx="352425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14348" name="Oval 49"/>
          <p:cNvSpPr>
            <a:spLocks noChangeArrowheads="1"/>
          </p:cNvSpPr>
          <p:nvPr/>
        </p:nvSpPr>
        <p:spPr bwMode="auto">
          <a:xfrm>
            <a:off x="3200400" y="4495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4349" name="Oval 50"/>
          <p:cNvSpPr>
            <a:spLocks noChangeArrowheads="1"/>
          </p:cNvSpPr>
          <p:nvPr/>
        </p:nvSpPr>
        <p:spPr bwMode="auto">
          <a:xfrm>
            <a:off x="1447800" y="4495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4350" name="Oval 51"/>
          <p:cNvSpPr>
            <a:spLocks noChangeArrowheads="1"/>
          </p:cNvSpPr>
          <p:nvPr/>
        </p:nvSpPr>
        <p:spPr bwMode="auto">
          <a:xfrm>
            <a:off x="2286000" y="35052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4351" name="Oval 52"/>
          <p:cNvSpPr>
            <a:spLocks noChangeArrowheads="1"/>
          </p:cNvSpPr>
          <p:nvPr/>
        </p:nvSpPr>
        <p:spPr bwMode="auto">
          <a:xfrm>
            <a:off x="1447800" y="44958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4352" name="Oval 53"/>
          <p:cNvSpPr>
            <a:spLocks noChangeArrowheads="1"/>
          </p:cNvSpPr>
          <p:nvPr/>
        </p:nvSpPr>
        <p:spPr bwMode="auto">
          <a:xfrm>
            <a:off x="1981200" y="5638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4353" name="Oval 54"/>
          <p:cNvSpPr>
            <a:spLocks noChangeArrowheads="1"/>
          </p:cNvSpPr>
          <p:nvPr/>
        </p:nvSpPr>
        <p:spPr bwMode="auto">
          <a:xfrm>
            <a:off x="914400" y="5638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4354" name="Oval 55"/>
          <p:cNvSpPr>
            <a:spLocks noChangeArrowheads="1"/>
          </p:cNvSpPr>
          <p:nvPr/>
        </p:nvSpPr>
        <p:spPr bwMode="auto">
          <a:xfrm>
            <a:off x="914400" y="56388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4355" name="Slide Number Placeholder 5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3E5239F-4C13-407D-867A-29AC8C81A457}" type="slidenum">
              <a:rPr lang="en-US" altLang="id-ID"/>
              <a:pPr eaLnBrk="1" hangingPunct="1"/>
              <a:t>13</a:t>
            </a:fld>
            <a:endParaRPr lang="en-US" altLang="id-ID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Depth-First Strategy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id-ID" smtClean="0"/>
              <a:t> </a:t>
            </a:r>
            <a:r>
              <a:rPr lang="en-US" altLang="id-ID" sz="2800" smtClean="0"/>
              <a:t>New nodes are inserted at the front of FRINGE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4114800" y="2362200"/>
            <a:ext cx="35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400">
                <a:latin typeface="Tahoma" panose="020B0604030504040204" pitchFamily="34" charset="0"/>
              </a:rPr>
              <a:t>1</a:t>
            </a:r>
          </a:p>
        </p:txBody>
      </p:sp>
      <p:grpSp>
        <p:nvGrpSpPr>
          <p:cNvPr id="15365" name="Group 5"/>
          <p:cNvGrpSpPr>
            <a:grpSpLocks/>
          </p:cNvGrpSpPr>
          <p:nvPr/>
        </p:nvGrpSpPr>
        <p:grpSpPr bwMode="auto">
          <a:xfrm>
            <a:off x="914400" y="2590800"/>
            <a:ext cx="7391400" cy="3276600"/>
            <a:chOff x="576" y="1632"/>
            <a:chExt cx="4656" cy="2064"/>
          </a:xfrm>
        </p:grpSpPr>
        <p:grpSp>
          <p:nvGrpSpPr>
            <p:cNvPr id="15380" name="Group 6"/>
            <p:cNvGrpSpPr>
              <a:grpSpLocks/>
            </p:cNvGrpSpPr>
            <p:nvPr/>
          </p:nvGrpSpPr>
          <p:grpSpPr bwMode="auto">
            <a:xfrm>
              <a:off x="576" y="1632"/>
              <a:ext cx="4656" cy="2064"/>
              <a:chOff x="576" y="1632"/>
              <a:chExt cx="4656" cy="2064"/>
            </a:xfrm>
          </p:grpSpPr>
          <p:sp>
            <p:nvSpPr>
              <p:cNvPr id="15385" name="Oval 7"/>
              <p:cNvSpPr>
                <a:spLocks noChangeArrowheads="1"/>
              </p:cNvSpPr>
              <p:nvPr/>
            </p:nvSpPr>
            <p:spPr bwMode="auto">
              <a:xfrm>
                <a:off x="2784" y="16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5386" name="Oval 8"/>
              <p:cNvSpPr>
                <a:spLocks noChangeArrowheads="1"/>
              </p:cNvSpPr>
              <p:nvPr/>
            </p:nvSpPr>
            <p:spPr bwMode="auto">
              <a:xfrm>
                <a:off x="1440" y="2208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5387" name="Oval 9"/>
              <p:cNvSpPr>
                <a:spLocks noChangeArrowheads="1"/>
              </p:cNvSpPr>
              <p:nvPr/>
            </p:nvSpPr>
            <p:spPr bwMode="auto">
              <a:xfrm>
                <a:off x="4176" y="2208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5388" name="Oval 10"/>
              <p:cNvSpPr>
                <a:spLocks noChangeArrowheads="1"/>
              </p:cNvSpPr>
              <p:nvPr/>
            </p:nvSpPr>
            <p:spPr bwMode="auto">
              <a:xfrm>
                <a:off x="4752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5389" name="Oval 11"/>
              <p:cNvSpPr>
                <a:spLocks noChangeArrowheads="1"/>
              </p:cNvSpPr>
              <p:nvPr/>
            </p:nvSpPr>
            <p:spPr bwMode="auto">
              <a:xfrm>
                <a:off x="3696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5390" name="Oval 12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5391" name="Oval 13"/>
              <p:cNvSpPr>
                <a:spLocks noChangeArrowheads="1"/>
              </p:cNvSpPr>
              <p:nvPr/>
            </p:nvSpPr>
            <p:spPr bwMode="auto">
              <a:xfrm>
                <a:off x="912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5392" name="Oval 14"/>
              <p:cNvSpPr>
                <a:spLocks noChangeArrowheads="1"/>
              </p:cNvSpPr>
              <p:nvPr/>
            </p:nvSpPr>
            <p:spPr bwMode="auto">
              <a:xfrm>
                <a:off x="1680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5393" name="Oval 15"/>
              <p:cNvSpPr>
                <a:spLocks noChangeArrowheads="1"/>
              </p:cNvSpPr>
              <p:nvPr/>
            </p:nvSpPr>
            <p:spPr bwMode="auto">
              <a:xfrm>
                <a:off x="340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5394" name="Oval 16"/>
              <p:cNvSpPr>
                <a:spLocks noChangeArrowheads="1"/>
              </p:cNvSpPr>
              <p:nvPr/>
            </p:nvSpPr>
            <p:spPr bwMode="auto">
              <a:xfrm>
                <a:off x="2400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5395" name="Oval 17"/>
              <p:cNvSpPr>
                <a:spLocks noChangeArrowheads="1"/>
              </p:cNvSpPr>
              <p:nvPr/>
            </p:nvSpPr>
            <p:spPr bwMode="auto">
              <a:xfrm>
                <a:off x="124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5396" name="Oval 18"/>
              <p:cNvSpPr>
                <a:spLocks noChangeArrowheads="1"/>
              </p:cNvSpPr>
              <p:nvPr/>
            </p:nvSpPr>
            <p:spPr bwMode="auto">
              <a:xfrm>
                <a:off x="576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5397" name="Line 19"/>
              <p:cNvSpPr>
                <a:spLocks noChangeShapeType="1"/>
              </p:cNvSpPr>
              <p:nvPr/>
            </p:nvSpPr>
            <p:spPr bwMode="auto">
              <a:xfrm flipH="1">
                <a:off x="1580" y="1728"/>
                <a:ext cx="1204" cy="5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5398" name="Line 20"/>
              <p:cNvSpPr>
                <a:spLocks noChangeShapeType="1"/>
              </p:cNvSpPr>
              <p:nvPr/>
            </p:nvSpPr>
            <p:spPr bwMode="auto">
              <a:xfrm>
                <a:off x="2905" y="1744"/>
                <a:ext cx="1267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5399" name="Line 21"/>
              <p:cNvSpPr>
                <a:spLocks noChangeShapeType="1"/>
              </p:cNvSpPr>
              <p:nvPr/>
            </p:nvSpPr>
            <p:spPr bwMode="auto">
              <a:xfrm flipH="1">
                <a:off x="1037" y="2329"/>
                <a:ext cx="428" cy="5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5400" name="Line 22"/>
              <p:cNvSpPr>
                <a:spLocks noChangeShapeType="1"/>
              </p:cNvSpPr>
              <p:nvPr/>
            </p:nvSpPr>
            <p:spPr bwMode="auto">
              <a:xfrm>
                <a:off x="1580" y="2329"/>
                <a:ext cx="452" cy="5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5401" name="Line 23"/>
              <p:cNvSpPr>
                <a:spLocks noChangeShapeType="1"/>
              </p:cNvSpPr>
              <p:nvPr/>
            </p:nvSpPr>
            <p:spPr bwMode="auto">
              <a:xfrm>
                <a:off x="4295" y="2337"/>
                <a:ext cx="486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5402" name="Line 24"/>
              <p:cNvSpPr>
                <a:spLocks noChangeShapeType="1"/>
              </p:cNvSpPr>
              <p:nvPr/>
            </p:nvSpPr>
            <p:spPr bwMode="auto">
              <a:xfrm flipH="1">
                <a:off x="3818" y="2345"/>
                <a:ext cx="403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5403" name="Line 25"/>
              <p:cNvSpPr>
                <a:spLocks noChangeShapeType="1"/>
              </p:cNvSpPr>
              <p:nvPr/>
            </p:nvSpPr>
            <p:spPr bwMode="auto">
              <a:xfrm flipH="1">
                <a:off x="667" y="2962"/>
                <a:ext cx="279" cy="5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5404" name="Line 26"/>
              <p:cNvSpPr>
                <a:spLocks noChangeShapeType="1"/>
              </p:cNvSpPr>
              <p:nvPr/>
            </p:nvSpPr>
            <p:spPr bwMode="auto">
              <a:xfrm>
                <a:off x="1012" y="2971"/>
                <a:ext cx="280" cy="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5405" name="Line 27"/>
              <p:cNvSpPr>
                <a:spLocks noChangeShapeType="1"/>
              </p:cNvSpPr>
              <p:nvPr/>
            </p:nvSpPr>
            <p:spPr bwMode="auto">
              <a:xfrm flipH="1">
                <a:off x="1761" y="2971"/>
                <a:ext cx="288" cy="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5406" name="Line 28"/>
              <p:cNvSpPr>
                <a:spLocks noChangeShapeType="1"/>
              </p:cNvSpPr>
              <p:nvPr/>
            </p:nvSpPr>
            <p:spPr bwMode="auto">
              <a:xfrm>
                <a:off x="2115" y="2971"/>
                <a:ext cx="321" cy="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5407" name="Oval 29"/>
              <p:cNvSpPr>
                <a:spLocks noChangeArrowheads="1"/>
              </p:cNvSpPr>
              <p:nvPr/>
            </p:nvSpPr>
            <p:spPr bwMode="auto">
              <a:xfrm>
                <a:off x="2784" y="1632"/>
                <a:ext cx="144" cy="144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grpSp>
            <p:nvGrpSpPr>
              <p:cNvPr id="15408" name="Group 30"/>
              <p:cNvGrpSpPr>
                <a:grpSpLocks/>
              </p:cNvGrpSpPr>
              <p:nvPr/>
            </p:nvGrpSpPr>
            <p:grpSpPr bwMode="auto">
              <a:xfrm>
                <a:off x="3984" y="3552"/>
                <a:ext cx="144" cy="144"/>
                <a:chOff x="4176" y="3552"/>
                <a:chExt cx="144" cy="144"/>
              </a:xfrm>
            </p:grpSpPr>
            <p:sp>
              <p:nvSpPr>
                <p:cNvPr id="15415" name="Oval 31"/>
                <p:cNvSpPr>
                  <a:spLocks noChangeArrowheads="1"/>
                </p:cNvSpPr>
                <p:nvPr/>
              </p:nvSpPr>
              <p:spPr bwMode="auto">
                <a:xfrm>
                  <a:off x="4176" y="3552"/>
                  <a:ext cx="144" cy="144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15416" name="Oval 32"/>
                <p:cNvSpPr>
                  <a:spLocks noChangeArrowheads="1"/>
                </p:cNvSpPr>
                <p:nvPr/>
              </p:nvSpPr>
              <p:spPr bwMode="auto">
                <a:xfrm>
                  <a:off x="4176" y="3552"/>
                  <a:ext cx="144" cy="144"/>
                </a:xfrm>
                <a:prstGeom prst="ellipse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  <p:sp>
            <p:nvSpPr>
              <p:cNvPr id="15409" name="Oval 33"/>
              <p:cNvSpPr>
                <a:spLocks noChangeArrowheads="1"/>
              </p:cNvSpPr>
              <p:nvPr/>
            </p:nvSpPr>
            <p:spPr bwMode="auto">
              <a:xfrm>
                <a:off x="4512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5410" name="Oval 34"/>
              <p:cNvSpPr>
                <a:spLocks noChangeArrowheads="1"/>
              </p:cNvSpPr>
              <p:nvPr/>
            </p:nvSpPr>
            <p:spPr bwMode="auto">
              <a:xfrm>
                <a:off x="508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5411" name="Line 35"/>
              <p:cNvSpPr>
                <a:spLocks noChangeShapeType="1"/>
              </p:cNvSpPr>
              <p:nvPr/>
            </p:nvSpPr>
            <p:spPr bwMode="auto">
              <a:xfrm flipH="1">
                <a:off x="3497" y="2962"/>
                <a:ext cx="222" cy="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5412" name="Line 36"/>
              <p:cNvSpPr>
                <a:spLocks noChangeShapeType="1"/>
              </p:cNvSpPr>
              <p:nvPr/>
            </p:nvSpPr>
            <p:spPr bwMode="auto">
              <a:xfrm>
                <a:off x="3818" y="2954"/>
                <a:ext cx="222" cy="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5413" name="Line 37"/>
              <p:cNvSpPr>
                <a:spLocks noChangeShapeType="1"/>
              </p:cNvSpPr>
              <p:nvPr/>
            </p:nvSpPr>
            <p:spPr bwMode="auto">
              <a:xfrm flipH="1">
                <a:off x="4583" y="2971"/>
                <a:ext cx="206" cy="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5414" name="Line 38"/>
              <p:cNvSpPr>
                <a:spLocks noChangeShapeType="1"/>
              </p:cNvSpPr>
              <p:nvPr/>
            </p:nvSpPr>
            <p:spPr bwMode="auto">
              <a:xfrm>
                <a:off x="4880" y="2962"/>
                <a:ext cx="246" cy="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</p:grpSp>
        <p:sp>
          <p:nvSpPr>
            <p:cNvPr id="15381" name="Text Box 39"/>
            <p:cNvSpPr txBox="1">
              <a:spLocks noChangeArrowheads="1"/>
            </p:cNvSpPr>
            <p:nvPr/>
          </p:nvSpPr>
          <p:spPr bwMode="auto">
            <a:xfrm>
              <a:off x="1248" y="2064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4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5382" name="Text Box 40"/>
            <p:cNvSpPr txBox="1">
              <a:spLocks noChangeArrowheads="1"/>
            </p:cNvSpPr>
            <p:nvPr/>
          </p:nvSpPr>
          <p:spPr bwMode="auto">
            <a:xfrm>
              <a:off x="4320" y="2064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40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15383" name="Text Box 41"/>
            <p:cNvSpPr txBox="1">
              <a:spLocks noChangeArrowheads="1"/>
            </p:cNvSpPr>
            <p:nvPr/>
          </p:nvSpPr>
          <p:spPr bwMode="auto">
            <a:xfrm>
              <a:off x="720" y="2640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40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15384" name="Text Box 42"/>
            <p:cNvSpPr txBox="1">
              <a:spLocks noChangeArrowheads="1"/>
            </p:cNvSpPr>
            <p:nvPr/>
          </p:nvSpPr>
          <p:spPr bwMode="auto">
            <a:xfrm>
              <a:off x="2112" y="2640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400">
                  <a:latin typeface="Tahoma" panose="020B0604030504040204" pitchFamily="34" charset="0"/>
                </a:rPr>
                <a:t>5</a:t>
              </a:r>
            </a:p>
          </p:txBody>
        </p:sp>
      </p:grpSp>
      <p:sp>
        <p:nvSpPr>
          <p:cNvPr id="15366" name="AutoShape 43"/>
          <p:cNvSpPr>
            <a:spLocks noChangeArrowheads="1"/>
          </p:cNvSpPr>
          <p:nvPr/>
        </p:nvSpPr>
        <p:spPr bwMode="auto">
          <a:xfrm>
            <a:off x="2819400" y="4495800"/>
            <a:ext cx="228600" cy="152400"/>
          </a:xfrm>
          <a:prstGeom prst="chevron">
            <a:avLst>
              <a:gd name="adj" fmla="val 37500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5367" name="Oval 44"/>
          <p:cNvSpPr>
            <a:spLocks noChangeArrowheads="1"/>
          </p:cNvSpPr>
          <p:nvPr/>
        </p:nvSpPr>
        <p:spPr bwMode="auto">
          <a:xfrm>
            <a:off x="6629400" y="3505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5368" name="Oval 45"/>
          <p:cNvSpPr>
            <a:spLocks noChangeArrowheads="1"/>
          </p:cNvSpPr>
          <p:nvPr/>
        </p:nvSpPr>
        <p:spPr bwMode="auto">
          <a:xfrm>
            <a:off x="2286000" y="3505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5369" name="Oval 46"/>
          <p:cNvSpPr>
            <a:spLocks noChangeArrowheads="1"/>
          </p:cNvSpPr>
          <p:nvPr/>
        </p:nvSpPr>
        <p:spPr bwMode="auto">
          <a:xfrm>
            <a:off x="4419600" y="25908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5370" name="Line 47"/>
          <p:cNvSpPr>
            <a:spLocks noChangeShapeType="1"/>
          </p:cNvSpPr>
          <p:nvPr/>
        </p:nvSpPr>
        <p:spPr bwMode="auto">
          <a:xfrm flipH="1">
            <a:off x="5551488" y="4702175"/>
            <a:ext cx="352425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15371" name="Line 48"/>
          <p:cNvSpPr>
            <a:spLocks noChangeShapeType="1"/>
          </p:cNvSpPr>
          <p:nvPr/>
        </p:nvSpPr>
        <p:spPr bwMode="auto">
          <a:xfrm>
            <a:off x="6061075" y="4689475"/>
            <a:ext cx="352425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15372" name="Oval 49"/>
          <p:cNvSpPr>
            <a:spLocks noChangeArrowheads="1"/>
          </p:cNvSpPr>
          <p:nvPr/>
        </p:nvSpPr>
        <p:spPr bwMode="auto">
          <a:xfrm>
            <a:off x="3200400" y="4495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5373" name="Oval 50"/>
          <p:cNvSpPr>
            <a:spLocks noChangeArrowheads="1"/>
          </p:cNvSpPr>
          <p:nvPr/>
        </p:nvSpPr>
        <p:spPr bwMode="auto">
          <a:xfrm>
            <a:off x="1447800" y="4495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5374" name="Oval 51"/>
          <p:cNvSpPr>
            <a:spLocks noChangeArrowheads="1"/>
          </p:cNvSpPr>
          <p:nvPr/>
        </p:nvSpPr>
        <p:spPr bwMode="auto">
          <a:xfrm>
            <a:off x="2286000" y="35052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5375" name="Oval 52"/>
          <p:cNvSpPr>
            <a:spLocks noChangeArrowheads="1"/>
          </p:cNvSpPr>
          <p:nvPr/>
        </p:nvSpPr>
        <p:spPr bwMode="auto">
          <a:xfrm>
            <a:off x="1447800" y="4495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5376" name="Oval 53"/>
          <p:cNvSpPr>
            <a:spLocks noChangeArrowheads="1"/>
          </p:cNvSpPr>
          <p:nvPr/>
        </p:nvSpPr>
        <p:spPr bwMode="auto">
          <a:xfrm>
            <a:off x="1981200" y="5638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5377" name="Oval 54"/>
          <p:cNvSpPr>
            <a:spLocks noChangeArrowheads="1"/>
          </p:cNvSpPr>
          <p:nvPr/>
        </p:nvSpPr>
        <p:spPr bwMode="auto">
          <a:xfrm>
            <a:off x="914400" y="5638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5378" name="Oval 55"/>
          <p:cNvSpPr>
            <a:spLocks noChangeArrowheads="1"/>
          </p:cNvSpPr>
          <p:nvPr/>
        </p:nvSpPr>
        <p:spPr bwMode="auto">
          <a:xfrm>
            <a:off x="914400" y="56388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5379" name="Slide Number Placeholder 5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84A6D66-5FB9-402A-89D1-63B1B76ECD3B}" type="slidenum">
              <a:rPr lang="en-US" altLang="id-ID"/>
              <a:pPr eaLnBrk="1" hangingPunct="1"/>
              <a:t>14</a:t>
            </a:fld>
            <a:endParaRPr lang="en-US" altLang="id-ID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Depth-First Strategy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470025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id-ID" smtClean="0"/>
              <a:t> </a:t>
            </a:r>
            <a:r>
              <a:rPr lang="en-US" altLang="id-ID" sz="2800" smtClean="0"/>
              <a:t>New nodes are inserted at the front of FRINGE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114800" y="2362200"/>
            <a:ext cx="35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400">
                <a:latin typeface="Tahoma" panose="020B0604030504040204" pitchFamily="34" charset="0"/>
              </a:rPr>
              <a:t>1</a:t>
            </a:r>
          </a:p>
        </p:txBody>
      </p:sp>
      <p:grpSp>
        <p:nvGrpSpPr>
          <p:cNvPr id="16389" name="Group 5"/>
          <p:cNvGrpSpPr>
            <a:grpSpLocks/>
          </p:cNvGrpSpPr>
          <p:nvPr/>
        </p:nvGrpSpPr>
        <p:grpSpPr bwMode="auto">
          <a:xfrm>
            <a:off x="914400" y="2590800"/>
            <a:ext cx="7391400" cy="3276600"/>
            <a:chOff x="576" y="1632"/>
            <a:chExt cx="4656" cy="2064"/>
          </a:xfrm>
        </p:grpSpPr>
        <p:grpSp>
          <p:nvGrpSpPr>
            <p:cNvPr id="16406" name="Group 6"/>
            <p:cNvGrpSpPr>
              <a:grpSpLocks/>
            </p:cNvGrpSpPr>
            <p:nvPr/>
          </p:nvGrpSpPr>
          <p:grpSpPr bwMode="auto">
            <a:xfrm>
              <a:off x="576" y="1632"/>
              <a:ext cx="4656" cy="2064"/>
              <a:chOff x="576" y="1632"/>
              <a:chExt cx="4656" cy="2064"/>
            </a:xfrm>
          </p:grpSpPr>
          <p:sp>
            <p:nvSpPr>
              <p:cNvPr id="16411" name="Oval 7"/>
              <p:cNvSpPr>
                <a:spLocks noChangeArrowheads="1"/>
              </p:cNvSpPr>
              <p:nvPr/>
            </p:nvSpPr>
            <p:spPr bwMode="auto">
              <a:xfrm>
                <a:off x="2784" y="16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6412" name="Oval 8"/>
              <p:cNvSpPr>
                <a:spLocks noChangeArrowheads="1"/>
              </p:cNvSpPr>
              <p:nvPr/>
            </p:nvSpPr>
            <p:spPr bwMode="auto">
              <a:xfrm>
                <a:off x="1440" y="2208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6413" name="Oval 9"/>
              <p:cNvSpPr>
                <a:spLocks noChangeArrowheads="1"/>
              </p:cNvSpPr>
              <p:nvPr/>
            </p:nvSpPr>
            <p:spPr bwMode="auto">
              <a:xfrm>
                <a:off x="4176" y="2208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6414" name="Oval 10"/>
              <p:cNvSpPr>
                <a:spLocks noChangeArrowheads="1"/>
              </p:cNvSpPr>
              <p:nvPr/>
            </p:nvSpPr>
            <p:spPr bwMode="auto">
              <a:xfrm>
                <a:off x="4752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6415" name="Oval 11"/>
              <p:cNvSpPr>
                <a:spLocks noChangeArrowheads="1"/>
              </p:cNvSpPr>
              <p:nvPr/>
            </p:nvSpPr>
            <p:spPr bwMode="auto">
              <a:xfrm>
                <a:off x="3696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6416" name="Oval 12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6417" name="Oval 13"/>
              <p:cNvSpPr>
                <a:spLocks noChangeArrowheads="1"/>
              </p:cNvSpPr>
              <p:nvPr/>
            </p:nvSpPr>
            <p:spPr bwMode="auto">
              <a:xfrm>
                <a:off x="912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6418" name="Oval 14"/>
              <p:cNvSpPr>
                <a:spLocks noChangeArrowheads="1"/>
              </p:cNvSpPr>
              <p:nvPr/>
            </p:nvSpPr>
            <p:spPr bwMode="auto">
              <a:xfrm>
                <a:off x="1680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6419" name="Oval 15"/>
              <p:cNvSpPr>
                <a:spLocks noChangeArrowheads="1"/>
              </p:cNvSpPr>
              <p:nvPr/>
            </p:nvSpPr>
            <p:spPr bwMode="auto">
              <a:xfrm>
                <a:off x="340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6420" name="Oval 16"/>
              <p:cNvSpPr>
                <a:spLocks noChangeArrowheads="1"/>
              </p:cNvSpPr>
              <p:nvPr/>
            </p:nvSpPr>
            <p:spPr bwMode="auto">
              <a:xfrm>
                <a:off x="2400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6421" name="Oval 17"/>
              <p:cNvSpPr>
                <a:spLocks noChangeArrowheads="1"/>
              </p:cNvSpPr>
              <p:nvPr/>
            </p:nvSpPr>
            <p:spPr bwMode="auto">
              <a:xfrm>
                <a:off x="124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6422" name="Oval 18"/>
              <p:cNvSpPr>
                <a:spLocks noChangeArrowheads="1"/>
              </p:cNvSpPr>
              <p:nvPr/>
            </p:nvSpPr>
            <p:spPr bwMode="auto">
              <a:xfrm>
                <a:off x="576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6423" name="Line 19"/>
              <p:cNvSpPr>
                <a:spLocks noChangeShapeType="1"/>
              </p:cNvSpPr>
              <p:nvPr/>
            </p:nvSpPr>
            <p:spPr bwMode="auto">
              <a:xfrm flipH="1">
                <a:off x="1580" y="1728"/>
                <a:ext cx="1204" cy="5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6424" name="Line 20"/>
              <p:cNvSpPr>
                <a:spLocks noChangeShapeType="1"/>
              </p:cNvSpPr>
              <p:nvPr/>
            </p:nvSpPr>
            <p:spPr bwMode="auto">
              <a:xfrm>
                <a:off x="2905" y="1744"/>
                <a:ext cx="1267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6425" name="Line 21"/>
              <p:cNvSpPr>
                <a:spLocks noChangeShapeType="1"/>
              </p:cNvSpPr>
              <p:nvPr/>
            </p:nvSpPr>
            <p:spPr bwMode="auto">
              <a:xfrm flipH="1">
                <a:off x="1037" y="2329"/>
                <a:ext cx="428" cy="5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6426" name="Line 22"/>
              <p:cNvSpPr>
                <a:spLocks noChangeShapeType="1"/>
              </p:cNvSpPr>
              <p:nvPr/>
            </p:nvSpPr>
            <p:spPr bwMode="auto">
              <a:xfrm>
                <a:off x="1580" y="2329"/>
                <a:ext cx="452" cy="5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6427" name="Line 23"/>
              <p:cNvSpPr>
                <a:spLocks noChangeShapeType="1"/>
              </p:cNvSpPr>
              <p:nvPr/>
            </p:nvSpPr>
            <p:spPr bwMode="auto">
              <a:xfrm>
                <a:off x="4295" y="2337"/>
                <a:ext cx="486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6428" name="Line 24"/>
              <p:cNvSpPr>
                <a:spLocks noChangeShapeType="1"/>
              </p:cNvSpPr>
              <p:nvPr/>
            </p:nvSpPr>
            <p:spPr bwMode="auto">
              <a:xfrm flipH="1">
                <a:off x="3818" y="2345"/>
                <a:ext cx="403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6429" name="Line 25"/>
              <p:cNvSpPr>
                <a:spLocks noChangeShapeType="1"/>
              </p:cNvSpPr>
              <p:nvPr/>
            </p:nvSpPr>
            <p:spPr bwMode="auto">
              <a:xfrm flipH="1">
                <a:off x="667" y="2962"/>
                <a:ext cx="279" cy="5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6430" name="Line 26"/>
              <p:cNvSpPr>
                <a:spLocks noChangeShapeType="1"/>
              </p:cNvSpPr>
              <p:nvPr/>
            </p:nvSpPr>
            <p:spPr bwMode="auto">
              <a:xfrm>
                <a:off x="1012" y="2971"/>
                <a:ext cx="280" cy="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6431" name="Line 27"/>
              <p:cNvSpPr>
                <a:spLocks noChangeShapeType="1"/>
              </p:cNvSpPr>
              <p:nvPr/>
            </p:nvSpPr>
            <p:spPr bwMode="auto">
              <a:xfrm flipH="1">
                <a:off x="1761" y="2971"/>
                <a:ext cx="288" cy="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6432" name="Line 28"/>
              <p:cNvSpPr>
                <a:spLocks noChangeShapeType="1"/>
              </p:cNvSpPr>
              <p:nvPr/>
            </p:nvSpPr>
            <p:spPr bwMode="auto">
              <a:xfrm>
                <a:off x="2115" y="2971"/>
                <a:ext cx="321" cy="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6433" name="Oval 29"/>
              <p:cNvSpPr>
                <a:spLocks noChangeArrowheads="1"/>
              </p:cNvSpPr>
              <p:nvPr/>
            </p:nvSpPr>
            <p:spPr bwMode="auto">
              <a:xfrm>
                <a:off x="2784" y="1632"/>
                <a:ext cx="144" cy="144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grpSp>
            <p:nvGrpSpPr>
              <p:cNvPr id="16434" name="Group 30"/>
              <p:cNvGrpSpPr>
                <a:grpSpLocks/>
              </p:cNvGrpSpPr>
              <p:nvPr/>
            </p:nvGrpSpPr>
            <p:grpSpPr bwMode="auto">
              <a:xfrm>
                <a:off x="3984" y="3552"/>
                <a:ext cx="144" cy="144"/>
                <a:chOff x="4176" y="3552"/>
                <a:chExt cx="144" cy="144"/>
              </a:xfrm>
            </p:grpSpPr>
            <p:sp>
              <p:nvSpPr>
                <p:cNvPr id="16441" name="Oval 31"/>
                <p:cNvSpPr>
                  <a:spLocks noChangeArrowheads="1"/>
                </p:cNvSpPr>
                <p:nvPr/>
              </p:nvSpPr>
              <p:spPr bwMode="auto">
                <a:xfrm>
                  <a:off x="4176" y="3552"/>
                  <a:ext cx="144" cy="144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16442" name="Oval 32"/>
                <p:cNvSpPr>
                  <a:spLocks noChangeArrowheads="1"/>
                </p:cNvSpPr>
                <p:nvPr/>
              </p:nvSpPr>
              <p:spPr bwMode="auto">
                <a:xfrm>
                  <a:off x="4176" y="3552"/>
                  <a:ext cx="144" cy="144"/>
                </a:xfrm>
                <a:prstGeom prst="ellipse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  <p:sp>
            <p:nvSpPr>
              <p:cNvPr id="16435" name="Oval 33"/>
              <p:cNvSpPr>
                <a:spLocks noChangeArrowheads="1"/>
              </p:cNvSpPr>
              <p:nvPr/>
            </p:nvSpPr>
            <p:spPr bwMode="auto">
              <a:xfrm>
                <a:off x="4512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6436" name="Oval 34"/>
              <p:cNvSpPr>
                <a:spLocks noChangeArrowheads="1"/>
              </p:cNvSpPr>
              <p:nvPr/>
            </p:nvSpPr>
            <p:spPr bwMode="auto">
              <a:xfrm>
                <a:off x="508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6437" name="Line 35"/>
              <p:cNvSpPr>
                <a:spLocks noChangeShapeType="1"/>
              </p:cNvSpPr>
              <p:nvPr/>
            </p:nvSpPr>
            <p:spPr bwMode="auto">
              <a:xfrm flipH="1">
                <a:off x="3497" y="2962"/>
                <a:ext cx="222" cy="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6438" name="Line 36"/>
              <p:cNvSpPr>
                <a:spLocks noChangeShapeType="1"/>
              </p:cNvSpPr>
              <p:nvPr/>
            </p:nvSpPr>
            <p:spPr bwMode="auto">
              <a:xfrm>
                <a:off x="3818" y="2954"/>
                <a:ext cx="222" cy="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6439" name="Line 37"/>
              <p:cNvSpPr>
                <a:spLocks noChangeShapeType="1"/>
              </p:cNvSpPr>
              <p:nvPr/>
            </p:nvSpPr>
            <p:spPr bwMode="auto">
              <a:xfrm flipH="1">
                <a:off x="4583" y="2971"/>
                <a:ext cx="206" cy="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6440" name="Line 38"/>
              <p:cNvSpPr>
                <a:spLocks noChangeShapeType="1"/>
              </p:cNvSpPr>
              <p:nvPr/>
            </p:nvSpPr>
            <p:spPr bwMode="auto">
              <a:xfrm>
                <a:off x="4880" y="2962"/>
                <a:ext cx="246" cy="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</p:grpSp>
        <p:sp>
          <p:nvSpPr>
            <p:cNvPr id="16407" name="Text Box 39"/>
            <p:cNvSpPr txBox="1">
              <a:spLocks noChangeArrowheads="1"/>
            </p:cNvSpPr>
            <p:nvPr/>
          </p:nvSpPr>
          <p:spPr bwMode="auto">
            <a:xfrm>
              <a:off x="1248" y="2064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4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6408" name="Text Box 40"/>
            <p:cNvSpPr txBox="1">
              <a:spLocks noChangeArrowheads="1"/>
            </p:cNvSpPr>
            <p:nvPr/>
          </p:nvSpPr>
          <p:spPr bwMode="auto">
            <a:xfrm>
              <a:off x="4320" y="2064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40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16409" name="Text Box 41"/>
            <p:cNvSpPr txBox="1">
              <a:spLocks noChangeArrowheads="1"/>
            </p:cNvSpPr>
            <p:nvPr/>
          </p:nvSpPr>
          <p:spPr bwMode="auto">
            <a:xfrm>
              <a:off x="720" y="2640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40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16410" name="Text Box 42"/>
            <p:cNvSpPr txBox="1">
              <a:spLocks noChangeArrowheads="1"/>
            </p:cNvSpPr>
            <p:nvPr/>
          </p:nvSpPr>
          <p:spPr bwMode="auto">
            <a:xfrm>
              <a:off x="2112" y="2640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400">
                  <a:latin typeface="Tahoma" panose="020B0604030504040204" pitchFamily="34" charset="0"/>
                </a:rPr>
                <a:t>5</a:t>
              </a:r>
            </a:p>
          </p:txBody>
        </p:sp>
      </p:grpSp>
      <p:sp>
        <p:nvSpPr>
          <p:cNvPr id="16390" name="Oval 43"/>
          <p:cNvSpPr>
            <a:spLocks noChangeArrowheads="1"/>
          </p:cNvSpPr>
          <p:nvPr/>
        </p:nvSpPr>
        <p:spPr bwMode="auto">
          <a:xfrm>
            <a:off x="6629400" y="3505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6391" name="Oval 44"/>
          <p:cNvSpPr>
            <a:spLocks noChangeArrowheads="1"/>
          </p:cNvSpPr>
          <p:nvPr/>
        </p:nvSpPr>
        <p:spPr bwMode="auto">
          <a:xfrm>
            <a:off x="2286000" y="3505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6392" name="Oval 45"/>
          <p:cNvSpPr>
            <a:spLocks noChangeArrowheads="1"/>
          </p:cNvSpPr>
          <p:nvPr/>
        </p:nvSpPr>
        <p:spPr bwMode="auto">
          <a:xfrm>
            <a:off x="4419600" y="25908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6393" name="Line 46"/>
          <p:cNvSpPr>
            <a:spLocks noChangeShapeType="1"/>
          </p:cNvSpPr>
          <p:nvPr/>
        </p:nvSpPr>
        <p:spPr bwMode="auto">
          <a:xfrm flipH="1">
            <a:off x="5551488" y="4702175"/>
            <a:ext cx="352425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16394" name="Line 47"/>
          <p:cNvSpPr>
            <a:spLocks noChangeShapeType="1"/>
          </p:cNvSpPr>
          <p:nvPr/>
        </p:nvSpPr>
        <p:spPr bwMode="auto">
          <a:xfrm>
            <a:off x="6061075" y="4689475"/>
            <a:ext cx="352425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16395" name="Oval 48"/>
          <p:cNvSpPr>
            <a:spLocks noChangeArrowheads="1"/>
          </p:cNvSpPr>
          <p:nvPr/>
        </p:nvSpPr>
        <p:spPr bwMode="auto">
          <a:xfrm>
            <a:off x="3200400" y="44958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6396" name="Oval 49"/>
          <p:cNvSpPr>
            <a:spLocks noChangeArrowheads="1"/>
          </p:cNvSpPr>
          <p:nvPr/>
        </p:nvSpPr>
        <p:spPr bwMode="auto">
          <a:xfrm>
            <a:off x="1447800" y="4495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6397" name="Oval 50"/>
          <p:cNvSpPr>
            <a:spLocks noChangeArrowheads="1"/>
          </p:cNvSpPr>
          <p:nvPr/>
        </p:nvSpPr>
        <p:spPr bwMode="auto">
          <a:xfrm>
            <a:off x="2286000" y="35052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6398" name="Oval 51"/>
          <p:cNvSpPr>
            <a:spLocks noChangeArrowheads="1"/>
          </p:cNvSpPr>
          <p:nvPr/>
        </p:nvSpPr>
        <p:spPr bwMode="auto">
          <a:xfrm>
            <a:off x="1447800" y="4495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6399" name="Oval 52"/>
          <p:cNvSpPr>
            <a:spLocks noChangeArrowheads="1"/>
          </p:cNvSpPr>
          <p:nvPr/>
        </p:nvSpPr>
        <p:spPr bwMode="auto">
          <a:xfrm>
            <a:off x="1981200" y="5638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6400" name="Oval 53"/>
          <p:cNvSpPr>
            <a:spLocks noChangeArrowheads="1"/>
          </p:cNvSpPr>
          <p:nvPr/>
        </p:nvSpPr>
        <p:spPr bwMode="auto">
          <a:xfrm>
            <a:off x="914400" y="5638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6401" name="Oval 54"/>
          <p:cNvSpPr>
            <a:spLocks noChangeArrowheads="1"/>
          </p:cNvSpPr>
          <p:nvPr/>
        </p:nvSpPr>
        <p:spPr bwMode="auto">
          <a:xfrm>
            <a:off x="914400" y="56388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6402" name="Oval 55"/>
          <p:cNvSpPr>
            <a:spLocks noChangeArrowheads="1"/>
          </p:cNvSpPr>
          <p:nvPr/>
        </p:nvSpPr>
        <p:spPr bwMode="auto">
          <a:xfrm>
            <a:off x="3810000" y="5638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6403" name="Oval 56"/>
          <p:cNvSpPr>
            <a:spLocks noChangeArrowheads="1"/>
          </p:cNvSpPr>
          <p:nvPr/>
        </p:nvSpPr>
        <p:spPr bwMode="auto">
          <a:xfrm>
            <a:off x="2667000" y="5638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6404" name="AutoShape 57"/>
          <p:cNvSpPr>
            <a:spLocks noChangeArrowheads="1"/>
          </p:cNvSpPr>
          <p:nvPr/>
        </p:nvSpPr>
        <p:spPr bwMode="auto">
          <a:xfrm>
            <a:off x="2362200" y="5638800"/>
            <a:ext cx="228600" cy="152400"/>
          </a:xfrm>
          <a:prstGeom prst="chevron">
            <a:avLst>
              <a:gd name="adj" fmla="val 37500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6405" name="Slide Number Placeholder 5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401B776-5215-4C1E-9A3C-A32DFA050CCD}" type="slidenum">
              <a:rPr lang="en-US" altLang="id-ID"/>
              <a:pPr eaLnBrk="1" hangingPunct="1"/>
              <a:t>15</a:t>
            </a:fld>
            <a:endParaRPr lang="en-US" altLang="id-ID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Depth-First Strategy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id-ID" smtClean="0"/>
              <a:t> </a:t>
            </a:r>
            <a:r>
              <a:rPr lang="en-US" altLang="id-ID" sz="2800" smtClean="0"/>
              <a:t>New nodes are inserted at the front of FRINGE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4114800" y="2362200"/>
            <a:ext cx="35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400">
                <a:latin typeface="Tahoma" panose="020B0604030504040204" pitchFamily="34" charset="0"/>
              </a:rPr>
              <a:t>1</a:t>
            </a:r>
          </a:p>
        </p:txBody>
      </p:sp>
      <p:grpSp>
        <p:nvGrpSpPr>
          <p:cNvPr id="17413" name="Group 5"/>
          <p:cNvGrpSpPr>
            <a:grpSpLocks/>
          </p:cNvGrpSpPr>
          <p:nvPr/>
        </p:nvGrpSpPr>
        <p:grpSpPr bwMode="auto">
          <a:xfrm>
            <a:off x="914400" y="2590800"/>
            <a:ext cx="7391400" cy="3276600"/>
            <a:chOff x="576" y="1632"/>
            <a:chExt cx="4656" cy="2064"/>
          </a:xfrm>
        </p:grpSpPr>
        <p:grpSp>
          <p:nvGrpSpPr>
            <p:cNvPr id="17430" name="Group 6"/>
            <p:cNvGrpSpPr>
              <a:grpSpLocks/>
            </p:cNvGrpSpPr>
            <p:nvPr/>
          </p:nvGrpSpPr>
          <p:grpSpPr bwMode="auto">
            <a:xfrm>
              <a:off x="576" y="1632"/>
              <a:ext cx="4656" cy="2064"/>
              <a:chOff x="576" y="1632"/>
              <a:chExt cx="4656" cy="2064"/>
            </a:xfrm>
          </p:grpSpPr>
          <p:sp>
            <p:nvSpPr>
              <p:cNvPr id="17435" name="Oval 7"/>
              <p:cNvSpPr>
                <a:spLocks noChangeArrowheads="1"/>
              </p:cNvSpPr>
              <p:nvPr/>
            </p:nvSpPr>
            <p:spPr bwMode="auto">
              <a:xfrm>
                <a:off x="2784" y="16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7436" name="Oval 8"/>
              <p:cNvSpPr>
                <a:spLocks noChangeArrowheads="1"/>
              </p:cNvSpPr>
              <p:nvPr/>
            </p:nvSpPr>
            <p:spPr bwMode="auto">
              <a:xfrm>
                <a:off x="1440" y="2208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7437" name="Oval 9"/>
              <p:cNvSpPr>
                <a:spLocks noChangeArrowheads="1"/>
              </p:cNvSpPr>
              <p:nvPr/>
            </p:nvSpPr>
            <p:spPr bwMode="auto">
              <a:xfrm>
                <a:off x="4176" y="2208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7438" name="Oval 10"/>
              <p:cNvSpPr>
                <a:spLocks noChangeArrowheads="1"/>
              </p:cNvSpPr>
              <p:nvPr/>
            </p:nvSpPr>
            <p:spPr bwMode="auto">
              <a:xfrm>
                <a:off x="4752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7439" name="Oval 11"/>
              <p:cNvSpPr>
                <a:spLocks noChangeArrowheads="1"/>
              </p:cNvSpPr>
              <p:nvPr/>
            </p:nvSpPr>
            <p:spPr bwMode="auto">
              <a:xfrm>
                <a:off x="3696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7440" name="Oval 12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7441" name="Oval 13"/>
              <p:cNvSpPr>
                <a:spLocks noChangeArrowheads="1"/>
              </p:cNvSpPr>
              <p:nvPr/>
            </p:nvSpPr>
            <p:spPr bwMode="auto">
              <a:xfrm>
                <a:off x="912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7442" name="Oval 14"/>
              <p:cNvSpPr>
                <a:spLocks noChangeArrowheads="1"/>
              </p:cNvSpPr>
              <p:nvPr/>
            </p:nvSpPr>
            <p:spPr bwMode="auto">
              <a:xfrm>
                <a:off x="1680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7443" name="Oval 15"/>
              <p:cNvSpPr>
                <a:spLocks noChangeArrowheads="1"/>
              </p:cNvSpPr>
              <p:nvPr/>
            </p:nvSpPr>
            <p:spPr bwMode="auto">
              <a:xfrm>
                <a:off x="340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7444" name="Oval 16"/>
              <p:cNvSpPr>
                <a:spLocks noChangeArrowheads="1"/>
              </p:cNvSpPr>
              <p:nvPr/>
            </p:nvSpPr>
            <p:spPr bwMode="auto">
              <a:xfrm>
                <a:off x="2400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7445" name="Oval 17"/>
              <p:cNvSpPr>
                <a:spLocks noChangeArrowheads="1"/>
              </p:cNvSpPr>
              <p:nvPr/>
            </p:nvSpPr>
            <p:spPr bwMode="auto">
              <a:xfrm>
                <a:off x="124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7446" name="Oval 18"/>
              <p:cNvSpPr>
                <a:spLocks noChangeArrowheads="1"/>
              </p:cNvSpPr>
              <p:nvPr/>
            </p:nvSpPr>
            <p:spPr bwMode="auto">
              <a:xfrm>
                <a:off x="576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7447" name="Line 19"/>
              <p:cNvSpPr>
                <a:spLocks noChangeShapeType="1"/>
              </p:cNvSpPr>
              <p:nvPr/>
            </p:nvSpPr>
            <p:spPr bwMode="auto">
              <a:xfrm flipH="1">
                <a:off x="1580" y="1728"/>
                <a:ext cx="1204" cy="5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7448" name="Line 20"/>
              <p:cNvSpPr>
                <a:spLocks noChangeShapeType="1"/>
              </p:cNvSpPr>
              <p:nvPr/>
            </p:nvSpPr>
            <p:spPr bwMode="auto">
              <a:xfrm>
                <a:off x="2905" y="1744"/>
                <a:ext cx="1267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7449" name="Line 21"/>
              <p:cNvSpPr>
                <a:spLocks noChangeShapeType="1"/>
              </p:cNvSpPr>
              <p:nvPr/>
            </p:nvSpPr>
            <p:spPr bwMode="auto">
              <a:xfrm flipH="1">
                <a:off x="1037" y="2329"/>
                <a:ext cx="428" cy="5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7450" name="Line 22"/>
              <p:cNvSpPr>
                <a:spLocks noChangeShapeType="1"/>
              </p:cNvSpPr>
              <p:nvPr/>
            </p:nvSpPr>
            <p:spPr bwMode="auto">
              <a:xfrm>
                <a:off x="1580" y="2329"/>
                <a:ext cx="452" cy="5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7451" name="Line 23"/>
              <p:cNvSpPr>
                <a:spLocks noChangeShapeType="1"/>
              </p:cNvSpPr>
              <p:nvPr/>
            </p:nvSpPr>
            <p:spPr bwMode="auto">
              <a:xfrm>
                <a:off x="4295" y="2337"/>
                <a:ext cx="486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7452" name="Line 24"/>
              <p:cNvSpPr>
                <a:spLocks noChangeShapeType="1"/>
              </p:cNvSpPr>
              <p:nvPr/>
            </p:nvSpPr>
            <p:spPr bwMode="auto">
              <a:xfrm flipH="1">
                <a:off x="3818" y="2345"/>
                <a:ext cx="403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7453" name="Line 25"/>
              <p:cNvSpPr>
                <a:spLocks noChangeShapeType="1"/>
              </p:cNvSpPr>
              <p:nvPr/>
            </p:nvSpPr>
            <p:spPr bwMode="auto">
              <a:xfrm flipH="1">
                <a:off x="667" y="2962"/>
                <a:ext cx="279" cy="5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7454" name="Line 26"/>
              <p:cNvSpPr>
                <a:spLocks noChangeShapeType="1"/>
              </p:cNvSpPr>
              <p:nvPr/>
            </p:nvSpPr>
            <p:spPr bwMode="auto">
              <a:xfrm>
                <a:off x="1012" y="2971"/>
                <a:ext cx="280" cy="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7455" name="Line 27"/>
              <p:cNvSpPr>
                <a:spLocks noChangeShapeType="1"/>
              </p:cNvSpPr>
              <p:nvPr/>
            </p:nvSpPr>
            <p:spPr bwMode="auto">
              <a:xfrm flipH="1">
                <a:off x="1761" y="2971"/>
                <a:ext cx="288" cy="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7456" name="Line 28"/>
              <p:cNvSpPr>
                <a:spLocks noChangeShapeType="1"/>
              </p:cNvSpPr>
              <p:nvPr/>
            </p:nvSpPr>
            <p:spPr bwMode="auto">
              <a:xfrm>
                <a:off x="2115" y="2971"/>
                <a:ext cx="321" cy="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7457" name="Oval 29"/>
              <p:cNvSpPr>
                <a:spLocks noChangeArrowheads="1"/>
              </p:cNvSpPr>
              <p:nvPr/>
            </p:nvSpPr>
            <p:spPr bwMode="auto">
              <a:xfrm>
                <a:off x="2784" y="1632"/>
                <a:ext cx="144" cy="144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grpSp>
            <p:nvGrpSpPr>
              <p:cNvPr id="17458" name="Group 30"/>
              <p:cNvGrpSpPr>
                <a:grpSpLocks/>
              </p:cNvGrpSpPr>
              <p:nvPr/>
            </p:nvGrpSpPr>
            <p:grpSpPr bwMode="auto">
              <a:xfrm>
                <a:off x="3984" y="3552"/>
                <a:ext cx="144" cy="144"/>
                <a:chOff x="4176" y="3552"/>
                <a:chExt cx="144" cy="144"/>
              </a:xfrm>
            </p:grpSpPr>
            <p:sp>
              <p:nvSpPr>
                <p:cNvPr id="17465" name="Oval 31"/>
                <p:cNvSpPr>
                  <a:spLocks noChangeArrowheads="1"/>
                </p:cNvSpPr>
                <p:nvPr/>
              </p:nvSpPr>
              <p:spPr bwMode="auto">
                <a:xfrm>
                  <a:off x="4176" y="3552"/>
                  <a:ext cx="144" cy="144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17466" name="Oval 32"/>
                <p:cNvSpPr>
                  <a:spLocks noChangeArrowheads="1"/>
                </p:cNvSpPr>
                <p:nvPr/>
              </p:nvSpPr>
              <p:spPr bwMode="auto">
                <a:xfrm>
                  <a:off x="4176" y="3552"/>
                  <a:ext cx="144" cy="144"/>
                </a:xfrm>
                <a:prstGeom prst="ellipse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  <p:sp>
            <p:nvSpPr>
              <p:cNvPr id="17459" name="Oval 33"/>
              <p:cNvSpPr>
                <a:spLocks noChangeArrowheads="1"/>
              </p:cNvSpPr>
              <p:nvPr/>
            </p:nvSpPr>
            <p:spPr bwMode="auto">
              <a:xfrm>
                <a:off x="4512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7460" name="Oval 34"/>
              <p:cNvSpPr>
                <a:spLocks noChangeArrowheads="1"/>
              </p:cNvSpPr>
              <p:nvPr/>
            </p:nvSpPr>
            <p:spPr bwMode="auto">
              <a:xfrm>
                <a:off x="508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7461" name="Line 35"/>
              <p:cNvSpPr>
                <a:spLocks noChangeShapeType="1"/>
              </p:cNvSpPr>
              <p:nvPr/>
            </p:nvSpPr>
            <p:spPr bwMode="auto">
              <a:xfrm flipH="1">
                <a:off x="3497" y="2962"/>
                <a:ext cx="222" cy="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7462" name="Line 36"/>
              <p:cNvSpPr>
                <a:spLocks noChangeShapeType="1"/>
              </p:cNvSpPr>
              <p:nvPr/>
            </p:nvSpPr>
            <p:spPr bwMode="auto">
              <a:xfrm>
                <a:off x="3818" y="2954"/>
                <a:ext cx="222" cy="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7463" name="Line 37"/>
              <p:cNvSpPr>
                <a:spLocks noChangeShapeType="1"/>
              </p:cNvSpPr>
              <p:nvPr/>
            </p:nvSpPr>
            <p:spPr bwMode="auto">
              <a:xfrm flipH="1">
                <a:off x="4583" y="2971"/>
                <a:ext cx="206" cy="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7464" name="Line 38"/>
              <p:cNvSpPr>
                <a:spLocks noChangeShapeType="1"/>
              </p:cNvSpPr>
              <p:nvPr/>
            </p:nvSpPr>
            <p:spPr bwMode="auto">
              <a:xfrm>
                <a:off x="4880" y="2962"/>
                <a:ext cx="246" cy="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</p:grpSp>
        <p:sp>
          <p:nvSpPr>
            <p:cNvPr id="17431" name="Text Box 39"/>
            <p:cNvSpPr txBox="1">
              <a:spLocks noChangeArrowheads="1"/>
            </p:cNvSpPr>
            <p:nvPr/>
          </p:nvSpPr>
          <p:spPr bwMode="auto">
            <a:xfrm>
              <a:off x="1248" y="2064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4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7432" name="Text Box 40"/>
            <p:cNvSpPr txBox="1">
              <a:spLocks noChangeArrowheads="1"/>
            </p:cNvSpPr>
            <p:nvPr/>
          </p:nvSpPr>
          <p:spPr bwMode="auto">
            <a:xfrm>
              <a:off x="4320" y="2064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40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17433" name="Text Box 41"/>
            <p:cNvSpPr txBox="1">
              <a:spLocks noChangeArrowheads="1"/>
            </p:cNvSpPr>
            <p:nvPr/>
          </p:nvSpPr>
          <p:spPr bwMode="auto">
            <a:xfrm>
              <a:off x="720" y="2640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40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17434" name="Text Box 42"/>
            <p:cNvSpPr txBox="1">
              <a:spLocks noChangeArrowheads="1"/>
            </p:cNvSpPr>
            <p:nvPr/>
          </p:nvSpPr>
          <p:spPr bwMode="auto">
            <a:xfrm>
              <a:off x="2112" y="2640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400">
                  <a:latin typeface="Tahoma" panose="020B0604030504040204" pitchFamily="34" charset="0"/>
                </a:rPr>
                <a:t>5</a:t>
              </a:r>
            </a:p>
          </p:txBody>
        </p:sp>
      </p:grpSp>
      <p:sp>
        <p:nvSpPr>
          <p:cNvPr id="17414" name="Oval 43"/>
          <p:cNvSpPr>
            <a:spLocks noChangeArrowheads="1"/>
          </p:cNvSpPr>
          <p:nvPr/>
        </p:nvSpPr>
        <p:spPr bwMode="auto">
          <a:xfrm>
            <a:off x="6629400" y="3505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7415" name="Oval 44"/>
          <p:cNvSpPr>
            <a:spLocks noChangeArrowheads="1"/>
          </p:cNvSpPr>
          <p:nvPr/>
        </p:nvSpPr>
        <p:spPr bwMode="auto">
          <a:xfrm>
            <a:off x="2286000" y="3505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7416" name="Oval 45"/>
          <p:cNvSpPr>
            <a:spLocks noChangeArrowheads="1"/>
          </p:cNvSpPr>
          <p:nvPr/>
        </p:nvSpPr>
        <p:spPr bwMode="auto">
          <a:xfrm>
            <a:off x="4419600" y="25908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7417" name="Line 46"/>
          <p:cNvSpPr>
            <a:spLocks noChangeShapeType="1"/>
          </p:cNvSpPr>
          <p:nvPr/>
        </p:nvSpPr>
        <p:spPr bwMode="auto">
          <a:xfrm flipH="1">
            <a:off x="5551488" y="4702175"/>
            <a:ext cx="352425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17418" name="Line 47"/>
          <p:cNvSpPr>
            <a:spLocks noChangeShapeType="1"/>
          </p:cNvSpPr>
          <p:nvPr/>
        </p:nvSpPr>
        <p:spPr bwMode="auto">
          <a:xfrm>
            <a:off x="6061075" y="4689475"/>
            <a:ext cx="352425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17419" name="Oval 48"/>
          <p:cNvSpPr>
            <a:spLocks noChangeArrowheads="1"/>
          </p:cNvSpPr>
          <p:nvPr/>
        </p:nvSpPr>
        <p:spPr bwMode="auto">
          <a:xfrm>
            <a:off x="3200400" y="44958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7420" name="Oval 49"/>
          <p:cNvSpPr>
            <a:spLocks noChangeArrowheads="1"/>
          </p:cNvSpPr>
          <p:nvPr/>
        </p:nvSpPr>
        <p:spPr bwMode="auto">
          <a:xfrm>
            <a:off x="1447800" y="4495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7421" name="Oval 50"/>
          <p:cNvSpPr>
            <a:spLocks noChangeArrowheads="1"/>
          </p:cNvSpPr>
          <p:nvPr/>
        </p:nvSpPr>
        <p:spPr bwMode="auto">
          <a:xfrm>
            <a:off x="2286000" y="35052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7422" name="Oval 51"/>
          <p:cNvSpPr>
            <a:spLocks noChangeArrowheads="1"/>
          </p:cNvSpPr>
          <p:nvPr/>
        </p:nvSpPr>
        <p:spPr bwMode="auto">
          <a:xfrm>
            <a:off x="1447800" y="4495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7423" name="Oval 52"/>
          <p:cNvSpPr>
            <a:spLocks noChangeArrowheads="1"/>
          </p:cNvSpPr>
          <p:nvPr/>
        </p:nvSpPr>
        <p:spPr bwMode="auto">
          <a:xfrm>
            <a:off x="1981200" y="5638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7424" name="Oval 53"/>
          <p:cNvSpPr>
            <a:spLocks noChangeArrowheads="1"/>
          </p:cNvSpPr>
          <p:nvPr/>
        </p:nvSpPr>
        <p:spPr bwMode="auto">
          <a:xfrm>
            <a:off x="914400" y="5638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7425" name="Oval 54"/>
          <p:cNvSpPr>
            <a:spLocks noChangeArrowheads="1"/>
          </p:cNvSpPr>
          <p:nvPr/>
        </p:nvSpPr>
        <p:spPr bwMode="auto">
          <a:xfrm>
            <a:off x="914400" y="56388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7426" name="Oval 55"/>
          <p:cNvSpPr>
            <a:spLocks noChangeArrowheads="1"/>
          </p:cNvSpPr>
          <p:nvPr/>
        </p:nvSpPr>
        <p:spPr bwMode="auto">
          <a:xfrm>
            <a:off x="3810000" y="5638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7427" name="Oval 56"/>
          <p:cNvSpPr>
            <a:spLocks noChangeArrowheads="1"/>
          </p:cNvSpPr>
          <p:nvPr/>
        </p:nvSpPr>
        <p:spPr bwMode="auto">
          <a:xfrm>
            <a:off x="2667000" y="5638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7428" name="AutoShape 57"/>
          <p:cNvSpPr>
            <a:spLocks noChangeArrowheads="1"/>
          </p:cNvSpPr>
          <p:nvPr/>
        </p:nvSpPr>
        <p:spPr bwMode="auto">
          <a:xfrm>
            <a:off x="3505200" y="5638800"/>
            <a:ext cx="228600" cy="152400"/>
          </a:xfrm>
          <a:prstGeom prst="chevron">
            <a:avLst>
              <a:gd name="adj" fmla="val 37500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7429" name="Slide Number Placeholder 5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471D2F4-B3C9-41B5-8184-E8C88B2111E8}" type="slidenum">
              <a:rPr lang="en-US" altLang="id-ID"/>
              <a:pPr eaLnBrk="1" hangingPunct="1"/>
              <a:t>16</a:t>
            </a:fld>
            <a:endParaRPr lang="en-US" altLang="id-ID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Depth-First Strategy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id-ID" smtClean="0"/>
              <a:t> </a:t>
            </a:r>
            <a:r>
              <a:rPr lang="en-US" altLang="id-ID" sz="2800" smtClean="0"/>
              <a:t>New nodes are inserted at the front of FRINGE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4114800" y="2362200"/>
            <a:ext cx="35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400">
                <a:latin typeface="Tahoma" panose="020B0604030504040204" pitchFamily="34" charset="0"/>
              </a:rPr>
              <a:t>1</a:t>
            </a:r>
          </a:p>
        </p:txBody>
      </p:sp>
      <p:grpSp>
        <p:nvGrpSpPr>
          <p:cNvPr id="18437" name="Group 5"/>
          <p:cNvGrpSpPr>
            <a:grpSpLocks/>
          </p:cNvGrpSpPr>
          <p:nvPr/>
        </p:nvGrpSpPr>
        <p:grpSpPr bwMode="auto">
          <a:xfrm>
            <a:off x="914400" y="2590800"/>
            <a:ext cx="7391400" cy="3276600"/>
            <a:chOff x="576" y="1632"/>
            <a:chExt cx="4656" cy="2064"/>
          </a:xfrm>
        </p:grpSpPr>
        <p:grpSp>
          <p:nvGrpSpPr>
            <p:cNvPr id="18454" name="Group 6"/>
            <p:cNvGrpSpPr>
              <a:grpSpLocks/>
            </p:cNvGrpSpPr>
            <p:nvPr/>
          </p:nvGrpSpPr>
          <p:grpSpPr bwMode="auto">
            <a:xfrm>
              <a:off x="576" y="1632"/>
              <a:ext cx="4656" cy="2064"/>
              <a:chOff x="576" y="1632"/>
              <a:chExt cx="4656" cy="2064"/>
            </a:xfrm>
          </p:grpSpPr>
          <p:sp>
            <p:nvSpPr>
              <p:cNvPr id="18459" name="Oval 7"/>
              <p:cNvSpPr>
                <a:spLocks noChangeArrowheads="1"/>
              </p:cNvSpPr>
              <p:nvPr/>
            </p:nvSpPr>
            <p:spPr bwMode="auto">
              <a:xfrm>
                <a:off x="2784" y="16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8460" name="Oval 8"/>
              <p:cNvSpPr>
                <a:spLocks noChangeArrowheads="1"/>
              </p:cNvSpPr>
              <p:nvPr/>
            </p:nvSpPr>
            <p:spPr bwMode="auto">
              <a:xfrm>
                <a:off x="1440" y="2208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8461" name="Oval 9"/>
              <p:cNvSpPr>
                <a:spLocks noChangeArrowheads="1"/>
              </p:cNvSpPr>
              <p:nvPr/>
            </p:nvSpPr>
            <p:spPr bwMode="auto">
              <a:xfrm>
                <a:off x="4176" y="2208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8462" name="Oval 10"/>
              <p:cNvSpPr>
                <a:spLocks noChangeArrowheads="1"/>
              </p:cNvSpPr>
              <p:nvPr/>
            </p:nvSpPr>
            <p:spPr bwMode="auto">
              <a:xfrm>
                <a:off x="4752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8463" name="Oval 11"/>
              <p:cNvSpPr>
                <a:spLocks noChangeArrowheads="1"/>
              </p:cNvSpPr>
              <p:nvPr/>
            </p:nvSpPr>
            <p:spPr bwMode="auto">
              <a:xfrm>
                <a:off x="3696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8464" name="Oval 12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8465" name="Oval 13"/>
              <p:cNvSpPr>
                <a:spLocks noChangeArrowheads="1"/>
              </p:cNvSpPr>
              <p:nvPr/>
            </p:nvSpPr>
            <p:spPr bwMode="auto">
              <a:xfrm>
                <a:off x="912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8466" name="Oval 14"/>
              <p:cNvSpPr>
                <a:spLocks noChangeArrowheads="1"/>
              </p:cNvSpPr>
              <p:nvPr/>
            </p:nvSpPr>
            <p:spPr bwMode="auto">
              <a:xfrm>
                <a:off x="1680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8467" name="Oval 15"/>
              <p:cNvSpPr>
                <a:spLocks noChangeArrowheads="1"/>
              </p:cNvSpPr>
              <p:nvPr/>
            </p:nvSpPr>
            <p:spPr bwMode="auto">
              <a:xfrm>
                <a:off x="340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8468" name="Oval 16"/>
              <p:cNvSpPr>
                <a:spLocks noChangeArrowheads="1"/>
              </p:cNvSpPr>
              <p:nvPr/>
            </p:nvSpPr>
            <p:spPr bwMode="auto">
              <a:xfrm>
                <a:off x="2400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8469" name="Oval 17"/>
              <p:cNvSpPr>
                <a:spLocks noChangeArrowheads="1"/>
              </p:cNvSpPr>
              <p:nvPr/>
            </p:nvSpPr>
            <p:spPr bwMode="auto">
              <a:xfrm>
                <a:off x="124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8470" name="Oval 18"/>
              <p:cNvSpPr>
                <a:spLocks noChangeArrowheads="1"/>
              </p:cNvSpPr>
              <p:nvPr/>
            </p:nvSpPr>
            <p:spPr bwMode="auto">
              <a:xfrm>
                <a:off x="576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8471" name="Line 19"/>
              <p:cNvSpPr>
                <a:spLocks noChangeShapeType="1"/>
              </p:cNvSpPr>
              <p:nvPr/>
            </p:nvSpPr>
            <p:spPr bwMode="auto">
              <a:xfrm flipH="1">
                <a:off x="1580" y="1728"/>
                <a:ext cx="1204" cy="5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8472" name="Line 20"/>
              <p:cNvSpPr>
                <a:spLocks noChangeShapeType="1"/>
              </p:cNvSpPr>
              <p:nvPr/>
            </p:nvSpPr>
            <p:spPr bwMode="auto">
              <a:xfrm>
                <a:off x="2905" y="1744"/>
                <a:ext cx="1267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8473" name="Line 21"/>
              <p:cNvSpPr>
                <a:spLocks noChangeShapeType="1"/>
              </p:cNvSpPr>
              <p:nvPr/>
            </p:nvSpPr>
            <p:spPr bwMode="auto">
              <a:xfrm flipH="1">
                <a:off x="1037" y="2329"/>
                <a:ext cx="428" cy="5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8474" name="Line 22"/>
              <p:cNvSpPr>
                <a:spLocks noChangeShapeType="1"/>
              </p:cNvSpPr>
              <p:nvPr/>
            </p:nvSpPr>
            <p:spPr bwMode="auto">
              <a:xfrm>
                <a:off x="1580" y="2329"/>
                <a:ext cx="452" cy="5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8475" name="Line 23"/>
              <p:cNvSpPr>
                <a:spLocks noChangeShapeType="1"/>
              </p:cNvSpPr>
              <p:nvPr/>
            </p:nvSpPr>
            <p:spPr bwMode="auto">
              <a:xfrm>
                <a:off x="4295" y="2337"/>
                <a:ext cx="486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8476" name="Line 24"/>
              <p:cNvSpPr>
                <a:spLocks noChangeShapeType="1"/>
              </p:cNvSpPr>
              <p:nvPr/>
            </p:nvSpPr>
            <p:spPr bwMode="auto">
              <a:xfrm flipH="1">
                <a:off x="3818" y="2345"/>
                <a:ext cx="403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8477" name="Line 25"/>
              <p:cNvSpPr>
                <a:spLocks noChangeShapeType="1"/>
              </p:cNvSpPr>
              <p:nvPr/>
            </p:nvSpPr>
            <p:spPr bwMode="auto">
              <a:xfrm flipH="1">
                <a:off x="667" y="2962"/>
                <a:ext cx="279" cy="5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8478" name="Line 26"/>
              <p:cNvSpPr>
                <a:spLocks noChangeShapeType="1"/>
              </p:cNvSpPr>
              <p:nvPr/>
            </p:nvSpPr>
            <p:spPr bwMode="auto">
              <a:xfrm>
                <a:off x="1012" y="2971"/>
                <a:ext cx="280" cy="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8479" name="Line 27"/>
              <p:cNvSpPr>
                <a:spLocks noChangeShapeType="1"/>
              </p:cNvSpPr>
              <p:nvPr/>
            </p:nvSpPr>
            <p:spPr bwMode="auto">
              <a:xfrm flipH="1">
                <a:off x="1761" y="2971"/>
                <a:ext cx="288" cy="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8480" name="Line 28"/>
              <p:cNvSpPr>
                <a:spLocks noChangeShapeType="1"/>
              </p:cNvSpPr>
              <p:nvPr/>
            </p:nvSpPr>
            <p:spPr bwMode="auto">
              <a:xfrm>
                <a:off x="2115" y="2971"/>
                <a:ext cx="321" cy="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8481" name="Oval 29"/>
              <p:cNvSpPr>
                <a:spLocks noChangeArrowheads="1"/>
              </p:cNvSpPr>
              <p:nvPr/>
            </p:nvSpPr>
            <p:spPr bwMode="auto">
              <a:xfrm>
                <a:off x="2784" y="1632"/>
                <a:ext cx="144" cy="144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grpSp>
            <p:nvGrpSpPr>
              <p:cNvPr id="18482" name="Group 30"/>
              <p:cNvGrpSpPr>
                <a:grpSpLocks/>
              </p:cNvGrpSpPr>
              <p:nvPr/>
            </p:nvGrpSpPr>
            <p:grpSpPr bwMode="auto">
              <a:xfrm>
                <a:off x="3984" y="3552"/>
                <a:ext cx="144" cy="144"/>
                <a:chOff x="4176" y="3552"/>
                <a:chExt cx="144" cy="144"/>
              </a:xfrm>
            </p:grpSpPr>
            <p:sp>
              <p:nvSpPr>
                <p:cNvPr id="18489" name="Oval 31"/>
                <p:cNvSpPr>
                  <a:spLocks noChangeArrowheads="1"/>
                </p:cNvSpPr>
                <p:nvPr/>
              </p:nvSpPr>
              <p:spPr bwMode="auto">
                <a:xfrm>
                  <a:off x="4176" y="3552"/>
                  <a:ext cx="144" cy="144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18490" name="Oval 32"/>
                <p:cNvSpPr>
                  <a:spLocks noChangeArrowheads="1"/>
                </p:cNvSpPr>
                <p:nvPr/>
              </p:nvSpPr>
              <p:spPr bwMode="auto">
                <a:xfrm>
                  <a:off x="4176" y="3552"/>
                  <a:ext cx="144" cy="144"/>
                </a:xfrm>
                <a:prstGeom prst="ellipse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  <p:sp>
            <p:nvSpPr>
              <p:cNvPr id="18483" name="Oval 33"/>
              <p:cNvSpPr>
                <a:spLocks noChangeArrowheads="1"/>
              </p:cNvSpPr>
              <p:nvPr/>
            </p:nvSpPr>
            <p:spPr bwMode="auto">
              <a:xfrm>
                <a:off x="4512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8484" name="Oval 34"/>
              <p:cNvSpPr>
                <a:spLocks noChangeArrowheads="1"/>
              </p:cNvSpPr>
              <p:nvPr/>
            </p:nvSpPr>
            <p:spPr bwMode="auto">
              <a:xfrm>
                <a:off x="508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8485" name="Line 35"/>
              <p:cNvSpPr>
                <a:spLocks noChangeShapeType="1"/>
              </p:cNvSpPr>
              <p:nvPr/>
            </p:nvSpPr>
            <p:spPr bwMode="auto">
              <a:xfrm flipH="1">
                <a:off x="3497" y="2962"/>
                <a:ext cx="222" cy="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8486" name="Line 36"/>
              <p:cNvSpPr>
                <a:spLocks noChangeShapeType="1"/>
              </p:cNvSpPr>
              <p:nvPr/>
            </p:nvSpPr>
            <p:spPr bwMode="auto">
              <a:xfrm>
                <a:off x="3818" y="2954"/>
                <a:ext cx="222" cy="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8487" name="Line 37"/>
              <p:cNvSpPr>
                <a:spLocks noChangeShapeType="1"/>
              </p:cNvSpPr>
              <p:nvPr/>
            </p:nvSpPr>
            <p:spPr bwMode="auto">
              <a:xfrm flipH="1">
                <a:off x="4583" y="2971"/>
                <a:ext cx="206" cy="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8488" name="Line 38"/>
              <p:cNvSpPr>
                <a:spLocks noChangeShapeType="1"/>
              </p:cNvSpPr>
              <p:nvPr/>
            </p:nvSpPr>
            <p:spPr bwMode="auto">
              <a:xfrm>
                <a:off x="4880" y="2962"/>
                <a:ext cx="246" cy="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</p:grpSp>
        <p:sp>
          <p:nvSpPr>
            <p:cNvPr id="18455" name="Text Box 39"/>
            <p:cNvSpPr txBox="1">
              <a:spLocks noChangeArrowheads="1"/>
            </p:cNvSpPr>
            <p:nvPr/>
          </p:nvSpPr>
          <p:spPr bwMode="auto">
            <a:xfrm>
              <a:off x="1248" y="2064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4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8456" name="Text Box 40"/>
            <p:cNvSpPr txBox="1">
              <a:spLocks noChangeArrowheads="1"/>
            </p:cNvSpPr>
            <p:nvPr/>
          </p:nvSpPr>
          <p:spPr bwMode="auto">
            <a:xfrm>
              <a:off x="4320" y="2064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40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18457" name="Text Box 41"/>
            <p:cNvSpPr txBox="1">
              <a:spLocks noChangeArrowheads="1"/>
            </p:cNvSpPr>
            <p:nvPr/>
          </p:nvSpPr>
          <p:spPr bwMode="auto">
            <a:xfrm>
              <a:off x="720" y="2640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40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18458" name="Text Box 42"/>
            <p:cNvSpPr txBox="1">
              <a:spLocks noChangeArrowheads="1"/>
            </p:cNvSpPr>
            <p:nvPr/>
          </p:nvSpPr>
          <p:spPr bwMode="auto">
            <a:xfrm>
              <a:off x="2112" y="2640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400">
                  <a:latin typeface="Tahoma" panose="020B0604030504040204" pitchFamily="34" charset="0"/>
                </a:rPr>
                <a:t>5</a:t>
              </a:r>
            </a:p>
          </p:txBody>
        </p:sp>
      </p:grpSp>
      <p:sp>
        <p:nvSpPr>
          <p:cNvPr id="18438" name="Oval 43"/>
          <p:cNvSpPr>
            <a:spLocks noChangeArrowheads="1"/>
          </p:cNvSpPr>
          <p:nvPr/>
        </p:nvSpPr>
        <p:spPr bwMode="auto">
          <a:xfrm>
            <a:off x="6629400" y="3505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8439" name="Oval 44"/>
          <p:cNvSpPr>
            <a:spLocks noChangeArrowheads="1"/>
          </p:cNvSpPr>
          <p:nvPr/>
        </p:nvSpPr>
        <p:spPr bwMode="auto">
          <a:xfrm>
            <a:off x="2286000" y="3505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8440" name="Oval 45"/>
          <p:cNvSpPr>
            <a:spLocks noChangeArrowheads="1"/>
          </p:cNvSpPr>
          <p:nvPr/>
        </p:nvSpPr>
        <p:spPr bwMode="auto">
          <a:xfrm>
            <a:off x="4419600" y="25908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8441" name="Line 46"/>
          <p:cNvSpPr>
            <a:spLocks noChangeShapeType="1"/>
          </p:cNvSpPr>
          <p:nvPr/>
        </p:nvSpPr>
        <p:spPr bwMode="auto">
          <a:xfrm flipH="1">
            <a:off x="5551488" y="4702175"/>
            <a:ext cx="352425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18442" name="Line 47"/>
          <p:cNvSpPr>
            <a:spLocks noChangeShapeType="1"/>
          </p:cNvSpPr>
          <p:nvPr/>
        </p:nvSpPr>
        <p:spPr bwMode="auto">
          <a:xfrm>
            <a:off x="6061075" y="4689475"/>
            <a:ext cx="352425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18443" name="Oval 48"/>
          <p:cNvSpPr>
            <a:spLocks noChangeArrowheads="1"/>
          </p:cNvSpPr>
          <p:nvPr/>
        </p:nvSpPr>
        <p:spPr bwMode="auto">
          <a:xfrm>
            <a:off x="3200400" y="4495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8444" name="Oval 49"/>
          <p:cNvSpPr>
            <a:spLocks noChangeArrowheads="1"/>
          </p:cNvSpPr>
          <p:nvPr/>
        </p:nvSpPr>
        <p:spPr bwMode="auto">
          <a:xfrm>
            <a:off x="1447800" y="4495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8445" name="Oval 50"/>
          <p:cNvSpPr>
            <a:spLocks noChangeArrowheads="1"/>
          </p:cNvSpPr>
          <p:nvPr/>
        </p:nvSpPr>
        <p:spPr bwMode="auto">
          <a:xfrm>
            <a:off x="2286000" y="3505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8446" name="Oval 51"/>
          <p:cNvSpPr>
            <a:spLocks noChangeArrowheads="1"/>
          </p:cNvSpPr>
          <p:nvPr/>
        </p:nvSpPr>
        <p:spPr bwMode="auto">
          <a:xfrm>
            <a:off x="1447800" y="4495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8447" name="Oval 52"/>
          <p:cNvSpPr>
            <a:spLocks noChangeArrowheads="1"/>
          </p:cNvSpPr>
          <p:nvPr/>
        </p:nvSpPr>
        <p:spPr bwMode="auto">
          <a:xfrm>
            <a:off x="1981200" y="5638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8448" name="Oval 53"/>
          <p:cNvSpPr>
            <a:spLocks noChangeArrowheads="1"/>
          </p:cNvSpPr>
          <p:nvPr/>
        </p:nvSpPr>
        <p:spPr bwMode="auto">
          <a:xfrm>
            <a:off x="914400" y="5638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8449" name="Oval 54"/>
          <p:cNvSpPr>
            <a:spLocks noChangeArrowheads="1"/>
          </p:cNvSpPr>
          <p:nvPr/>
        </p:nvSpPr>
        <p:spPr bwMode="auto">
          <a:xfrm>
            <a:off x="914400" y="56388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8450" name="Oval 55"/>
          <p:cNvSpPr>
            <a:spLocks noChangeArrowheads="1"/>
          </p:cNvSpPr>
          <p:nvPr/>
        </p:nvSpPr>
        <p:spPr bwMode="auto">
          <a:xfrm>
            <a:off x="3810000" y="5638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8451" name="Oval 56"/>
          <p:cNvSpPr>
            <a:spLocks noChangeArrowheads="1"/>
          </p:cNvSpPr>
          <p:nvPr/>
        </p:nvSpPr>
        <p:spPr bwMode="auto">
          <a:xfrm>
            <a:off x="2667000" y="5638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8452" name="AutoShape 57"/>
          <p:cNvSpPr>
            <a:spLocks noChangeArrowheads="1"/>
          </p:cNvSpPr>
          <p:nvPr/>
        </p:nvSpPr>
        <p:spPr bwMode="auto">
          <a:xfrm>
            <a:off x="6248400" y="3581400"/>
            <a:ext cx="228600" cy="152400"/>
          </a:xfrm>
          <a:prstGeom prst="chevron">
            <a:avLst>
              <a:gd name="adj" fmla="val 37500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8453" name="Slide Number Placeholder 5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7F61CAC-9532-4099-98D3-0621E103E7E6}" type="slidenum">
              <a:rPr lang="en-US" altLang="id-ID"/>
              <a:pPr eaLnBrk="1" hangingPunct="1"/>
              <a:t>17</a:t>
            </a:fld>
            <a:endParaRPr lang="en-US" altLang="id-ID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Depth-First Strategy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id-ID" smtClean="0"/>
              <a:t> </a:t>
            </a:r>
            <a:r>
              <a:rPr lang="en-US" altLang="id-ID" sz="2800" smtClean="0"/>
              <a:t>New nodes are inserted at the front of FRINGE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4114800" y="2362200"/>
            <a:ext cx="35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400">
                <a:latin typeface="Tahoma" panose="020B0604030504040204" pitchFamily="34" charset="0"/>
              </a:rPr>
              <a:t>1</a:t>
            </a:r>
          </a:p>
        </p:txBody>
      </p:sp>
      <p:grpSp>
        <p:nvGrpSpPr>
          <p:cNvPr id="19461" name="Group 5"/>
          <p:cNvGrpSpPr>
            <a:grpSpLocks/>
          </p:cNvGrpSpPr>
          <p:nvPr/>
        </p:nvGrpSpPr>
        <p:grpSpPr bwMode="auto">
          <a:xfrm>
            <a:off x="914400" y="2590800"/>
            <a:ext cx="7391400" cy="3276600"/>
            <a:chOff x="576" y="1632"/>
            <a:chExt cx="4656" cy="2064"/>
          </a:xfrm>
        </p:grpSpPr>
        <p:grpSp>
          <p:nvGrpSpPr>
            <p:cNvPr id="19481" name="Group 6"/>
            <p:cNvGrpSpPr>
              <a:grpSpLocks/>
            </p:cNvGrpSpPr>
            <p:nvPr/>
          </p:nvGrpSpPr>
          <p:grpSpPr bwMode="auto">
            <a:xfrm>
              <a:off x="576" y="1632"/>
              <a:ext cx="4656" cy="2064"/>
              <a:chOff x="576" y="1632"/>
              <a:chExt cx="4656" cy="2064"/>
            </a:xfrm>
          </p:grpSpPr>
          <p:sp>
            <p:nvSpPr>
              <p:cNvPr id="19486" name="Oval 7"/>
              <p:cNvSpPr>
                <a:spLocks noChangeArrowheads="1"/>
              </p:cNvSpPr>
              <p:nvPr/>
            </p:nvSpPr>
            <p:spPr bwMode="auto">
              <a:xfrm>
                <a:off x="2784" y="16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9487" name="Oval 8"/>
              <p:cNvSpPr>
                <a:spLocks noChangeArrowheads="1"/>
              </p:cNvSpPr>
              <p:nvPr/>
            </p:nvSpPr>
            <p:spPr bwMode="auto">
              <a:xfrm>
                <a:off x="1440" y="2208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9488" name="Oval 9"/>
              <p:cNvSpPr>
                <a:spLocks noChangeArrowheads="1"/>
              </p:cNvSpPr>
              <p:nvPr/>
            </p:nvSpPr>
            <p:spPr bwMode="auto">
              <a:xfrm>
                <a:off x="4176" y="2208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9489" name="Oval 10"/>
              <p:cNvSpPr>
                <a:spLocks noChangeArrowheads="1"/>
              </p:cNvSpPr>
              <p:nvPr/>
            </p:nvSpPr>
            <p:spPr bwMode="auto">
              <a:xfrm>
                <a:off x="4752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9490" name="Oval 11"/>
              <p:cNvSpPr>
                <a:spLocks noChangeArrowheads="1"/>
              </p:cNvSpPr>
              <p:nvPr/>
            </p:nvSpPr>
            <p:spPr bwMode="auto">
              <a:xfrm>
                <a:off x="3696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9491" name="Oval 12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9492" name="Oval 13"/>
              <p:cNvSpPr>
                <a:spLocks noChangeArrowheads="1"/>
              </p:cNvSpPr>
              <p:nvPr/>
            </p:nvSpPr>
            <p:spPr bwMode="auto">
              <a:xfrm>
                <a:off x="912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9493" name="Oval 14"/>
              <p:cNvSpPr>
                <a:spLocks noChangeArrowheads="1"/>
              </p:cNvSpPr>
              <p:nvPr/>
            </p:nvSpPr>
            <p:spPr bwMode="auto">
              <a:xfrm>
                <a:off x="1680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9494" name="Oval 15"/>
              <p:cNvSpPr>
                <a:spLocks noChangeArrowheads="1"/>
              </p:cNvSpPr>
              <p:nvPr/>
            </p:nvSpPr>
            <p:spPr bwMode="auto">
              <a:xfrm>
                <a:off x="340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9495" name="Oval 16"/>
              <p:cNvSpPr>
                <a:spLocks noChangeArrowheads="1"/>
              </p:cNvSpPr>
              <p:nvPr/>
            </p:nvSpPr>
            <p:spPr bwMode="auto">
              <a:xfrm>
                <a:off x="2400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9496" name="Oval 17"/>
              <p:cNvSpPr>
                <a:spLocks noChangeArrowheads="1"/>
              </p:cNvSpPr>
              <p:nvPr/>
            </p:nvSpPr>
            <p:spPr bwMode="auto">
              <a:xfrm>
                <a:off x="124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9497" name="Oval 18"/>
              <p:cNvSpPr>
                <a:spLocks noChangeArrowheads="1"/>
              </p:cNvSpPr>
              <p:nvPr/>
            </p:nvSpPr>
            <p:spPr bwMode="auto">
              <a:xfrm>
                <a:off x="576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9498" name="Line 19"/>
              <p:cNvSpPr>
                <a:spLocks noChangeShapeType="1"/>
              </p:cNvSpPr>
              <p:nvPr/>
            </p:nvSpPr>
            <p:spPr bwMode="auto">
              <a:xfrm flipH="1">
                <a:off x="1580" y="1728"/>
                <a:ext cx="1204" cy="5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9499" name="Line 20"/>
              <p:cNvSpPr>
                <a:spLocks noChangeShapeType="1"/>
              </p:cNvSpPr>
              <p:nvPr/>
            </p:nvSpPr>
            <p:spPr bwMode="auto">
              <a:xfrm>
                <a:off x="2905" y="1744"/>
                <a:ext cx="1267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9500" name="Line 21"/>
              <p:cNvSpPr>
                <a:spLocks noChangeShapeType="1"/>
              </p:cNvSpPr>
              <p:nvPr/>
            </p:nvSpPr>
            <p:spPr bwMode="auto">
              <a:xfrm flipH="1">
                <a:off x="1037" y="2329"/>
                <a:ext cx="428" cy="5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9501" name="Line 22"/>
              <p:cNvSpPr>
                <a:spLocks noChangeShapeType="1"/>
              </p:cNvSpPr>
              <p:nvPr/>
            </p:nvSpPr>
            <p:spPr bwMode="auto">
              <a:xfrm>
                <a:off x="1580" y="2329"/>
                <a:ext cx="452" cy="5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9502" name="Line 23"/>
              <p:cNvSpPr>
                <a:spLocks noChangeShapeType="1"/>
              </p:cNvSpPr>
              <p:nvPr/>
            </p:nvSpPr>
            <p:spPr bwMode="auto">
              <a:xfrm>
                <a:off x="4295" y="2337"/>
                <a:ext cx="486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9503" name="Line 24"/>
              <p:cNvSpPr>
                <a:spLocks noChangeShapeType="1"/>
              </p:cNvSpPr>
              <p:nvPr/>
            </p:nvSpPr>
            <p:spPr bwMode="auto">
              <a:xfrm flipH="1">
                <a:off x="3818" y="2345"/>
                <a:ext cx="403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9504" name="Line 25"/>
              <p:cNvSpPr>
                <a:spLocks noChangeShapeType="1"/>
              </p:cNvSpPr>
              <p:nvPr/>
            </p:nvSpPr>
            <p:spPr bwMode="auto">
              <a:xfrm flipH="1">
                <a:off x="667" y="2962"/>
                <a:ext cx="279" cy="5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9505" name="Line 26"/>
              <p:cNvSpPr>
                <a:spLocks noChangeShapeType="1"/>
              </p:cNvSpPr>
              <p:nvPr/>
            </p:nvSpPr>
            <p:spPr bwMode="auto">
              <a:xfrm>
                <a:off x="1012" y="2971"/>
                <a:ext cx="280" cy="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9506" name="Line 27"/>
              <p:cNvSpPr>
                <a:spLocks noChangeShapeType="1"/>
              </p:cNvSpPr>
              <p:nvPr/>
            </p:nvSpPr>
            <p:spPr bwMode="auto">
              <a:xfrm flipH="1">
                <a:off x="1761" y="2971"/>
                <a:ext cx="288" cy="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9507" name="Line 28"/>
              <p:cNvSpPr>
                <a:spLocks noChangeShapeType="1"/>
              </p:cNvSpPr>
              <p:nvPr/>
            </p:nvSpPr>
            <p:spPr bwMode="auto">
              <a:xfrm>
                <a:off x="2115" y="2971"/>
                <a:ext cx="321" cy="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9508" name="Oval 29"/>
              <p:cNvSpPr>
                <a:spLocks noChangeArrowheads="1"/>
              </p:cNvSpPr>
              <p:nvPr/>
            </p:nvSpPr>
            <p:spPr bwMode="auto">
              <a:xfrm>
                <a:off x="2784" y="1632"/>
                <a:ext cx="144" cy="144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grpSp>
            <p:nvGrpSpPr>
              <p:cNvPr id="19509" name="Group 30"/>
              <p:cNvGrpSpPr>
                <a:grpSpLocks/>
              </p:cNvGrpSpPr>
              <p:nvPr/>
            </p:nvGrpSpPr>
            <p:grpSpPr bwMode="auto">
              <a:xfrm>
                <a:off x="3984" y="3552"/>
                <a:ext cx="144" cy="144"/>
                <a:chOff x="4176" y="3552"/>
                <a:chExt cx="144" cy="144"/>
              </a:xfrm>
            </p:grpSpPr>
            <p:sp>
              <p:nvSpPr>
                <p:cNvPr id="19516" name="Oval 31"/>
                <p:cNvSpPr>
                  <a:spLocks noChangeArrowheads="1"/>
                </p:cNvSpPr>
                <p:nvPr/>
              </p:nvSpPr>
              <p:spPr bwMode="auto">
                <a:xfrm>
                  <a:off x="4176" y="3552"/>
                  <a:ext cx="144" cy="144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19517" name="Oval 32"/>
                <p:cNvSpPr>
                  <a:spLocks noChangeArrowheads="1"/>
                </p:cNvSpPr>
                <p:nvPr/>
              </p:nvSpPr>
              <p:spPr bwMode="auto">
                <a:xfrm>
                  <a:off x="4176" y="3552"/>
                  <a:ext cx="144" cy="144"/>
                </a:xfrm>
                <a:prstGeom prst="ellipse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  <p:sp>
            <p:nvSpPr>
              <p:cNvPr id="19510" name="Oval 33"/>
              <p:cNvSpPr>
                <a:spLocks noChangeArrowheads="1"/>
              </p:cNvSpPr>
              <p:nvPr/>
            </p:nvSpPr>
            <p:spPr bwMode="auto">
              <a:xfrm>
                <a:off x="4512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9511" name="Oval 34"/>
              <p:cNvSpPr>
                <a:spLocks noChangeArrowheads="1"/>
              </p:cNvSpPr>
              <p:nvPr/>
            </p:nvSpPr>
            <p:spPr bwMode="auto">
              <a:xfrm>
                <a:off x="508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9512" name="Line 35"/>
              <p:cNvSpPr>
                <a:spLocks noChangeShapeType="1"/>
              </p:cNvSpPr>
              <p:nvPr/>
            </p:nvSpPr>
            <p:spPr bwMode="auto">
              <a:xfrm flipH="1">
                <a:off x="3497" y="2962"/>
                <a:ext cx="222" cy="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9513" name="Line 36"/>
              <p:cNvSpPr>
                <a:spLocks noChangeShapeType="1"/>
              </p:cNvSpPr>
              <p:nvPr/>
            </p:nvSpPr>
            <p:spPr bwMode="auto">
              <a:xfrm>
                <a:off x="3818" y="2954"/>
                <a:ext cx="222" cy="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9514" name="Line 37"/>
              <p:cNvSpPr>
                <a:spLocks noChangeShapeType="1"/>
              </p:cNvSpPr>
              <p:nvPr/>
            </p:nvSpPr>
            <p:spPr bwMode="auto">
              <a:xfrm flipH="1">
                <a:off x="4583" y="2971"/>
                <a:ext cx="206" cy="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9515" name="Line 38"/>
              <p:cNvSpPr>
                <a:spLocks noChangeShapeType="1"/>
              </p:cNvSpPr>
              <p:nvPr/>
            </p:nvSpPr>
            <p:spPr bwMode="auto">
              <a:xfrm>
                <a:off x="4880" y="2962"/>
                <a:ext cx="246" cy="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</p:grpSp>
        <p:sp>
          <p:nvSpPr>
            <p:cNvPr id="19482" name="Text Box 39"/>
            <p:cNvSpPr txBox="1">
              <a:spLocks noChangeArrowheads="1"/>
            </p:cNvSpPr>
            <p:nvPr/>
          </p:nvSpPr>
          <p:spPr bwMode="auto">
            <a:xfrm>
              <a:off x="1248" y="2064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4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9483" name="Text Box 40"/>
            <p:cNvSpPr txBox="1">
              <a:spLocks noChangeArrowheads="1"/>
            </p:cNvSpPr>
            <p:nvPr/>
          </p:nvSpPr>
          <p:spPr bwMode="auto">
            <a:xfrm>
              <a:off x="4320" y="2064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40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19484" name="Text Box 41"/>
            <p:cNvSpPr txBox="1">
              <a:spLocks noChangeArrowheads="1"/>
            </p:cNvSpPr>
            <p:nvPr/>
          </p:nvSpPr>
          <p:spPr bwMode="auto">
            <a:xfrm>
              <a:off x="720" y="2640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40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19485" name="Text Box 42"/>
            <p:cNvSpPr txBox="1">
              <a:spLocks noChangeArrowheads="1"/>
            </p:cNvSpPr>
            <p:nvPr/>
          </p:nvSpPr>
          <p:spPr bwMode="auto">
            <a:xfrm>
              <a:off x="2112" y="2640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400">
                  <a:latin typeface="Tahoma" panose="020B0604030504040204" pitchFamily="34" charset="0"/>
                </a:rPr>
                <a:t>5</a:t>
              </a:r>
            </a:p>
          </p:txBody>
        </p:sp>
      </p:grpSp>
      <p:sp>
        <p:nvSpPr>
          <p:cNvPr id="19462" name="Oval 43"/>
          <p:cNvSpPr>
            <a:spLocks noChangeArrowheads="1"/>
          </p:cNvSpPr>
          <p:nvPr/>
        </p:nvSpPr>
        <p:spPr bwMode="auto">
          <a:xfrm>
            <a:off x="6629400" y="3505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9463" name="Oval 44"/>
          <p:cNvSpPr>
            <a:spLocks noChangeArrowheads="1"/>
          </p:cNvSpPr>
          <p:nvPr/>
        </p:nvSpPr>
        <p:spPr bwMode="auto">
          <a:xfrm>
            <a:off x="2286000" y="3505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9464" name="Oval 45"/>
          <p:cNvSpPr>
            <a:spLocks noChangeArrowheads="1"/>
          </p:cNvSpPr>
          <p:nvPr/>
        </p:nvSpPr>
        <p:spPr bwMode="auto">
          <a:xfrm>
            <a:off x="4419600" y="25908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9465" name="Line 46"/>
          <p:cNvSpPr>
            <a:spLocks noChangeShapeType="1"/>
          </p:cNvSpPr>
          <p:nvPr/>
        </p:nvSpPr>
        <p:spPr bwMode="auto">
          <a:xfrm flipH="1">
            <a:off x="5551488" y="4702175"/>
            <a:ext cx="352425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19466" name="Line 47"/>
          <p:cNvSpPr>
            <a:spLocks noChangeShapeType="1"/>
          </p:cNvSpPr>
          <p:nvPr/>
        </p:nvSpPr>
        <p:spPr bwMode="auto">
          <a:xfrm>
            <a:off x="6061075" y="4689475"/>
            <a:ext cx="352425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19467" name="Oval 48"/>
          <p:cNvSpPr>
            <a:spLocks noChangeArrowheads="1"/>
          </p:cNvSpPr>
          <p:nvPr/>
        </p:nvSpPr>
        <p:spPr bwMode="auto">
          <a:xfrm>
            <a:off x="3200400" y="4495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9468" name="Oval 49"/>
          <p:cNvSpPr>
            <a:spLocks noChangeArrowheads="1"/>
          </p:cNvSpPr>
          <p:nvPr/>
        </p:nvSpPr>
        <p:spPr bwMode="auto">
          <a:xfrm>
            <a:off x="1447800" y="4495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9469" name="Oval 50"/>
          <p:cNvSpPr>
            <a:spLocks noChangeArrowheads="1"/>
          </p:cNvSpPr>
          <p:nvPr/>
        </p:nvSpPr>
        <p:spPr bwMode="auto">
          <a:xfrm>
            <a:off x="2286000" y="3505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9470" name="Oval 51"/>
          <p:cNvSpPr>
            <a:spLocks noChangeArrowheads="1"/>
          </p:cNvSpPr>
          <p:nvPr/>
        </p:nvSpPr>
        <p:spPr bwMode="auto">
          <a:xfrm>
            <a:off x="1447800" y="4495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9471" name="Oval 52"/>
          <p:cNvSpPr>
            <a:spLocks noChangeArrowheads="1"/>
          </p:cNvSpPr>
          <p:nvPr/>
        </p:nvSpPr>
        <p:spPr bwMode="auto">
          <a:xfrm>
            <a:off x="1981200" y="5638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9472" name="Oval 53"/>
          <p:cNvSpPr>
            <a:spLocks noChangeArrowheads="1"/>
          </p:cNvSpPr>
          <p:nvPr/>
        </p:nvSpPr>
        <p:spPr bwMode="auto">
          <a:xfrm>
            <a:off x="914400" y="5638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9473" name="Oval 54"/>
          <p:cNvSpPr>
            <a:spLocks noChangeArrowheads="1"/>
          </p:cNvSpPr>
          <p:nvPr/>
        </p:nvSpPr>
        <p:spPr bwMode="auto">
          <a:xfrm>
            <a:off x="914400" y="56388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9474" name="Oval 55"/>
          <p:cNvSpPr>
            <a:spLocks noChangeArrowheads="1"/>
          </p:cNvSpPr>
          <p:nvPr/>
        </p:nvSpPr>
        <p:spPr bwMode="auto">
          <a:xfrm>
            <a:off x="3810000" y="5638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9475" name="Oval 56"/>
          <p:cNvSpPr>
            <a:spLocks noChangeArrowheads="1"/>
          </p:cNvSpPr>
          <p:nvPr/>
        </p:nvSpPr>
        <p:spPr bwMode="auto">
          <a:xfrm>
            <a:off x="2667000" y="5638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9476" name="AutoShape 57"/>
          <p:cNvSpPr>
            <a:spLocks noChangeArrowheads="1"/>
          </p:cNvSpPr>
          <p:nvPr/>
        </p:nvSpPr>
        <p:spPr bwMode="auto">
          <a:xfrm>
            <a:off x="5562600" y="4495800"/>
            <a:ext cx="228600" cy="152400"/>
          </a:xfrm>
          <a:prstGeom prst="chevron">
            <a:avLst>
              <a:gd name="adj" fmla="val 37500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9477" name="Oval 58"/>
          <p:cNvSpPr>
            <a:spLocks noChangeArrowheads="1"/>
          </p:cNvSpPr>
          <p:nvPr/>
        </p:nvSpPr>
        <p:spPr bwMode="auto">
          <a:xfrm>
            <a:off x="7543800" y="4495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9478" name="Oval 59"/>
          <p:cNvSpPr>
            <a:spLocks noChangeArrowheads="1"/>
          </p:cNvSpPr>
          <p:nvPr/>
        </p:nvSpPr>
        <p:spPr bwMode="auto">
          <a:xfrm>
            <a:off x="5867400" y="4495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9479" name="Oval 60"/>
          <p:cNvSpPr>
            <a:spLocks noChangeArrowheads="1"/>
          </p:cNvSpPr>
          <p:nvPr/>
        </p:nvSpPr>
        <p:spPr bwMode="auto">
          <a:xfrm>
            <a:off x="6629400" y="35052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9480" name="Slide Number Placeholder 6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E38DF69-B050-4507-A1A6-A099B898FDC5}" type="slidenum">
              <a:rPr lang="en-US" altLang="id-ID"/>
              <a:pPr eaLnBrk="1" hangingPunct="1"/>
              <a:t>18</a:t>
            </a:fld>
            <a:endParaRPr lang="en-US" altLang="id-ID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Depth-First Strategy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id-ID" smtClean="0"/>
              <a:t> </a:t>
            </a:r>
            <a:r>
              <a:rPr lang="en-US" altLang="id-ID" sz="2800" smtClean="0"/>
              <a:t>New nodes are inserted at the front of FRINGE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4114800" y="2362200"/>
            <a:ext cx="35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400">
                <a:latin typeface="Tahoma" panose="020B0604030504040204" pitchFamily="34" charset="0"/>
              </a:rPr>
              <a:t>1</a:t>
            </a:r>
          </a:p>
        </p:txBody>
      </p:sp>
      <p:grpSp>
        <p:nvGrpSpPr>
          <p:cNvPr id="20485" name="Group 5"/>
          <p:cNvGrpSpPr>
            <a:grpSpLocks/>
          </p:cNvGrpSpPr>
          <p:nvPr/>
        </p:nvGrpSpPr>
        <p:grpSpPr bwMode="auto">
          <a:xfrm>
            <a:off x="914400" y="2590800"/>
            <a:ext cx="7391400" cy="3276600"/>
            <a:chOff x="576" y="1632"/>
            <a:chExt cx="4656" cy="2064"/>
          </a:xfrm>
        </p:grpSpPr>
        <p:grpSp>
          <p:nvGrpSpPr>
            <p:cNvPr id="20505" name="Group 6"/>
            <p:cNvGrpSpPr>
              <a:grpSpLocks/>
            </p:cNvGrpSpPr>
            <p:nvPr/>
          </p:nvGrpSpPr>
          <p:grpSpPr bwMode="auto">
            <a:xfrm>
              <a:off x="576" y="1632"/>
              <a:ext cx="4656" cy="2064"/>
              <a:chOff x="576" y="1632"/>
              <a:chExt cx="4656" cy="2064"/>
            </a:xfrm>
          </p:grpSpPr>
          <p:sp>
            <p:nvSpPr>
              <p:cNvPr id="20510" name="Oval 7"/>
              <p:cNvSpPr>
                <a:spLocks noChangeArrowheads="1"/>
              </p:cNvSpPr>
              <p:nvPr/>
            </p:nvSpPr>
            <p:spPr bwMode="auto">
              <a:xfrm>
                <a:off x="2784" y="16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20511" name="Oval 8"/>
              <p:cNvSpPr>
                <a:spLocks noChangeArrowheads="1"/>
              </p:cNvSpPr>
              <p:nvPr/>
            </p:nvSpPr>
            <p:spPr bwMode="auto">
              <a:xfrm>
                <a:off x="1440" y="2208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20512" name="Oval 9"/>
              <p:cNvSpPr>
                <a:spLocks noChangeArrowheads="1"/>
              </p:cNvSpPr>
              <p:nvPr/>
            </p:nvSpPr>
            <p:spPr bwMode="auto">
              <a:xfrm>
                <a:off x="4176" y="2208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20513" name="Oval 10"/>
              <p:cNvSpPr>
                <a:spLocks noChangeArrowheads="1"/>
              </p:cNvSpPr>
              <p:nvPr/>
            </p:nvSpPr>
            <p:spPr bwMode="auto">
              <a:xfrm>
                <a:off x="4752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20514" name="Oval 11"/>
              <p:cNvSpPr>
                <a:spLocks noChangeArrowheads="1"/>
              </p:cNvSpPr>
              <p:nvPr/>
            </p:nvSpPr>
            <p:spPr bwMode="auto">
              <a:xfrm>
                <a:off x="3696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20515" name="Oval 12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20516" name="Oval 13"/>
              <p:cNvSpPr>
                <a:spLocks noChangeArrowheads="1"/>
              </p:cNvSpPr>
              <p:nvPr/>
            </p:nvSpPr>
            <p:spPr bwMode="auto">
              <a:xfrm>
                <a:off x="912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20517" name="Oval 14"/>
              <p:cNvSpPr>
                <a:spLocks noChangeArrowheads="1"/>
              </p:cNvSpPr>
              <p:nvPr/>
            </p:nvSpPr>
            <p:spPr bwMode="auto">
              <a:xfrm>
                <a:off x="1680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20518" name="Oval 15"/>
              <p:cNvSpPr>
                <a:spLocks noChangeArrowheads="1"/>
              </p:cNvSpPr>
              <p:nvPr/>
            </p:nvSpPr>
            <p:spPr bwMode="auto">
              <a:xfrm>
                <a:off x="340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20519" name="Oval 16"/>
              <p:cNvSpPr>
                <a:spLocks noChangeArrowheads="1"/>
              </p:cNvSpPr>
              <p:nvPr/>
            </p:nvSpPr>
            <p:spPr bwMode="auto">
              <a:xfrm>
                <a:off x="2400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20520" name="Oval 17"/>
              <p:cNvSpPr>
                <a:spLocks noChangeArrowheads="1"/>
              </p:cNvSpPr>
              <p:nvPr/>
            </p:nvSpPr>
            <p:spPr bwMode="auto">
              <a:xfrm>
                <a:off x="124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20521" name="Oval 18"/>
              <p:cNvSpPr>
                <a:spLocks noChangeArrowheads="1"/>
              </p:cNvSpPr>
              <p:nvPr/>
            </p:nvSpPr>
            <p:spPr bwMode="auto">
              <a:xfrm>
                <a:off x="576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20522" name="Line 19"/>
              <p:cNvSpPr>
                <a:spLocks noChangeShapeType="1"/>
              </p:cNvSpPr>
              <p:nvPr/>
            </p:nvSpPr>
            <p:spPr bwMode="auto">
              <a:xfrm flipH="1">
                <a:off x="1580" y="1728"/>
                <a:ext cx="1204" cy="5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20523" name="Line 20"/>
              <p:cNvSpPr>
                <a:spLocks noChangeShapeType="1"/>
              </p:cNvSpPr>
              <p:nvPr/>
            </p:nvSpPr>
            <p:spPr bwMode="auto">
              <a:xfrm>
                <a:off x="2905" y="1744"/>
                <a:ext cx="1267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20524" name="Line 21"/>
              <p:cNvSpPr>
                <a:spLocks noChangeShapeType="1"/>
              </p:cNvSpPr>
              <p:nvPr/>
            </p:nvSpPr>
            <p:spPr bwMode="auto">
              <a:xfrm flipH="1">
                <a:off x="1037" y="2329"/>
                <a:ext cx="428" cy="5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20525" name="Line 22"/>
              <p:cNvSpPr>
                <a:spLocks noChangeShapeType="1"/>
              </p:cNvSpPr>
              <p:nvPr/>
            </p:nvSpPr>
            <p:spPr bwMode="auto">
              <a:xfrm>
                <a:off x="1580" y="2329"/>
                <a:ext cx="452" cy="5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20526" name="Line 23"/>
              <p:cNvSpPr>
                <a:spLocks noChangeShapeType="1"/>
              </p:cNvSpPr>
              <p:nvPr/>
            </p:nvSpPr>
            <p:spPr bwMode="auto">
              <a:xfrm>
                <a:off x="4295" y="2337"/>
                <a:ext cx="486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20527" name="Line 24"/>
              <p:cNvSpPr>
                <a:spLocks noChangeShapeType="1"/>
              </p:cNvSpPr>
              <p:nvPr/>
            </p:nvSpPr>
            <p:spPr bwMode="auto">
              <a:xfrm flipH="1">
                <a:off x="3818" y="2345"/>
                <a:ext cx="403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20528" name="Line 25"/>
              <p:cNvSpPr>
                <a:spLocks noChangeShapeType="1"/>
              </p:cNvSpPr>
              <p:nvPr/>
            </p:nvSpPr>
            <p:spPr bwMode="auto">
              <a:xfrm flipH="1">
                <a:off x="667" y="2962"/>
                <a:ext cx="279" cy="5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20529" name="Line 26"/>
              <p:cNvSpPr>
                <a:spLocks noChangeShapeType="1"/>
              </p:cNvSpPr>
              <p:nvPr/>
            </p:nvSpPr>
            <p:spPr bwMode="auto">
              <a:xfrm>
                <a:off x="1012" y="2971"/>
                <a:ext cx="280" cy="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20530" name="Line 27"/>
              <p:cNvSpPr>
                <a:spLocks noChangeShapeType="1"/>
              </p:cNvSpPr>
              <p:nvPr/>
            </p:nvSpPr>
            <p:spPr bwMode="auto">
              <a:xfrm flipH="1">
                <a:off x="1761" y="2971"/>
                <a:ext cx="288" cy="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20531" name="Line 28"/>
              <p:cNvSpPr>
                <a:spLocks noChangeShapeType="1"/>
              </p:cNvSpPr>
              <p:nvPr/>
            </p:nvSpPr>
            <p:spPr bwMode="auto">
              <a:xfrm>
                <a:off x="2115" y="2971"/>
                <a:ext cx="321" cy="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20532" name="Oval 29"/>
              <p:cNvSpPr>
                <a:spLocks noChangeArrowheads="1"/>
              </p:cNvSpPr>
              <p:nvPr/>
            </p:nvSpPr>
            <p:spPr bwMode="auto">
              <a:xfrm>
                <a:off x="2784" y="1632"/>
                <a:ext cx="144" cy="144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grpSp>
            <p:nvGrpSpPr>
              <p:cNvPr id="20533" name="Group 30"/>
              <p:cNvGrpSpPr>
                <a:grpSpLocks/>
              </p:cNvGrpSpPr>
              <p:nvPr/>
            </p:nvGrpSpPr>
            <p:grpSpPr bwMode="auto">
              <a:xfrm>
                <a:off x="3984" y="3552"/>
                <a:ext cx="144" cy="144"/>
                <a:chOff x="4176" y="3552"/>
                <a:chExt cx="144" cy="144"/>
              </a:xfrm>
            </p:grpSpPr>
            <p:sp>
              <p:nvSpPr>
                <p:cNvPr id="20540" name="Oval 31"/>
                <p:cNvSpPr>
                  <a:spLocks noChangeArrowheads="1"/>
                </p:cNvSpPr>
                <p:nvPr/>
              </p:nvSpPr>
              <p:spPr bwMode="auto">
                <a:xfrm>
                  <a:off x="4176" y="3552"/>
                  <a:ext cx="144" cy="144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20541" name="Oval 32"/>
                <p:cNvSpPr>
                  <a:spLocks noChangeArrowheads="1"/>
                </p:cNvSpPr>
                <p:nvPr/>
              </p:nvSpPr>
              <p:spPr bwMode="auto">
                <a:xfrm>
                  <a:off x="4176" y="3552"/>
                  <a:ext cx="144" cy="144"/>
                </a:xfrm>
                <a:prstGeom prst="ellipse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  <p:sp>
            <p:nvSpPr>
              <p:cNvPr id="20534" name="Oval 33"/>
              <p:cNvSpPr>
                <a:spLocks noChangeArrowheads="1"/>
              </p:cNvSpPr>
              <p:nvPr/>
            </p:nvSpPr>
            <p:spPr bwMode="auto">
              <a:xfrm>
                <a:off x="4512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20535" name="Oval 34"/>
              <p:cNvSpPr>
                <a:spLocks noChangeArrowheads="1"/>
              </p:cNvSpPr>
              <p:nvPr/>
            </p:nvSpPr>
            <p:spPr bwMode="auto">
              <a:xfrm>
                <a:off x="508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20536" name="Line 35"/>
              <p:cNvSpPr>
                <a:spLocks noChangeShapeType="1"/>
              </p:cNvSpPr>
              <p:nvPr/>
            </p:nvSpPr>
            <p:spPr bwMode="auto">
              <a:xfrm flipH="1">
                <a:off x="3497" y="2962"/>
                <a:ext cx="222" cy="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20537" name="Line 36"/>
              <p:cNvSpPr>
                <a:spLocks noChangeShapeType="1"/>
              </p:cNvSpPr>
              <p:nvPr/>
            </p:nvSpPr>
            <p:spPr bwMode="auto">
              <a:xfrm>
                <a:off x="3818" y="2954"/>
                <a:ext cx="222" cy="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20538" name="Line 37"/>
              <p:cNvSpPr>
                <a:spLocks noChangeShapeType="1"/>
              </p:cNvSpPr>
              <p:nvPr/>
            </p:nvSpPr>
            <p:spPr bwMode="auto">
              <a:xfrm flipH="1">
                <a:off x="4583" y="2971"/>
                <a:ext cx="206" cy="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20539" name="Line 38"/>
              <p:cNvSpPr>
                <a:spLocks noChangeShapeType="1"/>
              </p:cNvSpPr>
              <p:nvPr/>
            </p:nvSpPr>
            <p:spPr bwMode="auto">
              <a:xfrm>
                <a:off x="4880" y="2962"/>
                <a:ext cx="246" cy="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</p:grpSp>
        <p:sp>
          <p:nvSpPr>
            <p:cNvPr id="20506" name="Text Box 39"/>
            <p:cNvSpPr txBox="1">
              <a:spLocks noChangeArrowheads="1"/>
            </p:cNvSpPr>
            <p:nvPr/>
          </p:nvSpPr>
          <p:spPr bwMode="auto">
            <a:xfrm>
              <a:off x="1248" y="2064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4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20507" name="Text Box 40"/>
            <p:cNvSpPr txBox="1">
              <a:spLocks noChangeArrowheads="1"/>
            </p:cNvSpPr>
            <p:nvPr/>
          </p:nvSpPr>
          <p:spPr bwMode="auto">
            <a:xfrm>
              <a:off x="4320" y="2064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40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20508" name="Text Box 41"/>
            <p:cNvSpPr txBox="1">
              <a:spLocks noChangeArrowheads="1"/>
            </p:cNvSpPr>
            <p:nvPr/>
          </p:nvSpPr>
          <p:spPr bwMode="auto">
            <a:xfrm>
              <a:off x="720" y="2640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40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20509" name="Text Box 42"/>
            <p:cNvSpPr txBox="1">
              <a:spLocks noChangeArrowheads="1"/>
            </p:cNvSpPr>
            <p:nvPr/>
          </p:nvSpPr>
          <p:spPr bwMode="auto">
            <a:xfrm>
              <a:off x="2112" y="2640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400">
                  <a:latin typeface="Tahoma" panose="020B0604030504040204" pitchFamily="34" charset="0"/>
                </a:rPr>
                <a:t>5</a:t>
              </a:r>
            </a:p>
          </p:txBody>
        </p:sp>
      </p:grpSp>
      <p:sp>
        <p:nvSpPr>
          <p:cNvPr id="20486" name="Oval 43"/>
          <p:cNvSpPr>
            <a:spLocks noChangeArrowheads="1"/>
          </p:cNvSpPr>
          <p:nvPr/>
        </p:nvSpPr>
        <p:spPr bwMode="auto">
          <a:xfrm>
            <a:off x="6629400" y="35052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20487" name="Oval 44"/>
          <p:cNvSpPr>
            <a:spLocks noChangeArrowheads="1"/>
          </p:cNvSpPr>
          <p:nvPr/>
        </p:nvSpPr>
        <p:spPr bwMode="auto">
          <a:xfrm>
            <a:off x="2286000" y="3505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20488" name="Oval 45"/>
          <p:cNvSpPr>
            <a:spLocks noChangeArrowheads="1"/>
          </p:cNvSpPr>
          <p:nvPr/>
        </p:nvSpPr>
        <p:spPr bwMode="auto">
          <a:xfrm>
            <a:off x="4419600" y="25908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20489" name="Line 46"/>
          <p:cNvSpPr>
            <a:spLocks noChangeShapeType="1"/>
          </p:cNvSpPr>
          <p:nvPr/>
        </p:nvSpPr>
        <p:spPr bwMode="auto">
          <a:xfrm flipH="1">
            <a:off x="5551488" y="4702175"/>
            <a:ext cx="352425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20490" name="Line 47"/>
          <p:cNvSpPr>
            <a:spLocks noChangeShapeType="1"/>
          </p:cNvSpPr>
          <p:nvPr/>
        </p:nvSpPr>
        <p:spPr bwMode="auto">
          <a:xfrm>
            <a:off x="6061075" y="4689475"/>
            <a:ext cx="352425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20491" name="Oval 48"/>
          <p:cNvSpPr>
            <a:spLocks noChangeArrowheads="1"/>
          </p:cNvSpPr>
          <p:nvPr/>
        </p:nvSpPr>
        <p:spPr bwMode="auto">
          <a:xfrm>
            <a:off x="3200400" y="4495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20492" name="Oval 49"/>
          <p:cNvSpPr>
            <a:spLocks noChangeArrowheads="1"/>
          </p:cNvSpPr>
          <p:nvPr/>
        </p:nvSpPr>
        <p:spPr bwMode="auto">
          <a:xfrm>
            <a:off x="1447800" y="4495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20493" name="Oval 50"/>
          <p:cNvSpPr>
            <a:spLocks noChangeArrowheads="1"/>
          </p:cNvSpPr>
          <p:nvPr/>
        </p:nvSpPr>
        <p:spPr bwMode="auto">
          <a:xfrm>
            <a:off x="2286000" y="3505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20494" name="Oval 51"/>
          <p:cNvSpPr>
            <a:spLocks noChangeArrowheads="1"/>
          </p:cNvSpPr>
          <p:nvPr/>
        </p:nvSpPr>
        <p:spPr bwMode="auto">
          <a:xfrm>
            <a:off x="1447800" y="4495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20495" name="Oval 52"/>
          <p:cNvSpPr>
            <a:spLocks noChangeArrowheads="1"/>
          </p:cNvSpPr>
          <p:nvPr/>
        </p:nvSpPr>
        <p:spPr bwMode="auto">
          <a:xfrm>
            <a:off x="1981200" y="5638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20496" name="Oval 53"/>
          <p:cNvSpPr>
            <a:spLocks noChangeArrowheads="1"/>
          </p:cNvSpPr>
          <p:nvPr/>
        </p:nvSpPr>
        <p:spPr bwMode="auto">
          <a:xfrm>
            <a:off x="914400" y="5638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20497" name="Oval 54"/>
          <p:cNvSpPr>
            <a:spLocks noChangeArrowheads="1"/>
          </p:cNvSpPr>
          <p:nvPr/>
        </p:nvSpPr>
        <p:spPr bwMode="auto">
          <a:xfrm>
            <a:off x="914400" y="56388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20498" name="Oval 55"/>
          <p:cNvSpPr>
            <a:spLocks noChangeArrowheads="1"/>
          </p:cNvSpPr>
          <p:nvPr/>
        </p:nvSpPr>
        <p:spPr bwMode="auto">
          <a:xfrm>
            <a:off x="3810000" y="5638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20499" name="Oval 56"/>
          <p:cNvSpPr>
            <a:spLocks noChangeArrowheads="1"/>
          </p:cNvSpPr>
          <p:nvPr/>
        </p:nvSpPr>
        <p:spPr bwMode="auto">
          <a:xfrm>
            <a:off x="2667000" y="56388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20500" name="Oval 57"/>
          <p:cNvSpPr>
            <a:spLocks noChangeArrowheads="1"/>
          </p:cNvSpPr>
          <p:nvPr/>
        </p:nvSpPr>
        <p:spPr bwMode="auto">
          <a:xfrm>
            <a:off x="7543800" y="4495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20501" name="Oval 58"/>
          <p:cNvSpPr>
            <a:spLocks noChangeArrowheads="1"/>
          </p:cNvSpPr>
          <p:nvPr/>
        </p:nvSpPr>
        <p:spPr bwMode="auto">
          <a:xfrm>
            <a:off x="5867400" y="44958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20502" name="Oval 59"/>
          <p:cNvSpPr>
            <a:spLocks noChangeArrowheads="1"/>
          </p:cNvSpPr>
          <p:nvPr/>
        </p:nvSpPr>
        <p:spPr bwMode="auto">
          <a:xfrm>
            <a:off x="6324600" y="5638800"/>
            <a:ext cx="228600" cy="2286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33CC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20503" name="Oval 60"/>
          <p:cNvSpPr>
            <a:spLocks noChangeArrowheads="1"/>
          </p:cNvSpPr>
          <p:nvPr/>
        </p:nvSpPr>
        <p:spPr bwMode="auto">
          <a:xfrm>
            <a:off x="5410200" y="5638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20504" name="Slide Number Placeholder 6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0E7C3CC-6774-457E-ADAD-EE85D5E08B75}" type="slidenum">
              <a:rPr lang="en-US" altLang="id-ID"/>
              <a:pPr eaLnBrk="1" hangingPunct="1"/>
              <a:t>19</a:t>
            </a:fld>
            <a:endParaRPr lang="en-US" altLang="id-ID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577DDB0-5725-4329-8433-34FC83E02912}" type="slidenum">
              <a:rPr lang="en-US" altLang="id-ID"/>
              <a:pPr eaLnBrk="1" hangingPunct="1"/>
              <a:t>2</a:t>
            </a:fld>
            <a:endParaRPr lang="en-US" altLang="id-ID"/>
          </a:p>
        </p:txBody>
      </p:sp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 Algorithms</a:t>
            </a:r>
          </a:p>
        </p:txBody>
      </p:sp>
      <p:sp>
        <p:nvSpPr>
          <p:cNvPr id="2887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8229600" cy="4525963"/>
          </a:xfrm>
        </p:spPr>
        <p:txBody>
          <a:bodyPr/>
          <a:lstStyle/>
          <a:p>
            <a:r>
              <a:rPr lang="en-US" altLang="id-ID" sz="2800" smtClean="0"/>
              <a:t>Blind search – BFS, DFS, uniform cost</a:t>
            </a:r>
          </a:p>
          <a:p>
            <a:pPr lvl="1"/>
            <a:r>
              <a:rPr lang="en-US" altLang="id-ID" sz="2400" smtClean="0"/>
              <a:t>no notion concept of the “right direction”</a:t>
            </a:r>
          </a:p>
          <a:p>
            <a:pPr lvl="1"/>
            <a:r>
              <a:rPr lang="en-US" altLang="id-ID" sz="2400" smtClean="0"/>
              <a:t>can only recognize goal once it’s achieved</a:t>
            </a:r>
          </a:p>
          <a:p>
            <a:pPr lvl="1"/>
            <a:endParaRPr lang="en-US" altLang="id-ID" sz="2400" smtClean="0"/>
          </a:p>
          <a:p>
            <a:endParaRPr lang="en-US" altLang="id-ID" sz="2800" smtClean="0"/>
          </a:p>
          <a:p>
            <a:r>
              <a:rPr lang="en-US" altLang="id-ID" sz="2800" smtClean="0"/>
              <a:t>Heuristic search – </a:t>
            </a:r>
            <a:r>
              <a:rPr lang="en-US" altLang="id-ID" sz="2400" smtClean="0"/>
              <a:t>we have rough idea of how good various states are, and use this knowledge to guide our search</a:t>
            </a:r>
          </a:p>
        </p:txBody>
      </p:sp>
      <p:pic>
        <p:nvPicPr>
          <p:cNvPr id="3077" name="Picture 4" descr="myr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173413"/>
            <a:ext cx="4114800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1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Evaluation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6764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id-ID" sz="2800" smtClean="0"/>
              <a:t> </a:t>
            </a:r>
            <a:r>
              <a:rPr lang="en-US" altLang="id-ID" sz="2800" smtClean="0">
                <a:solidFill>
                  <a:srgbClr val="CC6600"/>
                </a:solidFill>
              </a:rPr>
              <a:t>b</a:t>
            </a:r>
            <a:r>
              <a:rPr lang="en-US" altLang="id-ID" sz="2800" smtClean="0"/>
              <a:t>: branching factor</a:t>
            </a:r>
          </a:p>
          <a:p>
            <a:pPr>
              <a:lnSpc>
                <a:spcPct val="90000"/>
              </a:lnSpc>
            </a:pPr>
            <a:r>
              <a:rPr lang="en-US" altLang="id-ID" sz="2800" smtClean="0"/>
              <a:t> </a:t>
            </a:r>
            <a:r>
              <a:rPr lang="en-US" altLang="id-ID" sz="2800" smtClean="0">
                <a:solidFill>
                  <a:srgbClr val="CC6600"/>
                </a:solidFill>
              </a:rPr>
              <a:t>d</a:t>
            </a:r>
            <a:r>
              <a:rPr lang="en-US" altLang="id-ID" sz="2800" smtClean="0"/>
              <a:t>: depth of shallowest goal node </a:t>
            </a:r>
          </a:p>
          <a:p>
            <a:pPr>
              <a:lnSpc>
                <a:spcPct val="90000"/>
              </a:lnSpc>
            </a:pPr>
            <a:r>
              <a:rPr lang="en-US" altLang="id-ID" sz="2800" smtClean="0"/>
              <a:t> </a:t>
            </a:r>
            <a:r>
              <a:rPr lang="en-US" altLang="id-ID" sz="2800" smtClean="0">
                <a:solidFill>
                  <a:srgbClr val="CC6600"/>
                </a:solidFill>
              </a:rPr>
              <a:t>m</a:t>
            </a:r>
            <a:r>
              <a:rPr lang="en-US" altLang="id-ID" sz="2800" smtClean="0"/>
              <a:t>: maximal depth of a leaf node</a:t>
            </a:r>
          </a:p>
          <a:p>
            <a:pPr>
              <a:lnSpc>
                <a:spcPct val="90000"/>
              </a:lnSpc>
            </a:pPr>
            <a:r>
              <a:rPr lang="en-US" altLang="id-ID" sz="2800" smtClean="0"/>
              <a:t> Complete only for finite search tree</a:t>
            </a:r>
          </a:p>
          <a:p>
            <a:pPr>
              <a:lnSpc>
                <a:spcPct val="90000"/>
              </a:lnSpc>
            </a:pPr>
            <a:r>
              <a:rPr lang="en-US" altLang="id-ID" sz="2800" smtClean="0"/>
              <a:t> Not optimal</a:t>
            </a:r>
          </a:p>
          <a:p>
            <a:pPr>
              <a:lnSpc>
                <a:spcPct val="90000"/>
              </a:lnSpc>
            </a:pPr>
            <a:r>
              <a:rPr lang="en-US" altLang="id-ID" sz="2800" smtClean="0"/>
              <a:t> Number of nodes generated:</a:t>
            </a:r>
            <a:br>
              <a:rPr lang="en-US" altLang="id-ID" sz="2800" smtClean="0"/>
            </a:br>
            <a:r>
              <a:rPr lang="en-US" altLang="id-ID" sz="2800" smtClean="0"/>
              <a:t> </a:t>
            </a:r>
            <a:r>
              <a:rPr lang="en-US" altLang="id-ID" sz="2800" smtClean="0">
                <a:solidFill>
                  <a:srgbClr val="CC6600"/>
                </a:solidFill>
              </a:rPr>
              <a:t>1 + b + b</a:t>
            </a:r>
            <a:r>
              <a:rPr lang="en-US" altLang="id-ID" sz="2800" baseline="30000" smtClean="0">
                <a:solidFill>
                  <a:srgbClr val="CC66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2 </a:t>
            </a:r>
            <a:r>
              <a:rPr lang="en-US" altLang="id-ID" sz="2800" smtClean="0">
                <a:solidFill>
                  <a:srgbClr val="CC6600"/>
                </a:solidFill>
              </a:rPr>
              <a:t>+ … + b</a:t>
            </a:r>
            <a:r>
              <a:rPr lang="en-US" altLang="id-ID" sz="2800" baseline="30000" smtClean="0">
                <a:solidFill>
                  <a:srgbClr val="CC66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m</a:t>
            </a:r>
            <a:r>
              <a:rPr lang="en-US" altLang="id-ID" sz="2800" smtClean="0">
                <a:solidFill>
                  <a:srgbClr val="CC6600"/>
                </a:solidFill>
              </a:rPr>
              <a:t> = O(b</a:t>
            </a:r>
            <a:r>
              <a:rPr lang="en-US" altLang="id-ID" sz="2800" baseline="30000" smtClean="0">
                <a:solidFill>
                  <a:srgbClr val="CC66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m</a:t>
            </a:r>
            <a:r>
              <a:rPr lang="en-US" altLang="id-ID" sz="2800" smtClean="0">
                <a:solidFill>
                  <a:srgbClr val="CC6600"/>
                </a:solidFill>
              </a:rPr>
              <a:t>)</a:t>
            </a:r>
            <a:r>
              <a:rPr lang="en-US" altLang="id-ID" sz="2800" smtClean="0"/>
              <a:t> </a:t>
            </a:r>
          </a:p>
          <a:p>
            <a:pPr>
              <a:lnSpc>
                <a:spcPct val="90000"/>
              </a:lnSpc>
            </a:pPr>
            <a:r>
              <a:rPr lang="en-US" altLang="id-ID" sz="2800" smtClean="0"/>
              <a:t> Time complexity is </a:t>
            </a:r>
            <a:r>
              <a:rPr lang="en-US" altLang="id-ID" sz="2800" smtClean="0">
                <a:solidFill>
                  <a:srgbClr val="CC6600"/>
                </a:solidFill>
              </a:rPr>
              <a:t>O(b</a:t>
            </a:r>
            <a:r>
              <a:rPr lang="en-US" altLang="id-ID" sz="2800" baseline="30000" smtClean="0">
                <a:solidFill>
                  <a:srgbClr val="CC66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m</a:t>
            </a:r>
            <a:r>
              <a:rPr lang="en-US" altLang="id-ID" sz="2800" smtClean="0">
                <a:solidFill>
                  <a:srgbClr val="CC6600"/>
                </a:solidFill>
              </a:rPr>
              <a:t>)</a:t>
            </a:r>
            <a:r>
              <a:rPr lang="en-US" altLang="id-ID" sz="2800" smtClean="0"/>
              <a:t> (worst case)</a:t>
            </a:r>
          </a:p>
          <a:p>
            <a:pPr>
              <a:lnSpc>
                <a:spcPct val="90000"/>
              </a:lnSpc>
            </a:pPr>
            <a:r>
              <a:rPr lang="en-US" altLang="id-ID" sz="2800" smtClean="0"/>
              <a:t> Space complexity is </a:t>
            </a:r>
            <a:r>
              <a:rPr lang="en-US" altLang="id-ID" sz="2800" smtClean="0">
                <a:solidFill>
                  <a:srgbClr val="CC6600"/>
                </a:solidFill>
              </a:rPr>
              <a:t>O(bm)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B3E517A-52AB-405C-BFCB-6F8D44971AEC}" type="slidenum">
              <a:rPr lang="en-US" altLang="id-ID"/>
              <a:pPr eaLnBrk="1" hangingPunct="1"/>
              <a:t>20</a:t>
            </a:fld>
            <a:endParaRPr lang="en-US" altLang="id-ID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Uniform-Cost Strategy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143000" y="1676400"/>
            <a:ext cx="7862888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id-ID" sz="2400">
                <a:latin typeface="Tahoma" panose="020B0604030504040204" pitchFamily="34" charset="0"/>
              </a:rPr>
              <a:t> Each step has some cost </a:t>
            </a:r>
            <a:r>
              <a:rPr lang="en-US" altLang="id-ID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id-ID" sz="2400">
                <a:latin typeface="Tahoma" panose="020B0604030504040204" pitchFamily="34" charset="0"/>
              </a:rPr>
              <a:t> </a:t>
            </a:r>
            <a:r>
              <a:rPr lang="en-US" altLang="id-ID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id-ID" sz="2400">
                <a:latin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id-ID" sz="2000">
                <a:latin typeface="Tahoma" panose="020B0604030504040204" pitchFamily="34" charset="0"/>
                <a:cs typeface="Times New Roman" panose="02020603050405020304" pitchFamily="18" charset="0"/>
              </a:rPr>
              <a:t>&gt; </a:t>
            </a:r>
            <a:r>
              <a:rPr lang="en-US" altLang="id-ID" sz="2000">
                <a:latin typeface="Tahoma" panose="020B0604030504040204" pitchFamily="34" charset="0"/>
              </a:rPr>
              <a:t>0</a:t>
            </a:r>
            <a:r>
              <a:rPr lang="en-US" altLang="id-ID" sz="2400">
                <a:latin typeface="Tahoma" panose="020B0604030504040204" pitchFamily="34" charset="0"/>
              </a:rPr>
              <a:t>.</a:t>
            </a:r>
          </a:p>
          <a:p>
            <a:pPr eaLnBrk="1" hangingPunct="1">
              <a:buFontTx/>
              <a:buChar char="•"/>
            </a:pPr>
            <a:r>
              <a:rPr lang="en-US" altLang="id-ID" sz="2400">
                <a:latin typeface="Tahoma" panose="020B0604030504040204" pitchFamily="34" charset="0"/>
              </a:rPr>
              <a:t> The cost of the path to each fringe node N is</a:t>
            </a:r>
          </a:p>
          <a:p>
            <a:pPr eaLnBrk="1" hangingPunct="1"/>
            <a:r>
              <a:rPr lang="en-US" altLang="id-ID" sz="2400">
                <a:latin typeface="Tahoma" panose="020B0604030504040204" pitchFamily="34" charset="0"/>
              </a:rPr>
              <a:t>                   </a:t>
            </a:r>
            <a:r>
              <a:rPr lang="en-US" altLang="id-ID" sz="2400">
                <a:solidFill>
                  <a:srgbClr val="CC6600"/>
                </a:solidFill>
                <a:latin typeface="Tahoma" panose="020B0604030504040204" pitchFamily="34" charset="0"/>
              </a:rPr>
              <a:t>g(N)</a:t>
            </a:r>
            <a:r>
              <a:rPr lang="en-US" altLang="id-ID" sz="2400">
                <a:latin typeface="Tahoma" panose="020B0604030504040204" pitchFamily="34" charset="0"/>
              </a:rPr>
              <a:t> = </a:t>
            </a:r>
            <a:r>
              <a:rPr lang="en-US" altLang="id-ID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lang="en-US" altLang="id-ID" sz="2400">
                <a:latin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id-ID" sz="2400">
                <a:latin typeface="Tahoma" panose="020B0604030504040204" pitchFamily="34" charset="0"/>
              </a:rPr>
              <a:t>costs of all steps.</a:t>
            </a:r>
          </a:p>
          <a:p>
            <a:pPr eaLnBrk="1" hangingPunct="1">
              <a:buFontTx/>
              <a:buChar char="•"/>
            </a:pPr>
            <a:r>
              <a:rPr lang="en-US" altLang="id-ID" sz="2400">
                <a:latin typeface="Tahoma" panose="020B0604030504040204" pitchFamily="34" charset="0"/>
              </a:rPr>
              <a:t> The goal is to generate a solution path of minimal cost.</a:t>
            </a:r>
          </a:p>
          <a:p>
            <a:pPr eaLnBrk="1" hangingPunct="1">
              <a:buFontTx/>
              <a:buChar char="•"/>
            </a:pPr>
            <a:r>
              <a:rPr lang="en-US" altLang="id-ID" sz="2400">
                <a:latin typeface="Tahoma" panose="020B0604030504040204" pitchFamily="34" charset="0"/>
              </a:rPr>
              <a:t> The queue FRINGE is sorted in increasing cost.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486400" y="3886200"/>
            <a:ext cx="654050" cy="714375"/>
            <a:chOff x="3456" y="2448"/>
            <a:chExt cx="412" cy="450"/>
          </a:xfrm>
        </p:grpSpPr>
        <p:sp>
          <p:nvSpPr>
            <p:cNvPr id="22600" name="Oval 5"/>
            <p:cNvSpPr>
              <a:spLocks noChangeArrowheads="1"/>
            </p:cNvSpPr>
            <p:nvPr/>
          </p:nvSpPr>
          <p:spPr bwMode="auto">
            <a:xfrm>
              <a:off x="3648" y="2496"/>
              <a:ext cx="192" cy="192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2601" name="Text Box 6"/>
            <p:cNvSpPr txBox="1">
              <a:spLocks noChangeArrowheads="1"/>
            </p:cNvSpPr>
            <p:nvPr/>
          </p:nvSpPr>
          <p:spPr bwMode="auto">
            <a:xfrm>
              <a:off x="3456" y="244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400">
                  <a:latin typeface="Tahoma" panose="020B0604030504040204" pitchFamily="34" charset="0"/>
                </a:rPr>
                <a:t>S</a:t>
              </a:r>
            </a:p>
          </p:txBody>
        </p:sp>
        <p:sp>
          <p:nvSpPr>
            <p:cNvPr id="22602" name="Text Box 7"/>
            <p:cNvSpPr txBox="1">
              <a:spLocks noChangeArrowheads="1"/>
            </p:cNvSpPr>
            <p:nvPr/>
          </p:nvSpPr>
          <p:spPr bwMode="auto">
            <a:xfrm>
              <a:off x="3665" y="2648"/>
              <a:ext cx="2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000">
                  <a:latin typeface="Tahoma" panose="020B0604030504040204" pitchFamily="34" charset="0"/>
                </a:rPr>
                <a:t>0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962400" y="3962400"/>
            <a:ext cx="3736975" cy="1539875"/>
            <a:chOff x="2496" y="2496"/>
            <a:chExt cx="2354" cy="970"/>
          </a:xfrm>
        </p:grpSpPr>
        <p:sp>
          <p:nvSpPr>
            <p:cNvPr id="22580" name="Oval 9"/>
            <p:cNvSpPr>
              <a:spLocks noChangeArrowheads="1"/>
            </p:cNvSpPr>
            <p:nvPr/>
          </p:nvSpPr>
          <p:spPr bwMode="auto">
            <a:xfrm>
              <a:off x="3648" y="2496"/>
              <a:ext cx="192" cy="19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grpSp>
          <p:nvGrpSpPr>
            <p:cNvPr id="22581" name="Group 10"/>
            <p:cNvGrpSpPr>
              <a:grpSpLocks/>
            </p:cNvGrpSpPr>
            <p:nvPr/>
          </p:nvGrpSpPr>
          <p:grpSpPr bwMode="auto">
            <a:xfrm>
              <a:off x="2496" y="2640"/>
              <a:ext cx="2354" cy="826"/>
              <a:chOff x="2496" y="2640"/>
              <a:chExt cx="2354" cy="826"/>
            </a:xfrm>
          </p:grpSpPr>
          <p:sp>
            <p:nvSpPr>
              <p:cNvPr id="22582" name="Rectangle 11"/>
              <p:cNvSpPr>
                <a:spLocks noChangeArrowheads="1"/>
              </p:cNvSpPr>
              <p:nvPr/>
            </p:nvSpPr>
            <p:spPr bwMode="auto">
              <a:xfrm>
                <a:off x="3695" y="2707"/>
                <a:ext cx="107" cy="14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22583" name="Line 12"/>
              <p:cNvSpPr>
                <a:spLocks noChangeShapeType="1"/>
              </p:cNvSpPr>
              <p:nvPr/>
            </p:nvSpPr>
            <p:spPr bwMode="auto">
              <a:xfrm flipH="1">
                <a:off x="2880" y="2640"/>
                <a:ext cx="768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22584" name="Line 13"/>
              <p:cNvSpPr>
                <a:spLocks noChangeShapeType="1"/>
              </p:cNvSpPr>
              <p:nvPr/>
            </p:nvSpPr>
            <p:spPr bwMode="auto">
              <a:xfrm>
                <a:off x="3744" y="2688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22585" name="Line 14"/>
              <p:cNvSpPr>
                <a:spLocks noChangeShapeType="1"/>
              </p:cNvSpPr>
              <p:nvPr/>
            </p:nvSpPr>
            <p:spPr bwMode="auto">
              <a:xfrm>
                <a:off x="3840" y="2640"/>
                <a:ext cx="768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grpSp>
            <p:nvGrpSpPr>
              <p:cNvPr id="22586" name="Group 15"/>
              <p:cNvGrpSpPr>
                <a:grpSpLocks/>
              </p:cNvGrpSpPr>
              <p:nvPr/>
            </p:nvGrpSpPr>
            <p:grpSpPr bwMode="auto">
              <a:xfrm>
                <a:off x="2496" y="3024"/>
                <a:ext cx="2354" cy="442"/>
                <a:chOff x="2496" y="3024"/>
                <a:chExt cx="2354" cy="442"/>
              </a:xfrm>
            </p:grpSpPr>
            <p:grpSp>
              <p:nvGrpSpPr>
                <p:cNvPr id="22587" name="Group 16"/>
                <p:cNvGrpSpPr>
                  <a:grpSpLocks/>
                </p:cNvGrpSpPr>
                <p:nvPr/>
              </p:nvGrpSpPr>
              <p:grpSpPr bwMode="auto">
                <a:xfrm>
                  <a:off x="2496" y="3024"/>
                  <a:ext cx="395" cy="442"/>
                  <a:chOff x="2496" y="3024"/>
                  <a:chExt cx="395" cy="442"/>
                </a:xfrm>
              </p:grpSpPr>
              <p:sp>
                <p:nvSpPr>
                  <p:cNvPr id="22597" name="Oval 17"/>
                  <p:cNvSpPr>
                    <a:spLocks noChangeArrowheads="1"/>
                  </p:cNvSpPr>
                  <p:nvPr/>
                </p:nvSpPr>
                <p:spPr bwMode="auto">
                  <a:xfrm>
                    <a:off x="2688" y="3072"/>
                    <a:ext cx="192" cy="192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22598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88" y="3216"/>
                    <a:ext cx="203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id-ID" sz="2000">
                        <a:latin typeface="Tahoma" panose="020B0604030504040204" pitchFamily="34" charset="0"/>
                      </a:rPr>
                      <a:t>1</a:t>
                    </a:r>
                  </a:p>
                </p:txBody>
              </p:sp>
              <p:sp>
                <p:nvSpPr>
                  <p:cNvPr id="22599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96" y="3024"/>
                    <a:ext cx="23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id-ID" sz="2400">
                        <a:latin typeface="Tahoma" panose="020B0604030504040204" pitchFamily="34" charset="0"/>
                      </a:rPr>
                      <a:t>A</a:t>
                    </a:r>
                  </a:p>
                </p:txBody>
              </p:sp>
            </p:grpSp>
            <p:grpSp>
              <p:nvGrpSpPr>
                <p:cNvPr id="22588" name="Group 20"/>
                <p:cNvGrpSpPr>
                  <a:grpSpLocks/>
                </p:cNvGrpSpPr>
                <p:nvPr/>
              </p:nvGrpSpPr>
              <p:grpSpPr bwMode="auto">
                <a:xfrm>
                  <a:off x="3456" y="3024"/>
                  <a:ext cx="395" cy="442"/>
                  <a:chOff x="3456" y="3024"/>
                  <a:chExt cx="395" cy="442"/>
                </a:xfrm>
              </p:grpSpPr>
              <p:grpSp>
                <p:nvGrpSpPr>
                  <p:cNvPr id="22593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3648" y="3072"/>
                    <a:ext cx="203" cy="394"/>
                    <a:chOff x="3648" y="3072"/>
                    <a:chExt cx="203" cy="394"/>
                  </a:xfrm>
                </p:grpSpPr>
                <p:sp>
                  <p:nvSpPr>
                    <p:cNvPr id="22595" name="Oval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48" y="3072"/>
                      <a:ext cx="192" cy="192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id-ID" altLang="id-ID"/>
                    </a:p>
                  </p:txBody>
                </p:sp>
                <p:sp>
                  <p:nvSpPr>
                    <p:cNvPr id="22596" name="Text Box 2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648" y="3216"/>
                      <a:ext cx="203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r>
                        <a:rPr lang="en-US" altLang="id-ID" sz="2000">
                          <a:latin typeface="Tahoma" panose="020B0604030504040204" pitchFamily="34" charset="0"/>
                        </a:rPr>
                        <a:t>5</a:t>
                      </a:r>
                    </a:p>
                  </p:txBody>
                </p:sp>
              </p:grpSp>
              <p:sp>
                <p:nvSpPr>
                  <p:cNvPr id="22594" name="Text Box 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56" y="3024"/>
                    <a:ext cx="229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id-ID" sz="2400">
                        <a:latin typeface="Tahoma" panose="020B0604030504040204" pitchFamily="34" charset="0"/>
                      </a:rPr>
                      <a:t>B</a:t>
                    </a:r>
                  </a:p>
                </p:txBody>
              </p:sp>
            </p:grpSp>
            <p:grpSp>
              <p:nvGrpSpPr>
                <p:cNvPr id="22589" name="Group 25"/>
                <p:cNvGrpSpPr>
                  <a:grpSpLocks/>
                </p:cNvGrpSpPr>
                <p:nvPr/>
              </p:nvGrpSpPr>
              <p:grpSpPr bwMode="auto">
                <a:xfrm>
                  <a:off x="4368" y="3024"/>
                  <a:ext cx="482" cy="442"/>
                  <a:chOff x="4368" y="3024"/>
                  <a:chExt cx="482" cy="442"/>
                </a:xfrm>
              </p:grpSpPr>
              <p:sp>
                <p:nvSpPr>
                  <p:cNvPr id="22590" name="Oval 26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3072"/>
                    <a:ext cx="192" cy="192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22591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60" y="3216"/>
                    <a:ext cx="290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id-ID" sz="2000">
                        <a:latin typeface="Tahoma" panose="020B0604030504040204" pitchFamily="34" charset="0"/>
                      </a:rPr>
                      <a:t>15</a:t>
                    </a:r>
                  </a:p>
                </p:txBody>
              </p:sp>
              <p:sp>
                <p:nvSpPr>
                  <p:cNvPr id="22592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68" y="3024"/>
                    <a:ext cx="23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id-ID" sz="2400">
                        <a:latin typeface="Tahoma" panose="020B0604030504040204" pitchFamily="34" charset="0"/>
                      </a:rPr>
                      <a:t>C</a:t>
                    </a:r>
                  </a:p>
                </p:txBody>
              </p:sp>
            </p:grpSp>
          </p:grpSp>
        </p:grpSp>
      </p:grp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1203325" y="4038600"/>
            <a:ext cx="2165350" cy="1981200"/>
            <a:chOff x="528" y="2496"/>
            <a:chExt cx="1364" cy="1248"/>
          </a:xfrm>
        </p:grpSpPr>
        <p:grpSp>
          <p:nvGrpSpPr>
            <p:cNvPr id="22556" name="Group 30"/>
            <p:cNvGrpSpPr>
              <a:grpSpLocks/>
            </p:cNvGrpSpPr>
            <p:nvPr/>
          </p:nvGrpSpPr>
          <p:grpSpPr bwMode="auto">
            <a:xfrm>
              <a:off x="528" y="2496"/>
              <a:ext cx="1364" cy="1248"/>
              <a:chOff x="528" y="2496"/>
              <a:chExt cx="1364" cy="1248"/>
            </a:xfrm>
          </p:grpSpPr>
          <p:grpSp>
            <p:nvGrpSpPr>
              <p:cNvPr id="22563" name="Group 31"/>
              <p:cNvGrpSpPr>
                <a:grpSpLocks/>
              </p:cNvGrpSpPr>
              <p:nvPr/>
            </p:nvGrpSpPr>
            <p:grpSpPr bwMode="auto">
              <a:xfrm>
                <a:off x="576" y="2688"/>
                <a:ext cx="1248" cy="1056"/>
                <a:chOff x="576" y="2688"/>
                <a:chExt cx="1248" cy="1056"/>
              </a:xfrm>
            </p:grpSpPr>
            <p:sp>
              <p:nvSpPr>
                <p:cNvPr id="22569" name="Rectangle 32"/>
                <p:cNvSpPr>
                  <a:spLocks noChangeArrowheads="1"/>
                </p:cNvSpPr>
                <p:nvPr/>
              </p:nvSpPr>
              <p:spPr bwMode="auto">
                <a:xfrm>
                  <a:off x="576" y="3168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22570" name="Rectangle 33"/>
                <p:cNvSpPr>
                  <a:spLocks noChangeArrowheads="1"/>
                </p:cNvSpPr>
                <p:nvPr/>
              </p:nvSpPr>
              <p:spPr bwMode="auto">
                <a:xfrm>
                  <a:off x="1152" y="2688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22571" name="Rectangle 34"/>
                <p:cNvSpPr>
                  <a:spLocks noChangeArrowheads="1"/>
                </p:cNvSpPr>
                <p:nvPr/>
              </p:nvSpPr>
              <p:spPr bwMode="auto">
                <a:xfrm>
                  <a:off x="1152" y="3168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22572" name="Rectangle 35"/>
                <p:cNvSpPr>
                  <a:spLocks noChangeArrowheads="1"/>
                </p:cNvSpPr>
                <p:nvPr/>
              </p:nvSpPr>
              <p:spPr bwMode="auto">
                <a:xfrm>
                  <a:off x="1728" y="3168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22573" name="Rectangle 36"/>
                <p:cNvSpPr>
                  <a:spLocks noChangeArrowheads="1"/>
                </p:cNvSpPr>
                <p:nvPr/>
              </p:nvSpPr>
              <p:spPr bwMode="auto">
                <a:xfrm>
                  <a:off x="1152" y="3648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22574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672" y="2784"/>
                  <a:ext cx="48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id-ID"/>
                </a:p>
              </p:txBody>
            </p:sp>
            <p:sp>
              <p:nvSpPr>
                <p:cNvPr id="22575" name="Line 38"/>
                <p:cNvSpPr>
                  <a:spLocks noChangeShapeType="1"/>
                </p:cNvSpPr>
                <p:nvPr/>
              </p:nvSpPr>
              <p:spPr bwMode="auto">
                <a:xfrm>
                  <a:off x="672" y="3264"/>
                  <a:ext cx="48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id-ID"/>
                </a:p>
              </p:txBody>
            </p:sp>
            <p:sp>
              <p:nvSpPr>
                <p:cNvPr id="22576" name="Line 39"/>
                <p:cNvSpPr>
                  <a:spLocks noChangeShapeType="1"/>
                </p:cNvSpPr>
                <p:nvPr/>
              </p:nvSpPr>
              <p:spPr bwMode="auto">
                <a:xfrm>
                  <a:off x="672" y="3216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id-ID"/>
                </a:p>
              </p:txBody>
            </p:sp>
            <p:sp>
              <p:nvSpPr>
                <p:cNvPr id="22577" name="Line 40"/>
                <p:cNvSpPr>
                  <a:spLocks noChangeShapeType="1"/>
                </p:cNvSpPr>
                <p:nvPr/>
              </p:nvSpPr>
              <p:spPr bwMode="auto">
                <a:xfrm>
                  <a:off x="1248" y="3216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id-ID"/>
                </a:p>
              </p:txBody>
            </p:sp>
            <p:sp>
              <p:nvSpPr>
                <p:cNvPr id="22578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1248" y="3264"/>
                  <a:ext cx="48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id-ID"/>
                </a:p>
              </p:txBody>
            </p:sp>
            <p:sp>
              <p:nvSpPr>
                <p:cNvPr id="22579" name="Line 42"/>
                <p:cNvSpPr>
                  <a:spLocks noChangeShapeType="1"/>
                </p:cNvSpPr>
                <p:nvPr/>
              </p:nvSpPr>
              <p:spPr bwMode="auto">
                <a:xfrm>
                  <a:off x="1248" y="2784"/>
                  <a:ext cx="48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id-ID"/>
                </a:p>
              </p:txBody>
            </p:sp>
          </p:grpSp>
          <p:sp>
            <p:nvSpPr>
              <p:cNvPr id="22564" name="Text Box 43"/>
              <p:cNvSpPr txBox="1">
                <a:spLocks noChangeArrowheads="1"/>
              </p:cNvSpPr>
              <p:nvPr/>
            </p:nvSpPr>
            <p:spPr bwMode="auto">
              <a:xfrm>
                <a:off x="528" y="2976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id-ID">
                    <a:latin typeface="Tahoma" panose="020B0604030504040204" pitchFamily="34" charset="0"/>
                  </a:rPr>
                  <a:t>S</a:t>
                </a:r>
              </a:p>
            </p:txBody>
          </p:sp>
          <p:sp>
            <p:nvSpPr>
              <p:cNvPr id="22565" name="Text Box 44"/>
              <p:cNvSpPr txBox="1">
                <a:spLocks noChangeArrowheads="1"/>
              </p:cNvSpPr>
              <p:nvPr/>
            </p:nvSpPr>
            <p:spPr bwMode="auto">
              <a:xfrm>
                <a:off x="1680" y="2976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id-ID">
                    <a:latin typeface="Tahoma" panose="020B0604030504040204" pitchFamily="34" charset="0"/>
                  </a:rPr>
                  <a:t>G</a:t>
                </a:r>
              </a:p>
            </p:txBody>
          </p:sp>
          <p:sp>
            <p:nvSpPr>
              <p:cNvPr id="22566" name="Text Box 45"/>
              <p:cNvSpPr txBox="1">
                <a:spLocks noChangeArrowheads="1"/>
              </p:cNvSpPr>
              <p:nvPr/>
            </p:nvSpPr>
            <p:spPr bwMode="auto">
              <a:xfrm>
                <a:off x="1104" y="2496"/>
                <a:ext cx="20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id-ID">
                    <a:latin typeface="Tahoma" panose="020B0604030504040204" pitchFamily="34" charset="0"/>
                  </a:rPr>
                  <a:t>A</a:t>
                </a:r>
              </a:p>
            </p:txBody>
          </p:sp>
          <p:sp>
            <p:nvSpPr>
              <p:cNvPr id="22567" name="Text Box 46"/>
              <p:cNvSpPr txBox="1">
                <a:spLocks noChangeArrowheads="1"/>
              </p:cNvSpPr>
              <p:nvPr/>
            </p:nvSpPr>
            <p:spPr bwMode="auto">
              <a:xfrm>
                <a:off x="1104" y="2976"/>
                <a:ext cx="20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id-ID">
                    <a:latin typeface="Tahoma" panose="020B0604030504040204" pitchFamily="34" charset="0"/>
                  </a:rPr>
                  <a:t>B</a:t>
                </a:r>
              </a:p>
            </p:txBody>
          </p:sp>
          <p:sp>
            <p:nvSpPr>
              <p:cNvPr id="22568" name="Text Box 47"/>
              <p:cNvSpPr txBox="1">
                <a:spLocks noChangeArrowheads="1"/>
              </p:cNvSpPr>
              <p:nvPr/>
            </p:nvSpPr>
            <p:spPr bwMode="auto">
              <a:xfrm>
                <a:off x="1104" y="3456"/>
                <a:ext cx="20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id-ID">
                    <a:latin typeface="Tahoma" panose="020B0604030504040204" pitchFamily="34" charset="0"/>
                  </a:rPr>
                  <a:t>C</a:t>
                </a:r>
              </a:p>
            </p:txBody>
          </p:sp>
        </p:grpSp>
        <p:sp>
          <p:nvSpPr>
            <p:cNvPr id="22557" name="Text Box 48"/>
            <p:cNvSpPr txBox="1">
              <a:spLocks noChangeArrowheads="1"/>
            </p:cNvSpPr>
            <p:nvPr/>
          </p:nvSpPr>
          <p:spPr bwMode="auto">
            <a:xfrm>
              <a:off x="864" y="3024"/>
              <a:ext cx="2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000">
                  <a:latin typeface="Tahoma" panose="020B0604030504040204" pitchFamily="34" charset="0"/>
                </a:rPr>
                <a:t>5</a:t>
              </a:r>
            </a:p>
          </p:txBody>
        </p:sp>
        <p:sp>
          <p:nvSpPr>
            <p:cNvPr id="22558" name="Text Box 49"/>
            <p:cNvSpPr txBox="1">
              <a:spLocks noChangeArrowheads="1"/>
            </p:cNvSpPr>
            <p:nvPr/>
          </p:nvSpPr>
          <p:spPr bwMode="auto">
            <a:xfrm>
              <a:off x="720" y="2784"/>
              <a:ext cx="2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00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22559" name="Text Box 50"/>
            <p:cNvSpPr txBox="1">
              <a:spLocks noChangeArrowheads="1"/>
            </p:cNvSpPr>
            <p:nvPr/>
          </p:nvSpPr>
          <p:spPr bwMode="auto">
            <a:xfrm>
              <a:off x="720" y="3456"/>
              <a:ext cx="2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000">
                  <a:latin typeface="Tahoma" panose="020B0604030504040204" pitchFamily="34" charset="0"/>
                </a:rPr>
                <a:t>15</a:t>
              </a:r>
            </a:p>
          </p:txBody>
        </p:sp>
        <p:sp>
          <p:nvSpPr>
            <p:cNvPr id="22560" name="Text Box 51"/>
            <p:cNvSpPr txBox="1">
              <a:spLocks noChangeArrowheads="1"/>
            </p:cNvSpPr>
            <p:nvPr/>
          </p:nvSpPr>
          <p:spPr bwMode="auto">
            <a:xfrm>
              <a:off x="1440" y="2784"/>
              <a:ext cx="2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000">
                  <a:latin typeface="Tahoma" panose="020B0604030504040204" pitchFamily="34" charset="0"/>
                </a:rPr>
                <a:t>10</a:t>
              </a:r>
            </a:p>
          </p:txBody>
        </p:sp>
        <p:sp>
          <p:nvSpPr>
            <p:cNvPr id="22561" name="Text Box 52"/>
            <p:cNvSpPr txBox="1">
              <a:spLocks noChangeArrowheads="1"/>
            </p:cNvSpPr>
            <p:nvPr/>
          </p:nvSpPr>
          <p:spPr bwMode="auto">
            <a:xfrm>
              <a:off x="1488" y="3360"/>
              <a:ext cx="2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000">
                  <a:latin typeface="Tahoma" panose="020B0604030504040204" pitchFamily="34" charset="0"/>
                </a:rPr>
                <a:t>5</a:t>
              </a:r>
            </a:p>
          </p:txBody>
        </p:sp>
        <p:sp>
          <p:nvSpPr>
            <p:cNvPr id="22562" name="Text Box 53"/>
            <p:cNvSpPr txBox="1">
              <a:spLocks noChangeArrowheads="1"/>
            </p:cNvSpPr>
            <p:nvPr/>
          </p:nvSpPr>
          <p:spPr bwMode="auto">
            <a:xfrm>
              <a:off x="1344" y="3024"/>
              <a:ext cx="2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000">
                  <a:latin typeface="Tahoma" panose="020B0604030504040204" pitchFamily="34" charset="0"/>
                </a:rPr>
                <a:t>5</a:t>
              </a:r>
            </a:p>
          </p:txBody>
        </p:sp>
      </p:grpSp>
      <p:grpSp>
        <p:nvGrpSpPr>
          <p:cNvPr id="13" name="Group 54"/>
          <p:cNvGrpSpPr>
            <a:grpSpLocks/>
          </p:cNvGrpSpPr>
          <p:nvPr/>
        </p:nvGrpSpPr>
        <p:grpSpPr bwMode="auto">
          <a:xfrm>
            <a:off x="3962400" y="4876800"/>
            <a:ext cx="914400" cy="1536700"/>
            <a:chOff x="2496" y="3072"/>
            <a:chExt cx="576" cy="968"/>
          </a:xfrm>
        </p:grpSpPr>
        <p:grpSp>
          <p:nvGrpSpPr>
            <p:cNvPr id="22547" name="Group 55"/>
            <p:cNvGrpSpPr>
              <a:grpSpLocks/>
            </p:cNvGrpSpPr>
            <p:nvPr/>
          </p:nvGrpSpPr>
          <p:grpSpPr bwMode="auto">
            <a:xfrm>
              <a:off x="2496" y="3072"/>
              <a:ext cx="434" cy="968"/>
              <a:chOff x="2496" y="3072"/>
              <a:chExt cx="434" cy="968"/>
            </a:xfrm>
          </p:grpSpPr>
          <p:sp>
            <p:nvSpPr>
              <p:cNvPr id="22549" name="Rectangle 56"/>
              <p:cNvSpPr>
                <a:spLocks noChangeArrowheads="1"/>
              </p:cNvSpPr>
              <p:nvPr/>
            </p:nvSpPr>
            <p:spPr bwMode="auto">
              <a:xfrm>
                <a:off x="2732" y="3275"/>
                <a:ext cx="107" cy="14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22550" name="Line 57"/>
              <p:cNvSpPr>
                <a:spLocks noChangeShapeType="1"/>
              </p:cNvSpPr>
              <p:nvPr/>
            </p:nvSpPr>
            <p:spPr bwMode="auto">
              <a:xfrm>
                <a:off x="2784" y="3264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grpSp>
            <p:nvGrpSpPr>
              <p:cNvPr id="22551" name="Group 58"/>
              <p:cNvGrpSpPr>
                <a:grpSpLocks/>
              </p:cNvGrpSpPr>
              <p:nvPr/>
            </p:nvGrpSpPr>
            <p:grpSpPr bwMode="auto">
              <a:xfrm>
                <a:off x="2496" y="3600"/>
                <a:ext cx="434" cy="440"/>
                <a:chOff x="2496" y="3600"/>
                <a:chExt cx="434" cy="440"/>
              </a:xfrm>
            </p:grpSpPr>
            <p:sp>
              <p:nvSpPr>
                <p:cNvPr id="22553" name="Oval 59"/>
                <p:cNvSpPr>
                  <a:spLocks noChangeArrowheads="1"/>
                </p:cNvSpPr>
                <p:nvPr/>
              </p:nvSpPr>
              <p:spPr bwMode="auto">
                <a:xfrm>
                  <a:off x="2688" y="3648"/>
                  <a:ext cx="192" cy="192"/>
                </a:xfrm>
                <a:prstGeom prst="ellipse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22554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2496" y="3600"/>
                  <a:ext cx="24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id-ID" sz="2400">
                      <a:latin typeface="Tahoma" panose="020B0604030504040204" pitchFamily="34" charset="0"/>
                    </a:rPr>
                    <a:t>G</a:t>
                  </a:r>
                </a:p>
              </p:txBody>
            </p:sp>
            <p:sp>
              <p:nvSpPr>
                <p:cNvPr id="22555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2656" y="3809"/>
                  <a:ext cx="274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id-ID">
                      <a:latin typeface="Tahoma" panose="020B0604030504040204" pitchFamily="34" charset="0"/>
                    </a:rPr>
                    <a:t>11</a:t>
                  </a:r>
                </a:p>
              </p:txBody>
            </p:sp>
          </p:grpSp>
          <p:sp>
            <p:nvSpPr>
              <p:cNvPr id="22552" name="Oval 62"/>
              <p:cNvSpPr>
                <a:spLocks noChangeArrowheads="1"/>
              </p:cNvSpPr>
              <p:nvPr/>
            </p:nvSpPr>
            <p:spPr bwMode="auto">
              <a:xfrm>
                <a:off x="2688" y="3072"/>
                <a:ext cx="192" cy="19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</p:grpSp>
        <p:sp>
          <p:nvSpPr>
            <p:cNvPr id="22548" name="Line 63"/>
            <p:cNvSpPr>
              <a:spLocks noChangeShapeType="1"/>
            </p:cNvSpPr>
            <p:nvPr/>
          </p:nvSpPr>
          <p:spPr bwMode="auto">
            <a:xfrm>
              <a:off x="2832" y="3264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</p:grpSp>
      <p:grpSp>
        <p:nvGrpSpPr>
          <p:cNvPr id="16" name="Group 64"/>
          <p:cNvGrpSpPr>
            <a:grpSpLocks/>
          </p:cNvGrpSpPr>
          <p:nvPr/>
        </p:nvGrpSpPr>
        <p:grpSpPr bwMode="auto">
          <a:xfrm>
            <a:off x="5486400" y="4876800"/>
            <a:ext cx="914400" cy="1539875"/>
            <a:chOff x="3456" y="3072"/>
            <a:chExt cx="576" cy="970"/>
          </a:xfrm>
        </p:grpSpPr>
        <p:grpSp>
          <p:nvGrpSpPr>
            <p:cNvPr id="22538" name="Group 65"/>
            <p:cNvGrpSpPr>
              <a:grpSpLocks/>
            </p:cNvGrpSpPr>
            <p:nvPr/>
          </p:nvGrpSpPr>
          <p:grpSpPr bwMode="auto">
            <a:xfrm>
              <a:off x="3456" y="3072"/>
              <a:ext cx="434" cy="970"/>
              <a:chOff x="3456" y="3072"/>
              <a:chExt cx="434" cy="970"/>
            </a:xfrm>
          </p:grpSpPr>
          <p:sp>
            <p:nvSpPr>
              <p:cNvPr id="22540" name="Oval 66"/>
              <p:cNvSpPr>
                <a:spLocks noChangeArrowheads="1"/>
              </p:cNvSpPr>
              <p:nvPr/>
            </p:nvSpPr>
            <p:spPr bwMode="auto">
              <a:xfrm>
                <a:off x="3648" y="3072"/>
                <a:ext cx="192" cy="19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22541" name="Rectangle 67"/>
              <p:cNvSpPr>
                <a:spLocks noChangeArrowheads="1"/>
              </p:cNvSpPr>
              <p:nvPr/>
            </p:nvSpPr>
            <p:spPr bwMode="auto">
              <a:xfrm>
                <a:off x="3695" y="3291"/>
                <a:ext cx="115" cy="1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22542" name="Line 68"/>
              <p:cNvSpPr>
                <a:spLocks noChangeShapeType="1"/>
              </p:cNvSpPr>
              <p:nvPr/>
            </p:nvSpPr>
            <p:spPr bwMode="auto">
              <a:xfrm>
                <a:off x="3744" y="3264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grpSp>
            <p:nvGrpSpPr>
              <p:cNvPr id="22543" name="Group 69"/>
              <p:cNvGrpSpPr>
                <a:grpSpLocks/>
              </p:cNvGrpSpPr>
              <p:nvPr/>
            </p:nvGrpSpPr>
            <p:grpSpPr bwMode="auto">
              <a:xfrm>
                <a:off x="3456" y="3600"/>
                <a:ext cx="434" cy="442"/>
                <a:chOff x="3456" y="3600"/>
                <a:chExt cx="434" cy="442"/>
              </a:xfrm>
            </p:grpSpPr>
            <p:sp>
              <p:nvSpPr>
                <p:cNvPr id="22544" name="Oval 70"/>
                <p:cNvSpPr>
                  <a:spLocks noChangeArrowheads="1"/>
                </p:cNvSpPr>
                <p:nvPr/>
              </p:nvSpPr>
              <p:spPr bwMode="auto">
                <a:xfrm>
                  <a:off x="3648" y="3648"/>
                  <a:ext cx="192" cy="192"/>
                </a:xfrm>
                <a:prstGeom prst="ellipse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22545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3456" y="3600"/>
                  <a:ext cx="24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id-ID" sz="2400">
                      <a:latin typeface="Tahoma" panose="020B0604030504040204" pitchFamily="34" charset="0"/>
                    </a:rPr>
                    <a:t>G</a:t>
                  </a:r>
                </a:p>
              </p:txBody>
            </p:sp>
            <p:sp>
              <p:nvSpPr>
                <p:cNvPr id="22546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3600" y="3792"/>
                  <a:ext cx="290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id-ID" sz="2000">
                      <a:latin typeface="Tahoma" panose="020B0604030504040204" pitchFamily="34" charset="0"/>
                    </a:rPr>
                    <a:t>10</a:t>
                  </a:r>
                </a:p>
              </p:txBody>
            </p:sp>
          </p:grpSp>
        </p:grpSp>
        <p:sp>
          <p:nvSpPr>
            <p:cNvPr id="22539" name="Line 73"/>
            <p:cNvSpPr>
              <a:spLocks noChangeShapeType="1"/>
            </p:cNvSpPr>
            <p:nvPr/>
          </p:nvSpPr>
          <p:spPr bwMode="auto">
            <a:xfrm>
              <a:off x="3744" y="3264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</p:grpSp>
      <p:sp>
        <p:nvSpPr>
          <p:cNvPr id="22537" name="Slide Number Placeholder 7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237C552-0C85-48A9-B769-013FA98029BE}" type="slidenum">
              <a:rPr lang="en-US" altLang="id-ID"/>
              <a:pPr eaLnBrk="1" hangingPunct="1"/>
              <a:t>21</a:t>
            </a:fld>
            <a:endParaRPr lang="en-US" altLang="id-ID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213042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Informed 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(Heuristic) </a:t>
            </a:r>
            <a:r>
              <a:rPr 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4A07192-D8F2-48B6-8B98-F551B5AC06CD}" type="slidenum">
              <a:rPr lang="en-US" altLang="id-ID"/>
              <a:pPr eaLnBrk="1" hangingPunct="1"/>
              <a:t>23</a:t>
            </a:fld>
            <a:endParaRPr lang="en-US" altLang="id-ID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 with Domain Knowledge added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195513"/>
            <a:ext cx="8229600" cy="4525962"/>
          </a:xfrm>
        </p:spPr>
        <p:txBody>
          <a:bodyPr/>
          <a:lstStyle/>
          <a:p>
            <a:r>
              <a:rPr lang="en-US" altLang="id-ID" smtClean="0"/>
              <a:t>Uninformed (blind) searches are normally very inefficient</a:t>
            </a:r>
          </a:p>
          <a:p>
            <a:r>
              <a:rPr lang="en-US" altLang="id-ID" smtClean="0"/>
              <a:t>Adding domain knowledge can improve the search process.</a:t>
            </a:r>
          </a:p>
          <a:p>
            <a:endParaRPr lang="en-US" altLang="id-ID" smtClean="0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EA9849D-D41E-4079-8D01-C11751F8332D}" type="slidenum">
              <a:rPr lang="en-US" altLang="id-ID"/>
              <a:pPr eaLnBrk="1" hangingPunct="1"/>
              <a:t>24</a:t>
            </a:fld>
            <a:endParaRPr lang="en-US" altLang="id-ID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 of informed (heuristic) search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19263"/>
            <a:ext cx="8229600" cy="4525962"/>
          </a:xfrm>
        </p:spPr>
        <p:txBody>
          <a:bodyPr/>
          <a:lstStyle/>
          <a:p>
            <a:r>
              <a:rPr lang="en-US" altLang="id-ID" smtClean="0"/>
              <a:t>Heuristic (informed) search -&gt; explore the node that is most “likely” to be the nearest to  a goal state.</a:t>
            </a:r>
          </a:p>
          <a:p>
            <a:r>
              <a:rPr lang="en-US" altLang="id-ID" smtClean="0"/>
              <a:t>There is no guarantee that the heuristic provided most “likely” node will get you closer to a goal state than any other. </a:t>
            </a:r>
          </a:p>
          <a:p>
            <a:endParaRPr lang="en-US" altLang="id-ID" smtClean="0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C167A28-CAFE-4865-8504-C8C24565E788}" type="slidenum">
              <a:rPr lang="en-US" altLang="id-ID"/>
              <a:pPr eaLnBrk="1" hangingPunct="1"/>
              <a:t>25</a:t>
            </a:fld>
            <a:endParaRPr lang="en-US" altLang="id-ID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Knowledge/info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19263"/>
            <a:ext cx="8229600" cy="4525962"/>
          </a:xfrm>
        </p:spPr>
        <p:txBody>
          <a:bodyPr/>
          <a:lstStyle/>
          <a:p>
            <a:r>
              <a:rPr lang="en-US" altLang="id-ID" smtClean="0"/>
              <a:t>Example:</a:t>
            </a:r>
          </a:p>
          <a:p>
            <a:pPr lvl="1"/>
            <a:r>
              <a:rPr lang="en-US" altLang="id-ID" smtClean="0"/>
              <a:t>Visit the doctor</a:t>
            </a:r>
          </a:p>
          <a:p>
            <a:pPr lvl="2"/>
            <a:r>
              <a:rPr lang="en-US" altLang="id-ID" smtClean="0"/>
              <a:t>Symptoms: fever, nausea, headache, …</a:t>
            </a:r>
          </a:p>
          <a:p>
            <a:pPr lvl="3"/>
            <a:r>
              <a:rPr lang="en-US" altLang="id-ID" sz="2400" smtClean="0"/>
              <a:t>Leading questions: how long?, traveled?, … (Malaria, typhoid, meningitis, flu,..)</a:t>
            </a:r>
          </a:p>
          <a:p>
            <a:pPr lvl="3"/>
            <a:r>
              <a:rPr lang="en-US" altLang="id-ID" sz="2400" smtClean="0"/>
              <a:t>x Blood test, y test,...</a:t>
            </a:r>
          </a:p>
          <a:p>
            <a:pPr lvl="1"/>
            <a:endParaRPr lang="en-US" altLang="id-ID" sz="2400" smtClean="0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E3016C2-337A-4D47-AE6D-B9ED60D53275}" type="slidenum">
              <a:rPr lang="en-US" altLang="id-ID"/>
              <a:pPr eaLnBrk="1" hangingPunct="1"/>
              <a:t>26</a:t>
            </a:fld>
            <a:endParaRPr lang="en-US" altLang="id-ID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Knowledge/info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8229600" cy="4525963"/>
          </a:xfrm>
        </p:spPr>
        <p:txBody>
          <a:bodyPr/>
          <a:lstStyle/>
          <a:p>
            <a:r>
              <a:rPr lang="en-US" altLang="id-ID" smtClean="0"/>
              <a:t>Example:</a:t>
            </a:r>
          </a:p>
          <a:p>
            <a:pPr lvl="1"/>
            <a:r>
              <a:rPr lang="en-US" altLang="id-ID" smtClean="0"/>
              <a:t>Climbing a hill in thick Fog</a:t>
            </a:r>
          </a:p>
          <a:p>
            <a:pPr lvl="2"/>
            <a:r>
              <a:rPr lang="en-US" altLang="id-ID" smtClean="0"/>
              <a:t>Heuristic function: check the change in altitude in 4 directions; the strongest increase is the direction in which to move next.</a:t>
            </a:r>
          </a:p>
          <a:p>
            <a:pPr lvl="1"/>
            <a:endParaRPr lang="en-US" altLang="id-ID" sz="2400" smtClean="0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028D19B-DD5F-4AE8-B671-0231262F13FE}" type="slidenum">
              <a:rPr lang="en-US" altLang="id-ID"/>
              <a:pPr eaLnBrk="1" hangingPunct="1"/>
              <a:t>27</a:t>
            </a:fld>
            <a:endParaRPr lang="en-US" altLang="id-ID"/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Heuristic Search Methods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19263"/>
            <a:ext cx="8458200" cy="4525962"/>
          </a:xfrm>
        </p:spPr>
        <p:txBody>
          <a:bodyPr/>
          <a:lstStyle/>
          <a:p>
            <a:r>
              <a:rPr lang="en-US" altLang="id-ID" smtClean="0"/>
              <a:t>Methods that use a heuristic function to provide specific knowledge about the problem:</a:t>
            </a:r>
          </a:p>
          <a:p>
            <a:pPr lvl="2"/>
            <a:r>
              <a:rPr lang="en-US" altLang="id-ID" smtClean="0"/>
              <a:t>Heuristic Functions</a:t>
            </a:r>
          </a:p>
          <a:p>
            <a:pPr lvl="2"/>
            <a:r>
              <a:rPr lang="en-US" altLang="id-ID" smtClean="0"/>
              <a:t>Hill climbing</a:t>
            </a:r>
          </a:p>
          <a:p>
            <a:pPr lvl="2"/>
            <a:r>
              <a:rPr lang="en-US" altLang="id-ID" smtClean="0"/>
              <a:t>Greedy search</a:t>
            </a:r>
          </a:p>
          <a:p>
            <a:pPr lvl="2"/>
            <a:r>
              <a:rPr lang="en-US" altLang="id-ID" smtClean="0"/>
              <a:t>A* search algorithm</a:t>
            </a:r>
          </a:p>
          <a:p>
            <a:endParaRPr lang="en-US" altLang="id-ID" smtClean="0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AAC34D4-BD01-4141-8CD3-72C84C040B2F}" type="slidenum">
              <a:rPr lang="en-US" altLang="id-ID"/>
              <a:pPr eaLnBrk="1" hangingPunct="1"/>
              <a:t>28</a:t>
            </a:fld>
            <a:endParaRPr lang="en-US" altLang="id-ID"/>
          </a:p>
        </p:txBody>
      </p:sp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Informed Search</a:t>
            </a:r>
          </a:p>
        </p:txBody>
      </p:sp>
      <p:sp>
        <p:nvSpPr>
          <p:cNvPr id="2970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id-ID" sz="2800" smtClean="0"/>
              <a:t>Add domain-specific information to select the best path along which to continue searching</a:t>
            </a:r>
          </a:p>
          <a:p>
            <a:pPr>
              <a:lnSpc>
                <a:spcPct val="90000"/>
              </a:lnSpc>
            </a:pPr>
            <a:r>
              <a:rPr lang="en-US" altLang="id-ID" sz="2800" smtClean="0"/>
              <a:t>Define a heuristic function, h(n), that estimates the “goodness” of a node n. </a:t>
            </a:r>
          </a:p>
          <a:p>
            <a:pPr>
              <a:lnSpc>
                <a:spcPct val="90000"/>
              </a:lnSpc>
            </a:pPr>
            <a:r>
              <a:rPr lang="en-US" altLang="id-ID" sz="2800" smtClean="0"/>
              <a:t>Specifically, h(n) = estimated cost (or distance) of minimal cost path from n to a goal state. </a:t>
            </a:r>
          </a:p>
          <a:p>
            <a:pPr>
              <a:lnSpc>
                <a:spcPct val="90000"/>
              </a:lnSpc>
            </a:pPr>
            <a:r>
              <a:rPr lang="en-US" altLang="id-ID" sz="2800" smtClean="0"/>
              <a:t>The heuristic function is an estimate, based on domain-specific information that is computable from the current state description, of how close we are to a goal 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004D967-36B2-46AF-A5D5-54DE31592027}" type="slidenum">
              <a:rPr lang="en-US" altLang="id-ID"/>
              <a:pPr eaLnBrk="1" hangingPunct="1"/>
              <a:t>29</a:t>
            </a:fld>
            <a:endParaRPr lang="en-US" altLang="id-ID"/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Hill-climbing search</a:t>
            </a:r>
          </a:p>
        </p:txBody>
      </p:sp>
      <p:sp>
        <p:nvSpPr>
          <p:cNvPr id="3072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14400" y="1143000"/>
            <a:ext cx="7772400" cy="5257800"/>
          </a:xfrm>
        </p:spPr>
        <p:txBody>
          <a:bodyPr/>
          <a:lstStyle/>
          <a:p>
            <a:r>
              <a:rPr lang="en-US" altLang="id-ID" sz="2400" smtClean="0"/>
              <a:t>If there exists a successor s for the current state n such that </a:t>
            </a:r>
          </a:p>
          <a:p>
            <a:pPr lvl="1"/>
            <a:r>
              <a:rPr lang="en-US" altLang="id-ID" sz="2000" smtClean="0"/>
              <a:t>h(s) &lt; h(n)</a:t>
            </a:r>
          </a:p>
          <a:p>
            <a:pPr lvl="1"/>
            <a:r>
              <a:rPr lang="en-US" altLang="id-ID" sz="2000" smtClean="0"/>
              <a:t>h(s) &lt;= h(t) for all the successors t of n, </a:t>
            </a:r>
          </a:p>
          <a:p>
            <a:r>
              <a:rPr lang="en-US" altLang="id-ID" sz="2400" smtClean="0"/>
              <a:t>then move from n to s. Otherwise, halt at n. </a:t>
            </a:r>
          </a:p>
          <a:p>
            <a:r>
              <a:rPr lang="en-US" altLang="id-ID" sz="2400" smtClean="0"/>
              <a:t>Looks one step ahead to determine if any successor is better than the current state; if there is, move to the best successor. </a:t>
            </a:r>
          </a:p>
          <a:p>
            <a:r>
              <a:rPr lang="en-US" altLang="id-ID" sz="2400" smtClean="0"/>
              <a:t>Similar to Greedy search in that it uses h, but does not allow backtracking or jumping to an alternative path since it doesn’t “remember” where it has been.</a:t>
            </a:r>
          </a:p>
          <a:p>
            <a:r>
              <a:rPr lang="en-US" altLang="id-ID" sz="2400" smtClean="0"/>
              <a:t>Not complete since the search will terminate at "local minima," "plateaus," and "ridges."</a:t>
            </a:r>
            <a:r>
              <a:rPr lang="en-US" altLang="id-ID" sz="2800" smtClean="0"/>
              <a:t> 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Blind Strategies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id-ID" smtClean="0"/>
              <a:t> </a:t>
            </a:r>
            <a:r>
              <a:rPr lang="en-US" altLang="id-ID" smtClean="0">
                <a:solidFill>
                  <a:srgbClr val="CC6600"/>
                </a:solidFill>
              </a:rPr>
              <a:t>Breadth-first</a:t>
            </a:r>
            <a:endParaRPr lang="en-US" altLang="id-ID" smtClean="0"/>
          </a:p>
          <a:p>
            <a:pPr lvl="1">
              <a:lnSpc>
                <a:spcPct val="90000"/>
              </a:lnSpc>
            </a:pPr>
            <a:r>
              <a:rPr lang="en-US" altLang="id-ID" smtClean="0"/>
              <a:t>Bidirectional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id-ID" smtClean="0"/>
          </a:p>
          <a:p>
            <a:pPr>
              <a:lnSpc>
                <a:spcPct val="90000"/>
              </a:lnSpc>
            </a:pPr>
            <a:r>
              <a:rPr lang="en-US" altLang="id-ID" smtClean="0"/>
              <a:t> </a:t>
            </a:r>
            <a:r>
              <a:rPr lang="en-US" altLang="id-ID" smtClean="0">
                <a:solidFill>
                  <a:srgbClr val="CC6600"/>
                </a:solidFill>
              </a:rPr>
              <a:t>Depth-first</a:t>
            </a:r>
          </a:p>
          <a:p>
            <a:pPr lvl="1">
              <a:lnSpc>
                <a:spcPct val="90000"/>
              </a:lnSpc>
            </a:pPr>
            <a:r>
              <a:rPr lang="en-US" altLang="id-ID" smtClean="0"/>
              <a:t>Depth-limited </a:t>
            </a:r>
          </a:p>
          <a:p>
            <a:pPr lvl="1">
              <a:lnSpc>
                <a:spcPct val="90000"/>
              </a:lnSpc>
            </a:pPr>
            <a:r>
              <a:rPr lang="en-US" altLang="id-ID" smtClean="0"/>
              <a:t>Iterative deepening</a:t>
            </a:r>
          </a:p>
          <a:p>
            <a:pPr lvl="1">
              <a:lnSpc>
                <a:spcPct val="90000"/>
              </a:lnSpc>
            </a:pPr>
            <a:endParaRPr lang="en-US" altLang="id-ID" smtClean="0"/>
          </a:p>
          <a:p>
            <a:pPr>
              <a:lnSpc>
                <a:spcPct val="90000"/>
              </a:lnSpc>
            </a:pPr>
            <a:r>
              <a:rPr lang="en-US" altLang="id-ID" smtClean="0"/>
              <a:t> </a:t>
            </a:r>
            <a:r>
              <a:rPr lang="en-US" altLang="id-ID" smtClean="0">
                <a:solidFill>
                  <a:srgbClr val="CC6600"/>
                </a:solidFill>
              </a:rPr>
              <a:t>Uniform-Cost</a:t>
            </a:r>
            <a:r>
              <a:rPr lang="en-US" altLang="id-ID" smtClean="0"/>
              <a:t>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429000" y="2286000"/>
            <a:ext cx="4221163" cy="1371600"/>
            <a:chOff x="2160" y="1440"/>
            <a:chExt cx="2659" cy="864"/>
          </a:xfrm>
        </p:grpSpPr>
        <p:sp>
          <p:nvSpPr>
            <p:cNvPr id="4105" name="Text Box 5"/>
            <p:cNvSpPr txBox="1">
              <a:spLocks noChangeArrowheads="1"/>
            </p:cNvSpPr>
            <p:nvPr/>
          </p:nvSpPr>
          <p:spPr bwMode="auto">
            <a:xfrm>
              <a:off x="3168" y="1872"/>
              <a:ext cx="1651" cy="37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33CC33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3200">
                  <a:solidFill>
                    <a:srgbClr val="33CC33"/>
                  </a:solidFill>
                  <a:latin typeface="Tahoma" panose="020B0604030504040204" pitchFamily="34" charset="0"/>
                </a:rPr>
                <a:t>Step cost = 1</a:t>
              </a:r>
            </a:p>
          </p:txBody>
        </p:sp>
        <p:sp>
          <p:nvSpPr>
            <p:cNvPr id="4106" name="Line 6"/>
            <p:cNvSpPr>
              <a:spLocks noChangeShapeType="1"/>
            </p:cNvSpPr>
            <p:nvPr/>
          </p:nvSpPr>
          <p:spPr bwMode="auto">
            <a:xfrm flipH="1">
              <a:off x="2160" y="2064"/>
              <a:ext cx="1008" cy="240"/>
            </a:xfrm>
            <a:prstGeom prst="line">
              <a:avLst/>
            </a:prstGeom>
            <a:noFill/>
            <a:ln w="9525">
              <a:solidFill>
                <a:srgbClr val="33CC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4107" name="Line 7"/>
            <p:cNvSpPr>
              <a:spLocks noChangeShapeType="1"/>
            </p:cNvSpPr>
            <p:nvPr/>
          </p:nvSpPr>
          <p:spPr bwMode="auto">
            <a:xfrm flipH="1" flipV="1">
              <a:off x="2352" y="1440"/>
              <a:ext cx="816" cy="624"/>
            </a:xfrm>
            <a:prstGeom prst="line">
              <a:avLst/>
            </a:prstGeom>
            <a:noFill/>
            <a:ln w="9525">
              <a:solidFill>
                <a:srgbClr val="33CC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886200" y="5181600"/>
            <a:ext cx="4648200" cy="1076325"/>
            <a:chOff x="2448" y="3264"/>
            <a:chExt cx="2928" cy="678"/>
          </a:xfrm>
        </p:grpSpPr>
        <p:sp>
          <p:nvSpPr>
            <p:cNvPr id="4103" name="Text Box 9"/>
            <p:cNvSpPr txBox="1">
              <a:spLocks noChangeArrowheads="1"/>
            </p:cNvSpPr>
            <p:nvPr/>
          </p:nvSpPr>
          <p:spPr bwMode="auto">
            <a:xfrm>
              <a:off x="2832" y="3264"/>
              <a:ext cx="2544" cy="678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3200">
                  <a:solidFill>
                    <a:srgbClr val="FF3300"/>
                  </a:solidFill>
                  <a:latin typeface="Tahoma" panose="020B0604030504040204" pitchFamily="34" charset="0"/>
                </a:rPr>
                <a:t>Step cost = c(action) </a:t>
              </a:r>
            </a:p>
            <a:p>
              <a:pPr eaLnBrk="1" hangingPunct="1"/>
              <a:r>
                <a:rPr lang="en-US" altLang="id-ID" sz="32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                     </a:t>
              </a:r>
              <a:r>
                <a:rPr lang="en-US" altLang="id-ID" sz="3200">
                  <a:solidFill>
                    <a:srgbClr val="FF3300"/>
                  </a:solidFill>
                  <a:latin typeface="Tahoma" panose="020B060403050404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altLang="id-ID" sz="32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r>
                <a:rPr lang="en-US" altLang="id-ID" sz="3200">
                  <a:solidFill>
                    <a:srgbClr val="FF3300"/>
                  </a:solidFill>
                  <a:latin typeface="Tahoma" panose="020B0604030504040204" pitchFamily="34" charset="0"/>
                  <a:cs typeface="Times New Roman" panose="02020603050405020304" pitchFamily="18" charset="0"/>
                </a:rPr>
                <a:t> &gt; 0</a:t>
              </a:r>
              <a:r>
                <a:rPr lang="en-US" altLang="id-ID" sz="2800">
                  <a:solidFill>
                    <a:srgbClr val="FF3300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  <p:sp>
          <p:nvSpPr>
            <p:cNvPr id="4104" name="Line 10"/>
            <p:cNvSpPr>
              <a:spLocks noChangeShapeType="1"/>
            </p:cNvSpPr>
            <p:nvPr/>
          </p:nvSpPr>
          <p:spPr bwMode="auto">
            <a:xfrm flipH="1" flipV="1">
              <a:off x="2448" y="3552"/>
              <a:ext cx="384" cy="9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</p:grpSp>
      <p:sp>
        <p:nvSpPr>
          <p:cNvPr id="4102" name="Slide Number Placeholder 1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4178F11-5F80-4A03-A1A8-890392B78673}" type="slidenum">
              <a:rPr lang="en-US" altLang="id-ID"/>
              <a:pPr eaLnBrk="1" hangingPunct="1"/>
              <a:t>3</a:t>
            </a:fld>
            <a:endParaRPr lang="en-US" altLang="id-ID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03B6795-120B-45CD-8013-8AE93D0B4C1A}" type="slidenum">
              <a:rPr lang="en-US" altLang="id-ID"/>
              <a:pPr eaLnBrk="1" hangingPunct="1"/>
              <a:t>30</a:t>
            </a:fld>
            <a:endParaRPr lang="en-US" altLang="id-ID"/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Hill climbing on a surface of states</a:t>
            </a:r>
          </a:p>
        </p:txBody>
      </p:sp>
      <p:sp>
        <p:nvSpPr>
          <p:cNvPr id="3174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867400" y="5486400"/>
            <a:ext cx="2971800" cy="1143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id-ID" sz="2800" smtClean="0"/>
              <a:t>Height Defined by Evaluation Function</a:t>
            </a:r>
          </a:p>
        </p:txBody>
      </p:sp>
      <p:pic>
        <p:nvPicPr>
          <p:cNvPr id="31749" name="Picture 4" descr="img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71600"/>
            <a:ext cx="6934200" cy="522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68EEBA1-CE21-4E8D-9DD4-0966151C995E}" type="slidenum">
              <a:rPr lang="en-US" altLang="id-ID"/>
              <a:pPr eaLnBrk="1" hangingPunct="1"/>
              <a:t>31</a:t>
            </a:fld>
            <a:endParaRPr lang="en-US" altLang="id-ID"/>
          </a:p>
        </p:txBody>
      </p:sp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Hill climbing </a:t>
            </a:r>
          </a:p>
        </p:txBody>
      </p:sp>
      <p:sp>
        <p:nvSpPr>
          <p:cNvPr id="3277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8229600" cy="4525963"/>
          </a:xfrm>
        </p:spPr>
        <p:txBody>
          <a:bodyPr/>
          <a:lstStyle/>
          <a:p>
            <a:r>
              <a:rPr lang="en-US" altLang="id-ID" smtClean="0"/>
              <a:t> Steepest descent (~ greedy best-first with no search) </a:t>
            </a:r>
            <a:r>
              <a:rPr lang="en-US" altLang="id-ID" smtClean="0">
                <a:sym typeface="Wingdings" panose="05000000000000000000" pitchFamily="2" charset="2"/>
              </a:rPr>
              <a:t> may get stuck into local minimum</a:t>
            </a:r>
            <a:endParaRPr lang="en-US" altLang="id-ID" smtClean="0"/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2871788" y="2162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grpSp>
        <p:nvGrpSpPr>
          <p:cNvPr id="32774" name="Group 5"/>
          <p:cNvGrpSpPr>
            <a:grpSpLocks/>
          </p:cNvGrpSpPr>
          <p:nvPr/>
        </p:nvGrpSpPr>
        <p:grpSpPr bwMode="auto">
          <a:xfrm>
            <a:off x="3962400" y="2895600"/>
            <a:ext cx="4724400" cy="3521075"/>
            <a:chOff x="2496" y="2102"/>
            <a:chExt cx="2976" cy="2218"/>
          </a:xfrm>
        </p:grpSpPr>
        <p:pic>
          <p:nvPicPr>
            <p:cNvPr id="32775" name="Picture 6" descr="landscap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6" y="2102"/>
              <a:ext cx="2976" cy="2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2776" name="Group 7"/>
            <p:cNvGrpSpPr>
              <a:grpSpLocks/>
            </p:cNvGrpSpPr>
            <p:nvPr/>
          </p:nvGrpSpPr>
          <p:grpSpPr bwMode="auto">
            <a:xfrm>
              <a:off x="3744" y="2880"/>
              <a:ext cx="71" cy="182"/>
              <a:chOff x="2784" y="2352"/>
              <a:chExt cx="71" cy="182"/>
            </a:xfrm>
          </p:grpSpPr>
          <p:sp>
            <p:nvSpPr>
              <p:cNvPr id="32777" name="Oval 8"/>
              <p:cNvSpPr>
                <a:spLocks noChangeArrowheads="1"/>
              </p:cNvSpPr>
              <p:nvPr/>
            </p:nvSpPr>
            <p:spPr bwMode="auto">
              <a:xfrm>
                <a:off x="2784" y="2352"/>
                <a:ext cx="48" cy="48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2778" name="Line 9"/>
              <p:cNvSpPr>
                <a:spLocks noChangeShapeType="1"/>
              </p:cNvSpPr>
              <p:nvPr/>
            </p:nvSpPr>
            <p:spPr bwMode="auto">
              <a:xfrm>
                <a:off x="2806" y="2386"/>
                <a:ext cx="49" cy="148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</p:grpSp>
      </p:grp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AAF6BFD-EC80-495B-943B-BCECAED8A209}" type="slidenum">
              <a:rPr lang="en-US" altLang="id-ID"/>
              <a:pPr eaLnBrk="1" hangingPunct="1"/>
              <a:t>32</a:t>
            </a:fld>
            <a:endParaRPr lang="en-US" altLang="id-ID"/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Robot Navigation</a:t>
            </a:r>
          </a:p>
        </p:txBody>
      </p:sp>
      <p:sp>
        <p:nvSpPr>
          <p:cNvPr id="33796" name="Oval 3"/>
          <p:cNvSpPr>
            <a:spLocks noChangeArrowheads="1"/>
          </p:cNvSpPr>
          <p:nvPr/>
        </p:nvSpPr>
        <p:spPr bwMode="auto">
          <a:xfrm>
            <a:off x="2057400" y="3581400"/>
            <a:ext cx="152400" cy="152400"/>
          </a:xfrm>
          <a:prstGeom prst="ellipse">
            <a:avLst/>
          </a:prstGeom>
          <a:solidFill>
            <a:srgbClr val="F81706"/>
          </a:solidFill>
          <a:ln w="9525">
            <a:solidFill>
              <a:srgbClr val="F81706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33797" name="Oval 4"/>
          <p:cNvSpPr>
            <a:spLocks noChangeArrowheads="1"/>
          </p:cNvSpPr>
          <p:nvPr/>
        </p:nvSpPr>
        <p:spPr bwMode="auto">
          <a:xfrm>
            <a:off x="6629400" y="3581400"/>
            <a:ext cx="152400" cy="152400"/>
          </a:xfrm>
          <a:prstGeom prst="ellipse">
            <a:avLst/>
          </a:prstGeom>
          <a:solidFill>
            <a:srgbClr val="45D628"/>
          </a:solidFill>
          <a:ln w="9525">
            <a:solidFill>
              <a:srgbClr val="45D628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grpSp>
        <p:nvGrpSpPr>
          <p:cNvPr id="33798" name="Group 5"/>
          <p:cNvGrpSpPr>
            <a:grpSpLocks/>
          </p:cNvGrpSpPr>
          <p:nvPr/>
        </p:nvGrpSpPr>
        <p:grpSpPr bwMode="auto">
          <a:xfrm>
            <a:off x="1524000" y="1828800"/>
            <a:ext cx="6096000" cy="3657600"/>
            <a:chOff x="960" y="1152"/>
            <a:chExt cx="3840" cy="2304"/>
          </a:xfrm>
        </p:grpSpPr>
        <p:sp>
          <p:nvSpPr>
            <p:cNvPr id="33887" name="Rectangle 6"/>
            <p:cNvSpPr>
              <a:spLocks noChangeArrowheads="1"/>
            </p:cNvSpPr>
            <p:nvPr/>
          </p:nvSpPr>
          <p:spPr bwMode="auto">
            <a:xfrm>
              <a:off x="960" y="1152"/>
              <a:ext cx="3840" cy="230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33888" name="Line 7"/>
            <p:cNvSpPr>
              <a:spLocks noChangeShapeType="1"/>
            </p:cNvSpPr>
            <p:nvPr/>
          </p:nvSpPr>
          <p:spPr bwMode="auto">
            <a:xfrm>
              <a:off x="960" y="1344"/>
              <a:ext cx="38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33889" name="Line 8"/>
            <p:cNvSpPr>
              <a:spLocks noChangeShapeType="1"/>
            </p:cNvSpPr>
            <p:nvPr/>
          </p:nvSpPr>
          <p:spPr bwMode="auto">
            <a:xfrm>
              <a:off x="960" y="1536"/>
              <a:ext cx="38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33890" name="Line 9"/>
            <p:cNvSpPr>
              <a:spLocks noChangeShapeType="1"/>
            </p:cNvSpPr>
            <p:nvPr/>
          </p:nvSpPr>
          <p:spPr bwMode="auto">
            <a:xfrm>
              <a:off x="960" y="1728"/>
              <a:ext cx="38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33891" name="Line 10"/>
            <p:cNvSpPr>
              <a:spLocks noChangeShapeType="1"/>
            </p:cNvSpPr>
            <p:nvPr/>
          </p:nvSpPr>
          <p:spPr bwMode="auto">
            <a:xfrm>
              <a:off x="960" y="1920"/>
              <a:ext cx="38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33892" name="Line 11"/>
            <p:cNvSpPr>
              <a:spLocks noChangeShapeType="1"/>
            </p:cNvSpPr>
            <p:nvPr/>
          </p:nvSpPr>
          <p:spPr bwMode="auto">
            <a:xfrm>
              <a:off x="960" y="2112"/>
              <a:ext cx="38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33893" name="Line 12"/>
            <p:cNvSpPr>
              <a:spLocks noChangeShapeType="1"/>
            </p:cNvSpPr>
            <p:nvPr/>
          </p:nvSpPr>
          <p:spPr bwMode="auto">
            <a:xfrm>
              <a:off x="960" y="2304"/>
              <a:ext cx="38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33894" name="Line 13"/>
            <p:cNvSpPr>
              <a:spLocks noChangeShapeType="1"/>
            </p:cNvSpPr>
            <p:nvPr/>
          </p:nvSpPr>
          <p:spPr bwMode="auto">
            <a:xfrm>
              <a:off x="960" y="2496"/>
              <a:ext cx="38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33895" name="Line 14"/>
            <p:cNvSpPr>
              <a:spLocks noChangeShapeType="1"/>
            </p:cNvSpPr>
            <p:nvPr/>
          </p:nvSpPr>
          <p:spPr bwMode="auto">
            <a:xfrm>
              <a:off x="960" y="2688"/>
              <a:ext cx="38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33896" name="Line 15"/>
            <p:cNvSpPr>
              <a:spLocks noChangeShapeType="1"/>
            </p:cNvSpPr>
            <p:nvPr/>
          </p:nvSpPr>
          <p:spPr bwMode="auto">
            <a:xfrm>
              <a:off x="960" y="2880"/>
              <a:ext cx="38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33897" name="Line 16"/>
            <p:cNvSpPr>
              <a:spLocks noChangeShapeType="1"/>
            </p:cNvSpPr>
            <p:nvPr/>
          </p:nvSpPr>
          <p:spPr bwMode="auto">
            <a:xfrm>
              <a:off x="960" y="3072"/>
              <a:ext cx="38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33898" name="Line 17"/>
            <p:cNvSpPr>
              <a:spLocks noChangeShapeType="1"/>
            </p:cNvSpPr>
            <p:nvPr/>
          </p:nvSpPr>
          <p:spPr bwMode="auto">
            <a:xfrm>
              <a:off x="960" y="3264"/>
              <a:ext cx="38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33899" name="Line 18"/>
            <p:cNvSpPr>
              <a:spLocks noChangeShapeType="1"/>
            </p:cNvSpPr>
            <p:nvPr/>
          </p:nvSpPr>
          <p:spPr bwMode="auto">
            <a:xfrm>
              <a:off x="1152" y="1152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33900" name="Line 19"/>
            <p:cNvSpPr>
              <a:spLocks noChangeShapeType="1"/>
            </p:cNvSpPr>
            <p:nvPr/>
          </p:nvSpPr>
          <p:spPr bwMode="auto">
            <a:xfrm>
              <a:off x="1536" y="1152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33901" name="Line 20"/>
            <p:cNvSpPr>
              <a:spLocks noChangeShapeType="1"/>
            </p:cNvSpPr>
            <p:nvPr/>
          </p:nvSpPr>
          <p:spPr bwMode="auto">
            <a:xfrm>
              <a:off x="1728" y="1152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33902" name="Line 21"/>
            <p:cNvSpPr>
              <a:spLocks noChangeShapeType="1"/>
            </p:cNvSpPr>
            <p:nvPr/>
          </p:nvSpPr>
          <p:spPr bwMode="auto">
            <a:xfrm>
              <a:off x="1920" y="1152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33903" name="Line 22"/>
            <p:cNvSpPr>
              <a:spLocks noChangeShapeType="1"/>
            </p:cNvSpPr>
            <p:nvPr/>
          </p:nvSpPr>
          <p:spPr bwMode="auto">
            <a:xfrm>
              <a:off x="2112" y="1152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33904" name="Line 23"/>
            <p:cNvSpPr>
              <a:spLocks noChangeShapeType="1"/>
            </p:cNvSpPr>
            <p:nvPr/>
          </p:nvSpPr>
          <p:spPr bwMode="auto">
            <a:xfrm>
              <a:off x="2304" y="1152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33905" name="Line 24"/>
            <p:cNvSpPr>
              <a:spLocks noChangeShapeType="1"/>
            </p:cNvSpPr>
            <p:nvPr/>
          </p:nvSpPr>
          <p:spPr bwMode="auto">
            <a:xfrm>
              <a:off x="2496" y="1152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33906" name="Line 25"/>
            <p:cNvSpPr>
              <a:spLocks noChangeShapeType="1"/>
            </p:cNvSpPr>
            <p:nvPr/>
          </p:nvSpPr>
          <p:spPr bwMode="auto">
            <a:xfrm>
              <a:off x="2688" y="1152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33907" name="Line 26"/>
            <p:cNvSpPr>
              <a:spLocks noChangeShapeType="1"/>
            </p:cNvSpPr>
            <p:nvPr/>
          </p:nvSpPr>
          <p:spPr bwMode="auto">
            <a:xfrm>
              <a:off x="2880" y="1152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33908" name="Line 27"/>
            <p:cNvSpPr>
              <a:spLocks noChangeShapeType="1"/>
            </p:cNvSpPr>
            <p:nvPr/>
          </p:nvSpPr>
          <p:spPr bwMode="auto">
            <a:xfrm>
              <a:off x="3072" y="1152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33909" name="Line 28"/>
            <p:cNvSpPr>
              <a:spLocks noChangeShapeType="1"/>
            </p:cNvSpPr>
            <p:nvPr/>
          </p:nvSpPr>
          <p:spPr bwMode="auto">
            <a:xfrm>
              <a:off x="3264" y="1152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33910" name="Line 29"/>
            <p:cNvSpPr>
              <a:spLocks noChangeShapeType="1"/>
            </p:cNvSpPr>
            <p:nvPr/>
          </p:nvSpPr>
          <p:spPr bwMode="auto">
            <a:xfrm>
              <a:off x="3456" y="1152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33911" name="Line 30"/>
            <p:cNvSpPr>
              <a:spLocks noChangeShapeType="1"/>
            </p:cNvSpPr>
            <p:nvPr/>
          </p:nvSpPr>
          <p:spPr bwMode="auto">
            <a:xfrm>
              <a:off x="3648" y="1152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33912" name="Line 31"/>
            <p:cNvSpPr>
              <a:spLocks noChangeShapeType="1"/>
            </p:cNvSpPr>
            <p:nvPr/>
          </p:nvSpPr>
          <p:spPr bwMode="auto">
            <a:xfrm>
              <a:off x="3840" y="1152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33913" name="Line 32"/>
            <p:cNvSpPr>
              <a:spLocks noChangeShapeType="1"/>
            </p:cNvSpPr>
            <p:nvPr/>
          </p:nvSpPr>
          <p:spPr bwMode="auto">
            <a:xfrm>
              <a:off x="4032" y="1152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33914" name="Line 33"/>
            <p:cNvSpPr>
              <a:spLocks noChangeShapeType="1"/>
            </p:cNvSpPr>
            <p:nvPr/>
          </p:nvSpPr>
          <p:spPr bwMode="auto">
            <a:xfrm>
              <a:off x="4224" y="1152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33915" name="Line 34"/>
            <p:cNvSpPr>
              <a:spLocks noChangeShapeType="1"/>
            </p:cNvSpPr>
            <p:nvPr/>
          </p:nvSpPr>
          <p:spPr bwMode="auto">
            <a:xfrm>
              <a:off x="4416" y="1152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33916" name="Line 35"/>
            <p:cNvSpPr>
              <a:spLocks noChangeShapeType="1"/>
            </p:cNvSpPr>
            <p:nvPr/>
          </p:nvSpPr>
          <p:spPr bwMode="auto">
            <a:xfrm>
              <a:off x="4608" y="1152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33917" name="Line 36"/>
            <p:cNvSpPr>
              <a:spLocks noChangeShapeType="1"/>
            </p:cNvSpPr>
            <p:nvPr/>
          </p:nvSpPr>
          <p:spPr bwMode="auto">
            <a:xfrm>
              <a:off x="1344" y="1152"/>
              <a:ext cx="0" cy="230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</p:grpSp>
      <p:sp>
        <p:nvSpPr>
          <p:cNvPr id="33799" name="Freeform 37"/>
          <p:cNvSpPr>
            <a:spLocks/>
          </p:cNvSpPr>
          <p:nvPr/>
        </p:nvSpPr>
        <p:spPr bwMode="auto">
          <a:xfrm>
            <a:off x="3048000" y="2438400"/>
            <a:ext cx="3048000" cy="2438400"/>
          </a:xfrm>
          <a:custGeom>
            <a:avLst/>
            <a:gdLst>
              <a:gd name="T0" fmla="*/ 0 w 1920"/>
              <a:gd name="T1" fmla="*/ 0 h 1536"/>
              <a:gd name="T2" fmla="*/ 0 w 1920"/>
              <a:gd name="T3" fmla="*/ 304800 h 1536"/>
              <a:gd name="T4" fmla="*/ 2743200 w 1920"/>
              <a:gd name="T5" fmla="*/ 304800 h 1536"/>
              <a:gd name="T6" fmla="*/ 2743200 w 1920"/>
              <a:gd name="T7" fmla="*/ 2133600 h 1536"/>
              <a:gd name="T8" fmla="*/ 0 w 1920"/>
              <a:gd name="T9" fmla="*/ 2133600 h 1536"/>
              <a:gd name="T10" fmla="*/ 0 w 1920"/>
              <a:gd name="T11" fmla="*/ 2438400 h 1536"/>
              <a:gd name="T12" fmla="*/ 3048000 w 1920"/>
              <a:gd name="T13" fmla="*/ 2438400 h 1536"/>
              <a:gd name="T14" fmla="*/ 3048000 w 1920"/>
              <a:gd name="T15" fmla="*/ 0 h 1536"/>
              <a:gd name="T16" fmla="*/ 0 w 1920"/>
              <a:gd name="T17" fmla="*/ 0 h 1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920"/>
              <a:gd name="T28" fmla="*/ 0 h 1536"/>
              <a:gd name="T29" fmla="*/ 1920 w 1920"/>
              <a:gd name="T30" fmla="*/ 1536 h 1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920" h="1536">
                <a:moveTo>
                  <a:pt x="0" y="0"/>
                </a:moveTo>
                <a:lnTo>
                  <a:pt x="0" y="192"/>
                </a:lnTo>
                <a:lnTo>
                  <a:pt x="1728" y="192"/>
                </a:lnTo>
                <a:lnTo>
                  <a:pt x="1728" y="1344"/>
                </a:lnTo>
                <a:lnTo>
                  <a:pt x="0" y="1344"/>
                </a:lnTo>
                <a:lnTo>
                  <a:pt x="0" y="1536"/>
                </a:lnTo>
                <a:lnTo>
                  <a:pt x="1920" y="1536"/>
                </a:lnTo>
                <a:lnTo>
                  <a:pt x="192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28575">
            <a:solidFill>
              <a:srgbClr val="CC6600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1752600" y="3276600"/>
            <a:ext cx="762000" cy="762000"/>
            <a:chOff x="1872" y="3600"/>
            <a:chExt cx="480" cy="480"/>
          </a:xfrm>
        </p:grpSpPr>
        <p:sp>
          <p:nvSpPr>
            <p:cNvPr id="33879" name="Oval 39"/>
            <p:cNvSpPr>
              <a:spLocks noChangeArrowheads="1"/>
            </p:cNvSpPr>
            <p:nvPr/>
          </p:nvSpPr>
          <p:spPr bwMode="auto">
            <a:xfrm>
              <a:off x="2256" y="3792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33880" name="Oval 40"/>
            <p:cNvSpPr>
              <a:spLocks noChangeArrowheads="1"/>
            </p:cNvSpPr>
            <p:nvPr/>
          </p:nvSpPr>
          <p:spPr bwMode="auto">
            <a:xfrm>
              <a:off x="2064" y="398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33881" name="Oval 41"/>
            <p:cNvSpPr>
              <a:spLocks noChangeArrowheads="1"/>
            </p:cNvSpPr>
            <p:nvPr/>
          </p:nvSpPr>
          <p:spPr bwMode="auto">
            <a:xfrm>
              <a:off x="1872" y="3792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33882" name="Oval 42"/>
            <p:cNvSpPr>
              <a:spLocks noChangeArrowheads="1"/>
            </p:cNvSpPr>
            <p:nvPr/>
          </p:nvSpPr>
          <p:spPr bwMode="auto">
            <a:xfrm>
              <a:off x="2064" y="360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33883" name="Line 43"/>
            <p:cNvSpPr>
              <a:spLocks noChangeShapeType="1"/>
            </p:cNvSpPr>
            <p:nvPr/>
          </p:nvSpPr>
          <p:spPr bwMode="auto">
            <a:xfrm flipV="1">
              <a:off x="2112" y="364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33884" name="Line 44"/>
            <p:cNvSpPr>
              <a:spLocks noChangeShapeType="1"/>
            </p:cNvSpPr>
            <p:nvPr/>
          </p:nvSpPr>
          <p:spPr bwMode="auto">
            <a:xfrm>
              <a:off x="2112" y="384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33885" name="Line 45"/>
            <p:cNvSpPr>
              <a:spLocks noChangeShapeType="1"/>
            </p:cNvSpPr>
            <p:nvPr/>
          </p:nvSpPr>
          <p:spPr bwMode="auto">
            <a:xfrm>
              <a:off x="2112" y="384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33886" name="Line 46"/>
            <p:cNvSpPr>
              <a:spLocks noChangeShapeType="1"/>
            </p:cNvSpPr>
            <p:nvPr/>
          </p:nvSpPr>
          <p:spPr bwMode="auto">
            <a:xfrm flipH="1">
              <a:off x="1920" y="384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</p:grp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2362200" y="3276600"/>
            <a:ext cx="457200" cy="762000"/>
            <a:chOff x="3168" y="3696"/>
            <a:chExt cx="288" cy="480"/>
          </a:xfrm>
        </p:grpSpPr>
        <p:sp>
          <p:nvSpPr>
            <p:cNvPr id="33873" name="Oval 48"/>
            <p:cNvSpPr>
              <a:spLocks noChangeArrowheads="1"/>
            </p:cNvSpPr>
            <p:nvPr/>
          </p:nvSpPr>
          <p:spPr bwMode="auto">
            <a:xfrm>
              <a:off x="3360" y="3888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33874" name="Oval 49"/>
            <p:cNvSpPr>
              <a:spLocks noChangeArrowheads="1"/>
            </p:cNvSpPr>
            <p:nvPr/>
          </p:nvSpPr>
          <p:spPr bwMode="auto">
            <a:xfrm>
              <a:off x="3168" y="408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33875" name="Oval 50"/>
            <p:cNvSpPr>
              <a:spLocks noChangeArrowheads="1"/>
            </p:cNvSpPr>
            <p:nvPr/>
          </p:nvSpPr>
          <p:spPr bwMode="auto">
            <a:xfrm>
              <a:off x="3168" y="3696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33876" name="Line 51"/>
            <p:cNvSpPr>
              <a:spLocks noChangeShapeType="1"/>
            </p:cNvSpPr>
            <p:nvPr/>
          </p:nvSpPr>
          <p:spPr bwMode="auto">
            <a:xfrm flipV="1">
              <a:off x="3216" y="374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33877" name="Line 52"/>
            <p:cNvSpPr>
              <a:spLocks noChangeShapeType="1"/>
            </p:cNvSpPr>
            <p:nvPr/>
          </p:nvSpPr>
          <p:spPr bwMode="auto">
            <a:xfrm>
              <a:off x="3216" y="393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33878" name="Line 53"/>
            <p:cNvSpPr>
              <a:spLocks noChangeShapeType="1"/>
            </p:cNvSpPr>
            <p:nvPr/>
          </p:nvSpPr>
          <p:spPr bwMode="auto">
            <a:xfrm>
              <a:off x="3216" y="3936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</p:grpSp>
      <p:grpSp>
        <p:nvGrpSpPr>
          <p:cNvPr id="5" name="Group 54"/>
          <p:cNvGrpSpPr>
            <a:grpSpLocks/>
          </p:cNvGrpSpPr>
          <p:nvPr/>
        </p:nvGrpSpPr>
        <p:grpSpPr bwMode="auto">
          <a:xfrm>
            <a:off x="2667000" y="3276600"/>
            <a:ext cx="457200" cy="762000"/>
            <a:chOff x="3168" y="3696"/>
            <a:chExt cx="288" cy="480"/>
          </a:xfrm>
        </p:grpSpPr>
        <p:sp>
          <p:nvSpPr>
            <p:cNvPr id="33867" name="Oval 55"/>
            <p:cNvSpPr>
              <a:spLocks noChangeArrowheads="1"/>
            </p:cNvSpPr>
            <p:nvPr/>
          </p:nvSpPr>
          <p:spPr bwMode="auto">
            <a:xfrm>
              <a:off x="3360" y="3888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33868" name="Oval 56"/>
            <p:cNvSpPr>
              <a:spLocks noChangeArrowheads="1"/>
            </p:cNvSpPr>
            <p:nvPr/>
          </p:nvSpPr>
          <p:spPr bwMode="auto">
            <a:xfrm>
              <a:off x="3168" y="408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33869" name="Oval 57"/>
            <p:cNvSpPr>
              <a:spLocks noChangeArrowheads="1"/>
            </p:cNvSpPr>
            <p:nvPr/>
          </p:nvSpPr>
          <p:spPr bwMode="auto">
            <a:xfrm>
              <a:off x="3168" y="3696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33870" name="Line 58"/>
            <p:cNvSpPr>
              <a:spLocks noChangeShapeType="1"/>
            </p:cNvSpPr>
            <p:nvPr/>
          </p:nvSpPr>
          <p:spPr bwMode="auto">
            <a:xfrm flipV="1">
              <a:off x="3216" y="374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33871" name="Line 59"/>
            <p:cNvSpPr>
              <a:spLocks noChangeShapeType="1"/>
            </p:cNvSpPr>
            <p:nvPr/>
          </p:nvSpPr>
          <p:spPr bwMode="auto">
            <a:xfrm>
              <a:off x="3216" y="393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33872" name="Line 60"/>
            <p:cNvSpPr>
              <a:spLocks noChangeShapeType="1"/>
            </p:cNvSpPr>
            <p:nvPr/>
          </p:nvSpPr>
          <p:spPr bwMode="auto">
            <a:xfrm>
              <a:off x="3216" y="3936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</p:grpSp>
      <p:grpSp>
        <p:nvGrpSpPr>
          <p:cNvPr id="6" name="Group 61"/>
          <p:cNvGrpSpPr>
            <a:grpSpLocks/>
          </p:cNvGrpSpPr>
          <p:nvPr/>
        </p:nvGrpSpPr>
        <p:grpSpPr bwMode="auto">
          <a:xfrm>
            <a:off x="2971800" y="3276600"/>
            <a:ext cx="457200" cy="762000"/>
            <a:chOff x="3168" y="3696"/>
            <a:chExt cx="288" cy="480"/>
          </a:xfrm>
        </p:grpSpPr>
        <p:sp>
          <p:nvSpPr>
            <p:cNvPr id="33861" name="Oval 62"/>
            <p:cNvSpPr>
              <a:spLocks noChangeArrowheads="1"/>
            </p:cNvSpPr>
            <p:nvPr/>
          </p:nvSpPr>
          <p:spPr bwMode="auto">
            <a:xfrm>
              <a:off x="3360" y="3888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33862" name="Oval 63"/>
            <p:cNvSpPr>
              <a:spLocks noChangeArrowheads="1"/>
            </p:cNvSpPr>
            <p:nvPr/>
          </p:nvSpPr>
          <p:spPr bwMode="auto">
            <a:xfrm>
              <a:off x="3168" y="408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33863" name="Oval 64"/>
            <p:cNvSpPr>
              <a:spLocks noChangeArrowheads="1"/>
            </p:cNvSpPr>
            <p:nvPr/>
          </p:nvSpPr>
          <p:spPr bwMode="auto">
            <a:xfrm>
              <a:off x="3168" y="3696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33864" name="Line 65"/>
            <p:cNvSpPr>
              <a:spLocks noChangeShapeType="1"/>
            </p:cNvSpPr>
            <p:nvPr/>
          </p:nvSpPr>
          <p:spPr bwMode="auto">
            <a:xfrm flipV="1">
              <a:off x="3216" y="374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33865" name="Line 66"/>
            <p:cNvSpPr>
              <a:spLocks noChangeShapeType="1"/>
            </p:cNvSpPr>
            <p:nvPr/>
          </p:nvSpPr>
          <p:spPr bwMode="auto">
            <a:xfrm>
              <a:off x="3216" y="393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33866" name="Line 67"/>
            <p:cNvSpPr>
              <a:spLocks noChangeShapeType="1"/>
            </p:cNvSpPr>
            <p:nvPr/>
          </p:nvSpPr>
          <p:spPr bwMode="auto">
            <a:xfrm>
              <a:off x="3216" y="3936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</p:grpSp>
      <p:grpSp>
        <p:nvGrpSpPr>
          <p:cNvPr id="7" name="Group 68"/>
          <p:cNvGrpSpPr>
            <a:grpSpLocks/>
          </p:cNvGrpSpPr>
          <p:nvPr/>
        </p:nvGrpSpPr>
        <p:grpSpPr bwMode="auto">
          <a:xfrm>
            <a:off x="3276600" y="3276600"/>
            <a:ext cx="2286000" cy="762000"/>
            <a:chOff x="1776" y="3504"/>
            <a:chExt cx="1440" cy="480"/>
          </a:xfrm>
        </p:grpSpPr>
        <p:grpSp>
          <p:nvGrpSpPr>
            <p:cNvPr id="33807" name="Group 69"/>
            <p:cNvGrpSpPr>
              <a:grpSpLocks/>
            </p:cNvGrpSpPr>
            <p:nvPr/>
          </p:nvGrpSpPr>
          <p:grpSpPr bwMode="auto">
            <a:xfrm>
              <a:off x="1776" y="3504"/>
              <a:ext cx="288" cy="480"/>
              <a:chOff x="3168" y="3696"/>
              <a:chExt cx="288" cy="480"/>
            </a:xfrm>
          </p:grpSpPr>
          <p:sp>
            <p:nvSpPr>
              <p:cNvPr id="33855" name="Oval 70"/>
              <p:cNvSpPr>
                <a:spLocks noChangeArrowheads="1"/>
              </p:cNvSpPr>
              <p:nvPr/>
            </p:nvSpPr>
            <p:spPr bwMode="auto">
              <a:xfrm>
                <a:off x="3360" y="3888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3856" name="Oval 71"/>
              <p:cNvSpPr>
                <a:spLocks noChangeArrowheads="1"/>
              </p:cNvSpPr>
              <p:nvPr/>
            </p:nvSpPr>
            <p:spPr bwMode="auto">
              <a:xfrm>
                <a:off x="3168" y="4080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3857" name="Oval 72"/>
              <p:cNvSpPr>
                <a:spLocks noChangeArrowheads="1"/>
              </p:cNvSpPr>
              <p:nvPr/>
            </p:nvSpPr>
            <p:spPr bwMode="auto">
              <a:xfrm>
                <a:off x="3168" y="3696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3858" name="Line 73"/>
              <p:cNvSpPr>
                <a:spLocks noChangeShapeType="1"/>
              </p:cNvSpPr>
              <p:nvPr/>
            </p:nvSpPr>
            <p:spPr bwMode="auto">
              <a:xfrm flipV="1">
                <a:off x="3216" y="37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33859" name="Line 74"/>
              <p:cNvSpPr>
                <a:spLocks noChangeShapeType="1"/>
              </p:cNvSpPr>
              <p:nvPr/>
            </p:nvSpPr>
            <p:spPr bwMode="auto">
              <a:xfrm>
                <a:off x="3216" y="393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33860" name="Line 75"/>
              <p:cNvSpPr>
                <a:spLocks noChangeShapeType="1"/>
              </p:cNvSpPr>
              <p:nvPr/>
            </p:nvSpPr>
            <p:spPr bwMode="auto">
              <a:xfrm>
                <a:off x="3216" y="393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</p:grpSp>
        <p:grpSp>
          <p:nvGrpSpPr>
            <p:cNvPr id="33808" name="Group 76"/>
            <p:cNvGrpSpPr>
              <a:grpSpLocks/>
            </p:cNvGrpSpPr>
            <p:nvPr/>
          </p:nvGrpSpPr>
          <p:grpSpPr bwMode="auto">
            <a:xfrm>
              <a:off x="1968" y="3504"/>
              <a:ext cx="288" cy="480"/>
              <a:chOff x="3168" y="3696"/>
              <a:chExt cx="288" cy="480"/>
            </a:xfrm>
          </p:grpSpPr>
          <p:sp>
            <p:nvSpPr>
              <p:cNvPr id="33849" name="Oval 77"/>
              <p:cNvSpPr>
                <a:spLocks noChangeArrowheads="1"/>
              </p:cNvSpPr>
              <p:nvPr/>
            </p:nvSpPr>
            <p:spPr bwMode="auto">
              <a:xfrm>
                <a:off x="3360" y="3888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3850" name="Oval 78"/>
              <p:cNvSpPr>
                <a:spLocks noChangeArrowheads="1"/>
              </p:cNvSpPr>
              <p:nvPr/>
            </p:nvSpPr>
            <p:spPr bwMode="auto">
              <a:xfrm>
                <a:off x="3168" y="4080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3851" name="Oval 79"/>
              <p:cNvSpPr>
                <a:spLocks noChangeArrowheads="1"/>
              </p:cNvSpPr>
              <p:nvPr/>
            </p:nvSpPr>
            <p:spPr bwMode="auto">
              <a:xfrm>
                <a:off x="3168" y="3696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3852" name="Line 80"/>
              <p:cNvSpPr>
                <a:spLocks noChangeShapeType="1"/>
              </p:cNvSpPr>
              <p:nvPr/>
            </p:nvSpPr>
            <p:spPr bwMode="auto">
              <a:xfrm flipV="1">
                <a:off x="3216" y="37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33853" name="Line 81"/>
              <p:cNvSpPr>
                <a:spLocks noChangeShapeType="1"/>
              </p:cNvSpPr>
              <p:nvPr/>
            </p:nvSpPr>
            <p:spPr bwMode="auto">
              <a:xfrm>
                <a:off x="3216" y="393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33854" name="Line 82"/>
              <p:cNvSpPr>
                <a:spLocks noChangeShapeType="1"/>
              </p:cNvSpPr>
              <p:nvPr/>
            </p:nvSpPr>
            <p:spPr bwMode="auto">
              <a:xfrm>
                <a:off x="3216" y="393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</p:grpSp>
        <p:grpSp>
          <p:nvGrpSpPr>
            <p:cNvPr id="33809" name="Group 83"/>
            <p:cNvGrpSpPr>
              <a:grpSpLocks/>
            </p:cNvGrpSpPr>
            <p:nvPr/>
          </p:nvGrpSpPr>
          <p:grpSpPr bwMode="auto">
            <a:xfrm>
              <a:off x="2160" y="3504"/>
              <a:ext cx="288" cy="480"/>
              <a:chOff x="3168" y="3696"/>
              <a:chExt cx="288" cy="480"/>
            </a:xfrm>
          </p:grpSpPr>
          <p:sp>
            <p:nvSpPr>
              <p:cNvPr id="33843" name="Oval 84"/>
              <p:cNvSpPr>
                <a:spLocks noChangeArrowheads="1"/>
              </p:cNvSpPr>
              <p:nvPr/>
            </p:nvSpPr>
            <p:spPr bwMode="auto">
              <a:xfrm>
                <a:off x="3360" y="3888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3844" name="Oval 85"/>
              <p:cNvSpPr>
                <a:spLocks noChangeArrowheads="1"/>
              </p:cNvSpPr>
              <p:nvPr/>
            </p:nvSpPr>
            <p:spPr bwMode="auto">
              <a:xfrm>
                <a:off x="3168" y="4080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3845" name="Oval 86"/>
              <p:cNvSpPr>
                <a:spLocks noChangeArrowheads="1"/>
              </p:cNvSpPr>
              <p:nvPr/>
            </p:nvSpPr>
            <p:spPr bwMode="auto">
              <a:xfrm>
                <a:off x="3168" y="3696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3846" name="Line 87"/>
              <p:cNvSpPr>
                <a:spLocks noChangeShapeType="1"/>
              </p:cNvSpPr>
              <p:nvPr/>
            </p:nvSpPr>
            <p:spPr bwMode="auto">
              <a:xfrm flipV="1">
                <a:off x="3216" y="37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33847" name="Line 88"/>
              <p:cNvSpPr>
                <a:spLocks noChangeShapeType="1"/>
              </p:cNvSpPr>
              <p:nvPr/>
            </p:nvSpPr>
            <p:spPr bwMode="auto">
              <a:xfrm>
                <a:off x="3216" y="393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33848" name="Line 89"/>
              <p:cNvSpPr>
                <a:spLocks noChangeShapeType="1"/>
              </p:cNvSpPr>
              <p:nvPr/>
            </p:nvSpPr>
            <p:spPr bwMode="auto">
              <a:xfrm>
                <a:off x="3216" y="393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</p:grpSp>
        <p:grpSp>
          <p:nvGrpSpPr>
            <p:cNvPr id="33810" name="Group 90"/>
            <p:cNvGrpSpPr>
              <a:grpSpLocks/>
            </p:cNvGrpSpPr>
            <p:nvPr/>
          </p:nvGrpSpPr>
          <p:grpSpPr bwMode="auto">
            <a:xfrm>
              <a:off x="2352" y="3504"/>
              <a:ext cx="288" cy="480"/>
              <a:chOff x="3168" y="3696"/>
              <a:chExt cx="288" cy="480"/>
            </a:xfrm>
          </p:grpSpPr>
          <p:sp>
            <p:nvSpPr>
              <p:cNvPr id="33837" name="Oval 91"/>
              <p:cNvSpPr>
                <a:spLocks noChangeArrowheads="1"/>
              </p:cNvSpPr>
              <p:nvPr/>
            </p:nvSpPr>
            <p:spPr bwMode="auto">
              <a:xfrm>
                <a:off x="3360" y="3888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3838" name="Oval 92"/>
              <p:cNvSpPr>
                <a:spLocks noChangeArrowheads="1"/>
              </p:cNvSpPr>
              <p:nvPr/>
            </p:nvSpPr>
            <p:spPr bwMode="auto">
              <a:xfrm>
                <a:off x="3168" y="4080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3839" name="Oval 93"/>
              <p:cNvSpPr>
                <a:spLocks noChangeArrowheads="1"/>
              </p:cNvSpPr>
              <p:nvPr/>
            </p:nvSpPr>
            <p:spPr bwMode="auto">
              <a:xfrm>
                <a:off x="3168" y="3696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3840" name="Line 94"/>
              <p:cNvSpPr>
                <a:spLocks noChangeShapeType="1"/>
              </p:cNvSpPr>
              <p:nvPr/>
            </p:nvSpPr>
            <p:spPr bwMode="auto">
              <a:xfrm flipV="1">
                <a:off x="3216" y="37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33841" name="Line 95"/>
              <p:cNvSpPr>
                <a:spLocks noChangeShapeType="1"/>
              </p:cNvSpPr>
              <p:nvPr/>
            </p:nvSpPr>
            <p:spPr bwMode="auto">
              <a:xfrm>
                <a:off x="3216" y="393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33842" name="Line 96"/>
              <p:cNvSpPr>
                <a:spLocks noChangeShapeType="1"/>
              </p:cNvSpPr>
              <p:nvPr/>
            </p:nvSpPr>
            <p:spPr bwMode="auto">
              <a:xfrm>
                <a:off x="3216" y="393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</p:grpSp>
        <p:grpSp>
          <p:nvGrpSpPr>
            <p:cNvPr id="33811" name="Group 97"/>
            <p:cNvGrpSpPr>
              <a:grpSpLocks/>
            </p:cNvGrpSpPr>
            <p:nvPr/>
          </p:nvGrpSpPr>
          <p:grpSpPr bwMode="auto">
            <a:xfrm>
              <a:off x="2544" y="3504"/>
              <a:ext cx="288" cy="480"/>
              <a:chOff x="3168" y="3696"/>
              <a:chExt cx="288" cy="480"/>
            </a:xfrm>
          </p:grpSpPr>
          <p:sp>
            <p:nvSpPr>
              <p:cNvPr id="33831" name="Oval 98"/>
              <p:cNvSpPr>
                <a:spLocks noChangeArrowheads="1"/>
              </p:cNvSpPr>
              <p:nvPr/>
            </p:nvSpPr>
            <p:spPr bwMode="auto">
              <a:xfrm>
                <a:off x="3360" y="3888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3832" name="Oval 99"/>
              <p:cNvSpPr>
                <a:spLocks noChangeArrowheads="1"/>
              </p:cNvSpPr>
              <p:nvPr/>
            </p:nvSpPr>
            <p:spPr bwMode="auto">
              <a:xfrm>
                <a:off x="3168" y="4080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3833" name="Oval 100"/>
              <p:cNvSpPr>
                <a:spLocks noChangeArrowheads="1"/>
              </p:cNvSpPr>
              <p:nvPr/>
            </p:nvSpPr>
            <p:spPr bwMode="auto">
              <a:xfrm>
                <a:off x="3168" y="3696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3834" name="Line 101"/>
              <p:cNvSpPr>
                <a:spLocks noChangeShapeType="1"/>
              </p:cNvSpPr>
              <p:nvPr/>
            </p:nvSpPr>
            <p:spPr bwMode="auto">
              <a:xfrm flipV="1">
                <a:off x="3216" y="37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33835" name="Line 102"/>
              <p:cNvSpPr>
                <a:spLocks noChangeShapeType="1"/>
              </p:cNvSpPr>
              <p:nvPr/>
            </p:nvSpPr>
            <p:spPr bwMode="auto">
              <a:xfrm>
                <a:off x="3216" y="393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33836" name="Line 103"/>
              <p:cNvSpPr>
                <a:spLocks noChangeShapeType="1"/>
              </p:cNvSpPr>
              <p:nvPr/>
            </p:nvSpPr>
            <p:spPr bwMode="auto">
              <a:xfrm>
                <a:off x="3216" y="393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</p:grpSp>
        <p:grpSp>
          <p:nvGrpSpPr>
            <p:cNvPr id="33812" name="Group 104"/>
            <p:cNvGrpSpPr>
              <a:grpSpLocks/>
            </p:cNvGrpSpPr>
            <p:nvPr/>
          </p:nvGrpSpPr>
          <p:grpSpPr bwMode="auto">
            <a:xfrm>
              <a:off x="2736" y="3504"/>
              <a:ext cx="288" cy="480"/>
              <a:chOff x="3168" y="3696"/>
              <a:chExt cx="288" cy="480"/>
            </a:xfrm>
          </p:grpSpPr>
          <p:sp>
            <p:nvSpPr>
              <p:cNvPr id="33825" name="Oval 105"/>
              <p:cNvSpPr>
                <a:spLocks noChangeArrowheads="1"/>
              </p:cNvSpPr>
              <p:nvPr/>
            </p:nvSpPr>
            <p:spPr bwMode="auto">
              <a:xfrm>
                <a:off x="3360" y="3888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3826" name="Oval 106"/>
              <p:cNvSpPr>
                <a:spLocks noChangeArrowheads="1"/>
              </p:cNvSpPr>
              <p:nvPr/>
            </p:nvSpPr>
            <p:spPr bwMode="auto">
              <a:xfrm>
                <a:off x="3168" y="4080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3827" name="Oval 107"/>
              <p:cNvSpPr>
                <a:spLocks noChangeArrowheads="1"/>
              </p:cNvSpPr>
              <p:nvPr/>
            </p:nvSpPr>
            <p:spPr bwMode="auto">
              <a:xfrm>
                <a:off x="3168" y="3696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3828" name="Line 108"/>
              <p:cNvSpPr>
                <a:spLocks noChangeShapeType="1"/>
              </p:cNvSpPr>
              <p:nvPr/>
            </p:nvSpPr>
            <p:spPr bwMode="auto">
              <a:xfrm flipV="1">
                <a:off x="3216" y="37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33829" name="Line 109"/>
              <p:cNvSpPr>
                <a:spLocks noChangeShapeType="1"/>
              </p:cNvSpPr>
              <p:nvPr/>
            </p:nvSpPr>
            <p:spPr bwMode="auto">
              <a:xfrm>
                <a:off x="3216" y="393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33830" name="Line 110"/>
              <p:cNvSpPr>
                <a:spLocks noChangeShapeType="1"/>
              </p:cNvSpPr>
              <p:nvPr/>
            </p:nvSpPr>
            <p:spPr bwMode="auto">
              <a:xfrm>
                <a:off x="3216" y="393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</p:grpSp>
        <p:grpSp>
          <p:nvGrpSpPr>
            <p:cNvPr id="33813" name="Group 111"/>
            <p:cNvGrpSpPr>
              <a:grpSpLocks/>
            </p:cNvGrpSpPr>
            <p:nvPr/>
          </p:nvGrpSpPr>
          <p:grpSpPr bwMode="auto">
            <a:xfrm>
              <a:off x="2928" y="3504"/>
              <a:ext cx="288" cy="480"/>
              <a:chOff x="3168" y="3696"/>
              <a:chExt cx="288" cy="480"/>
            </a:xfrm>
          </p:grpSpPr>
          <p:sp>
            <p:nvSpPr>
              <p:cNvPr id="33819" name="Oval 112"/>
              <p:cNvSpPr>
                <a:spLocks noChangeArrowheads="1"/>
              </p:cNvSpPr>
              <p:nvPr/>
            </p:nvSpPr>
            <p:spPr bwMode="auto">
              <a:xfrm>
                <a:off x="3360" y="3888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3820" name="Oval 113"/>
              <p:cNvSpPr>
                <a:spLocks noChangeArrowheads="1"/>
              </p:cNvSpPr>
              <p:nvPr/>
            </p:nvSpPr>
            <p:spPr bwMode="auto">
              <a:xfrm>
                <a:off x="3168" y="4080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3821" name="Oval 114"/>
              <p:cNvSpPr>
                <a:spLocks noChangeArrowheads="1"/>
              </p:cNvSpPr>
              <p:nvPr/>
            </p:nvSpPr>
            <p:spPr bwMode="auto">
              <a:xfrm>
                <a:off x="3168" y="3696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3822" name="Line 115"/>
              <p:cNvSpPr>
                <a:spLocks noChangeShapeType="1"/>
              </p:cNvSpPr>
              <p:nvPr/>
            </p:nvSpPr>
            <p:spPr bwMode="auto">
              <a:xfrm flipV="1">
                <a:off x="3216" y="37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33823" name="Line 116"/>
              <p:cNvSpPr>
                <a:spLocks noChangeShapeType="1"/>
              </p:cNvSpPr>
              <p:nvPr/>
            </p:nvSpPr>
            <p:spPr bwMode="auto">
              <a:xfrm>
                <a:off x="3216" y="393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33824" name="Line 117"/>
              <p:cNvSpPr>
                <a:spLocks noChangeShapeType="1"/>
              </p:cNvSpPr>
              <p:nvPr/>
            </p:nvSpPr>
            <p:spPr bwMode="auto">
              <a:xfrm>
                <a:off x="3216" y="393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</p:grpSp>
        <p:grpSp>
          <p:nvGrpSpPr>
            <p:cNvPr id="33814" name="Group 118"/>
            <p:cNvGrpSpPr>
              <a:grpSpLocks/>
            </p:cNvGrpSpPr>
            <p:nvPr/>
          </p:nvGrpSpPr>
          <p:grpSpPr bwMode="auto">
            <a:xfrm>
              <a:off x="3120" y="3504"/>
              <a:ext cx="96" cy="480"/>
              <a:chOff x="3504" y="3552"/>
              <a:chExt cx="96" cy="480"/>
            </a:xfrm>
          </p:grpSpPr>
          <p:sp>
            <p:nvSpPr>
              <p:cNvPr id="33815" name="Oval 119"/>
              <p:cNvSpPr>
                <a:spLocks noChangeArrowheads="1"/>
              </p:cNvSpPr>
              <p:nvPr/>
            </p:nvSpPr>
            <p:spPr bwMode="auto">
              <a:xfrm>
                <a:off x="3504" y="3936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3816" name="Oval 120"/>
              <p:cNvSpPr>
                <a:spLocks noChangeArrowheads="1"/>
              </p:cNvSpPr>
              <p:nvPr/>
            </p:nvSpPr>
            <p:spPr bwMode="auto">
              <a:xfrm>
                <a:off x="3504" y="3552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3817" name="Line 121"/>
              <p:cNvSpPr>
                <a:spLocks noChangeShapeType="1"/>
              </p:cNvSpPr>
              <p:nvPr/>
            </p:nvSpPr>
            <p:spPr bwMode="auto">
              <a:xfrm flipV="1">
                <a:off x="3552" y="360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33818" name="Line 122"/>
              <p:cNvSpPr>
                <a:spLocks noChangeShapeType="1"/>
              </p:cNvSpPr>
              <p:nvPr/>
            </p:nvSpPr>
            <p:spPr bwMode="auto">
              <a:xfrm>
                <a:off x="3552" y="3792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</p:grpSp>
      </p:grpSp>
      <p:sp>
        <p:nvSpPr>
          <p:cNvPr id="33805" name="Text Box 123"/>
          <p:cNvSpPr txBox="1">
            <a:spLocks noChangeArrowheads="1"/>
          </p:cNvSpPr>
          <p:nvPr/>
        </p:nvSpPr>
        <p:spPr bwMode="auto">
          <a:xfrm>
            <a:off x="1524000" y="5818188"/>
            <a:ext cx="5921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>
                <a:solidFill>
                  <a:srgbClr val="CC6600"/>
                </a:solidFill>
              </a:rPr>
              <a:t>f(N) = h(N) = straight distance to the goal</a:t>
            </a:r>
          </a:p>
        </p:txBody>
      </p:sp>
      <p:sp>
        <p:nvSpPr>
          <p:cNvPr id="309372" name="Text Box 124"/>
          <p:cNvSpPr txBox="1">
            <a:spLocks noChangeArrowheads="1"/>
          </p:cNvSpPr>
          <p:nvPr/>
        </p:nvSpPr>
        <p:spPr bwMode="auto">
          <a:xfrm>
            <a:off x="1828800" y="2133600"/>
            <a:ext cx="5794375" cy="650875"/>
          </a:xfrm>
          <a:prstGeom prst="rect">
            <a:avLst/>
          </a:prstGeom>
          <a:solidFill>
            <a:srgbClr val="F8F1D4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3600" b="1">
                <a:solidFill>
                  <a:srgbClr val="800000"/>
                </a:solidFill>
              </a:rPr>
              <a:t>Local-minimum problem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9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9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372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BD98915-E2B9-4C35-930A-90783AA10D86}" type="slidenum">
              <a:rPr lang="en-US" altLang="id-ID"/>
              <a:pPr eaLnBrk="1" hangingPunct="1"/>
              <a:t>33</a:t>
            </a:fld>
            <a:endParaRPr lang="en-US" altLang="id-ID"/>
          </a:p>
        </p:txBody>
      </p:sp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Drawbacks of hill climbing</a:t>
            </a:r>
          </a:p>
        </p:txBody>
      </p:sp>
      <p:sp>
        <p:nvSpPr>
          <p:cNvPr id="3112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714500" y="1441450"/>
            <a:ext cx="6972300" cy="48037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id-ID" sz="2400" smtClean="0"/>
              <a:t>Problems:</a:t>
            </a:r>
          </a:p>
          <a:p>
            <a:pPr lvl="1">
              <a:lnSpc>
                <a:spcPct val="90000"/>
              </a:lnSpc>
            </a:pPr>
            <a:r>
              <a:rPr lang="en-US" altLang="id-ID" sz="2400" b="1" smtClean="0"/>
              <a:t>Local Maxima</a:t>
            </a:r>
            <a:r>
              <a:rPr lang="en-US" altLang="id-ID" sz="2400" smtClean="0"/>
              <a:t>: peaks that aren’t the highest point in the space</a:t>
            </a:r>
          </a:p>
          <a:p>
            <a:pPr lvl="1">
              <a:lnSpc>
                <a:spcPct val="90000"/>
              </a:lnSpc>
            </a:pPr>
            <a:r>
              <a:rPr lang="en-US" altLang="id-ID" sz="2400" b="1" smtClean="0"/>
              <a:t>Plateaus:</a:t>
            </a:r>
            <a:r>
              <a:rPr lang="en-US" altLang="id-ID" sz="2400" smtClean="0"/>
              <a:t> the space has a broad flat region that gives the search algorithm no direction (random walk)</a:t>
            </a:r>
          </a:p>
          <a:p>
            <a:pPr lvl="1">
              <a:lnSpc>
                <a:spcPct val="90000"/>
              </a:lnSpc>
            </a:pPr>
            <a:r>
              <a:rPr lang="en-US" altLang="id-ID" sz="2400" b="1" smtClean="0"/>
              <a:t>Ridges:</a:t>
            </a:r>
            <a:r>
              <a:rPr lang="en-US" altLang="id-ID" sz="2400" smtClean="0"/>
              <a:t> flat like a plateau, but with dropoffs to the sides; steps to the North, East, South and West may go down, but a step to the NW may go up.</a:t>
            </a:r>
          </a:p>
          <a:p>
            <a:pPr>
              <a:lnSpc>
                <a:spcPct val="90000"/>
              </a:lnSpc>
            </a:pPr>
            <a:r>
              <a:rPr lang="en-US" altLang="id-ID" sz="2400" smtClean="0"/>
              <a:t>Remedy: </a:t>
            </a:r>
          </a:p>
          <a:p>
            <a:pPr lvl="1">
              <a:lnSpc>
                <a:spcPct val="90000"/>
              </a:lnSpc>
            </a:pPr>
            <a:r>
              <a:rPr lang="en-US" altLang="id-ID" sz="2000" smtClean="0"/>
              <a:t>Introduce randomness</a:t>
            </a:r>
          </a:p>
          <a:p>
            <a:pPr lvl="2">
              <a:lnSpc>
                <a:spcPct val="90000"/>
              </a:lnSpc>
            </a:pPr>
            <a:r>
              <a:rPr lang="en-US" altLang="id-ID" sz="1800" smtClean="0"/>
              <a:t>Random restart. </a:t>
            </a:r>
          </a:p>
          <a:p>
            <a:pPr>
              <a:lnSpc>
                <a:spcPct val="90000"/>
              </a:lnSpc>
            </a:pPr>
            <a:r>
              <a:rPr lang="en-US" altLang="id-ID" sz="2400" smtClean="0"/>
              <a:t>Some problem spaces are great for hill climbing and others are terrible.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99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4C1D091-7F65-4355-88D8-EFB9907DC600}" type="slidenum">
              <a:rPr lang="en-US" altLang="id-ID"/>
              <a:pPr eaLnBrk="1" hangingPunct="1"/>
              <a:t>34</a:t>
            </a:fld>
            <a:endParaRPr lang="en-US" altLang="id-ID"/>
          </a:p>
        </p:txBody>
      </p:sp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50875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Hill climbing example </a:t>
            </a:r>
          </a:p>
        </p:txBody>
      </p:sp>
      <p:grpSp>
        <p:nvGrpSpPr>
          <p:cNvPr id="35844" name="Group 3"/>
          <p:cNvGrpSpPr>
            <a:grpSpLocks/>
          </p:cNvGrpSpPr>
          <p:nvPr/>
        </p:nvGrpSpPr>
        <p:grpSpPr bwMode="auto">
          <a:xfrm>
            <a:off x="1555750" y="1087438"/>
            <a:ext cx="1187450" cy="1285875"/>
            <a:chOff x="3519" y="1880"/>
            <a:chExt cx="748" cy="810"/>
          </a:xfrm>
        </p:grpSpPr>
        <p:grpSp>
          <p:nvGrpSpPr>
            <p:cNvPr id="36028" name="Group 4"/>
            <p:cNvGrpSpPr>
              <a:grpSpLocks/>
            </p:cNvGrpSpPr>
            <p:nvPr/>
          </p:nvGrpSpPr>
          <p:grpSpPr bwMode="auto">
            <a:xfrm>
              <a:off x="3529" y="1880"/>
              <a:ext cx="738" cy="288"/>
              <a:chOff x="1282" y="2126"/>
              <a:chExt cx="738" cy="288"/>
            </a:xfrm>
          </p:grpSpPr>
          <p:grpSp>
            <p:nvGrpSpPr>
              <p:cNvPr id="36049" name="Group 5"/>
              <p:cNvGrpSpPr>
                <a:grpSpLocks/>
              </p:cNvGrpSpPr>
              <p:nvPr/>
            </p:nvGrpSpPr>
            <p:grpSpPr bwMode="auto">
              <a:xfrm>
                <a:off x="1282" y="2126"/>
                <a:ext cx="246" cy="288"/>
                <a:chOff x="1287" y="1865"/>
                <a:chExt cx="246" cy="288"/>
              </a:xfrm>
            </p:grpSpPr>
            <p:sp>
              <p:nvSpPr>
                <p:cNvPr id="36056" name="Rectangle 6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6057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id-ID">
                      <a:latin typeface="Times New Roman" panose="02020603050405020304" pitchFamily="18" charset="0"/>
                    </a:rPr>
                    <a:t>2</a:t>
                  </a:r>
                </a:p>
              </p:txBody>
            </p:sp>
          </p:grpSp>
          <p:grpSp>
            <p:nvGrpSpPr>
              <p:cNvPr id="36050" name="Group 8"/>
              <p:cNvGrpSpPr>
                <a:grpSpLocks/>
              </p:cNvGrpSpPr>
              <p:nvPr/>
            </p:nvGrpSpPr>
            <p:grpSpPr bwMode="auto">
              <a:xfrm>
                <a:off x="1528" y="2126"/>
                <a:ext cx="246" cy="288"/>
                <a:chOff x="1287" y="1865"/>
                <a:chExt cx="246" cy="288"/>
              </a:xfrm>
            </p:grpSpPr>
            <p:sp>
              <p:nvSpPr>
                <p:cNvPr id="36054" name="Rectangle 9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6055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id-ID">
                      <a:latin typeface="Times New Roman" panose="02020603050405020304" pitchFamily="18" charset="0"/>
                    </a:rPr>
                    <a:t>8</a:t>
                  </a:r>
                </a:p>
              </p:txBody>
            </p:sp>
          </p:grpSp>
          <p:grpSp>
            <p:nvGrpSpPr>
              <p:cNvPr id="36051" name="Group 11"/>
              <p:cNvGrpSpPr>
                <a:grpSpLocks/>
              </p:cNvGrpSpPr>
              <p:nvPr/>
            </p:nvGrpSpPr>
            <p:grpSpPr bwMode="auto">
              <a:xfrm>
                <a:off x="1774" y="2126"/>
                <a:ext cx="246" cy="288"/>
                <a:chOff x="1287" y="1865"/>
                <a:chExt cx="246" cy="288"/>
              </a:xfrm>
            </p:grpSpPr>
            <p:sp>
              <p:nvSpPr>
                <p:cNvPr id="36052" name="Rectangle 12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605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id-ID">
                      <a:latin typeface="Times New Roman" panose="02020603050405020304" pitchFamily="18" charset="0"/>
                    </a:rPr>
                    <a:t>3</a:t>
                  </a:r>
                </a:p>
              </p:txBody>
            </p:sp>
          </p:grpSp>
        </p:grpSp>
        <p:grpSp>
          <p:nvGrpSpPr>
            <p:cNvPr id="36029" name="Group 14"/>
            <p:cNvGrpSpPr>
              <a:grpSpLocks/>
            </p:cNvGrpSpPr>
            <p:nvPr/>
          </p:nvGrpSpPr>
          <p:grpSpPr bwMode="auto">
            <a:xfrm>
              <a:off x="3524" y="2141"/>
              <a:ext cx="738" cy="288"/>
              <a:chOff x="1282" y="2126"/>
              <a:chExt cx="738" cy="288"/>
            </a:xfrm>
          </p:grpSpPr>
          <p:grpSp>
            <p:nvGrpSpPr>
              <p:cNvPr id="36040" name="Group 15"/>
              <p:cNvGrpSpPr>
                <a:grpSpLocks/>
              </p:cNvGrpSpPr>
              <p:nvPr/>
            </p:nvGrpSpPr>
            <p:grpSpPr bwMode="auto">
              <a:xfrm>
                <a:off x="1282" y="2126"/>
                <a:ext cx="246" cy="288"/>
                <a:chOff x="1287" y="1865"/>
                <a:chExt cx="246" cy="288"/>
              </a:xfrm>
            </p:grpSpPr>
            <p:sp>
              <p:nvSpPr>
                <p:cNvPr id="36047" name="Rectangle 16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6048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id-ID"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36041" name="Group 18"/>
              <p:cNvGrpSpPr>
                <a:grpSpLocks/>
              </p:cNvGrpSpPr>
              <p:nvPr/>
            </p:nvGrpSpPr>
            <p:grpSpPr bwMode="auto">
              <a:xfrm>
                <a:off x="1528" y="2126"/>
                <a:ext cx="246" cy="288"/>
                <a:chOff x="1287" y="1865"/>
                <a:chExt cx="246" cy="288"/>
              </a:xfrm>
            </p:grpSpPr>
            <p:sp>
              <p:nvSpPr>
                <p:cNvPr id="36045" name="Rectangle 19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6046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id-ID">
                      <a:latin typeface="Times New Roman" panose="02020603050405020304" pitchFamily="18" charset="0"/>
                    </a:rPr>
                    <a:t>6</a:t>
                  </a:r>
                </a:p>
              </p:txBody>
            </p:sp>
          </p:grpSp>
          <p:grpSp>
            <p:nvGrpSpPr>
              <p:cNvPr id="36042" name="Group 21"/>
              <p:cNvGrpSpPr>
                <a:grpSpLocks/>
              </p:cNvGrpSpPr>
              <p:nvPr/>
            </p:nvGrpSpPr>
            <p:grpSpPr bwMode="auto">
              <a:xfrm>
                <a:off x="1774" y="2126"/>
                <a:ext cx="246" cy="288"/>
                <a:chOff x="1287" y="1865"/>
                <a:chExt cx="246" cy="288"/>
              </a:xfrm>
            </p:grpSpPr>
            <p:sp>
              <p:nvSpPr>
                <p:cNvPr id="36043" name="Rectangle 22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6044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id-ID">
                      <a:latin typeface="Times New Roman" panose="02020603050405020304" pitchFamily="18" charset="0"/>
                    </a:rPr>
                    <a:t>4</a:t>
                  </a:r>
                </a:p>
              </p:txBody>
            </p:sp>
          </p:grpSp>
        </p:grpSp>
        <p:grpSp>
          <p:nvGrpSpPr>
            <p:cNvPr id="36030" name="Group 24"/>
            <p:cNvGrpSpPr>
              <a:grpSpLocks/>
            </p:cNvGrpSpPr>
            <p:nvPr/>
          </p:nvGrpSpPr>
          <p:grpSpPr bwMode="auto">
            <a:xfrm>
              <a:off x="3519" y="2402"/>
              <a:ext cx="738" cy="288"/>
              <a:chOff x="1282" y="2126"/>
              <a:chExt cx="738" cy="288"/>
            </a:xfrm>
          </p:grpSpPr>
          <p:grpSp>
            <p:nvGrpSpPr>
              <p:cNvPr id="36031" name="Group 25"/>
              <p:cNvGrpSpPr>
                <a:grpSpLocks/>
              </p:cNvGrpSpPr>
              <p:nvPr/>
            </p:nvGrpSpPr>
            <p:grpSpPr bwMode="auto">
              <a:xfrm>
                <a:off x="1282" y="2126"/>
                <a:ext cx="246" cy="288"/>
                <a:chOff x="1287" y="1865"/>
                <a:chExt cx="246" cy="288"/>
              </a:xfrm>
            </p:grpSpPr>
            <p:sp>
              <p:nvSpPr>
                <p:cNvPr id="36038" name="Rectangle 26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6039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id-ID">
                      <a:latin typeface="Times New Roman" panose="02020603050405020304" pitchFamily="18" charset="0"/>
                    </a:rPr>
                    <a:t>7</a:t>
                  </a:r>
                </a:p>
              </p:txBody>
            </p:sp>
          </p:grpSp>
          <p:grpSp>
            <p:nvGrpSpPr>
              <p:cNvPr id="36032" name="Group 28"/>
              <p:cNvGrpSpPr>
                <a:grpSpLocks/>
              </p:cNvGrpSpPr>
              <p:nvPr/>
            </p:nvGrpSpPr>
            <p:grpSpPr bwMode="auto">
              <a:xfrm>
                <a:off x="1528" y="2126"/>
                <a:ext cx="246" cy="288"/>
                <a:chOff x="1287" y="1865"/>
                <a:chExt cx="246" cy="288"/>
              </a:xfrm>
            </p:grpSpPr>
            <p:sp>
              <p:nvSpPr>
                <p:cNvPr id="36036" name="Rectangle 29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6037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16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id-ID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</p:grpSp>
          <p:grpSp>
            <p:nvGrpSpPr>
              <p:cNvPr id="36033" name="Group 31"/>
              <p:cNvGrpSpPr>
                <a:grpSpLocks/>
              </p:cNvGrpSpPr>
              <p:nvPr/>
            </p:nvGrpSpPr>
            <p:grpSpPr bwMode="auto">
              <a:xfrm>
                <a:off x="1774" y="2126"/>
                <a:ext cx="246" cy="288"/>
                <a:chOff x="1287" y="1865"/>
                <a:chExt cx="246" cy="288"/>
              </a:xfrm>
            </p:grpSpPr>
            <p:sp>
              <p:nvSpPr>
                <p:cNvPr id="36034" name="Rectangle 32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6035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id-ID">
                      <a:latin typeface="Times New Roman" panose="02020603050405020304" pitchFamily="18" charset="0"/>
                    </a:rPr>
                    <a:t>5</a:t>
                  </a:r>
                </a:p>
              </p:txBody>
            </p:sp>
          </p:grpSp>
        </p:grpSp>
      </p:grpSp>
      <p:grpSp>
        <p:nvGrpSpPr>
          <p:cNvPr id="15" name="Group 34"/>
          <p:cNvGrpSpPr>
            <a:grpSpLocks/>
          </p:cNvGrpSpPr>
          <p:nvPr/>
        </p:nvGrpSpPr>
        <p:grpSpPr bwMode="auto">
          <a:xfrm>
            <a:off x="1509713" y="2971800"/>
            <a:ext cx="1187450" cy="1651000"/>
            <a:chOff x="3519" y="1880"/>
            <a:chExt cx="748" cy="1040"/>
          </a:xfrm>
        </p:grpSpPr>
        <p:grpSp>
          <p:nvGrpSpPr>
            <p:cNvPr id="35998" name="Group 35"/>
            <p:cNvGrpSpPr>
              <a:grpSpLocks/>
            </p:cNvGrpSpPr>
            <p:nvPr/>
          </p:nvGrpSpPr>
          <p:grpSpPr bwMode="auto">
            <a:xfrm>
              <a:off x="3529" y="1880"/>
              <a:ext cx="738" cy="288"/>
              <a:chOff x="1282" y="2126"/>
              <a:chExt cx="738" cy="288"/>
            </a:xfrm>
          </p:grpSpPr>
          <p:grpSp>
            <p:nvGrpSpPr>
              <p:cNvPr id="36019" name="Group 36"/>
              <p:cNvGrpSpPr>
                <a:grpSpLocks/>
              </p:cNvGrpSpPr>
              <p:nvPr/>
            </p:nvGrpSpPr>
            <p:grpSpPr bwMode="auto">
              <a:xfrm>
                <a:off x="1282" y="2126"/>
                <a:ext cx="246" cy="288"/>
                <a:chOff x="1287" y="1865"/>
                <a:chExt cx="246" cy="288"/>
              </a:xfrm>
            </p:grpSpPr>
            <p:sp>
              <p:nvSpPr>
                <p:cNvPr id="36026" name="Rectangle 37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6027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id-ID">
                      <a:latin typeface="Times New Roman" panose="02020603050405020304" pitchFamily="18" charset="0"/>
                    </a:rPr>
                    <a:t>2</a:t>
                  </a:r>
                </a:p>
              </p:txBody>
            </p:sp>
          </p:grpSp>
          <p:grpSp>
            <p:nvGrpSpPr>
              <p:cNvPr id="36020" name="Group 39"/>
              <p:cNvGrpSpPr>
                <a:grpSpLocks/>
              </p:cNvGrpSpPr>
              <p:nvPr/>
            </p:nvGrpSpPr>
            <p:grpSpPr bwMode="auto">
              <a:xfrm>
                <a:off x="1528" y="2126"/>
                <a:ext cx="246" cy="288"/>
                <a:chOff x="1287" y="1865"/>
                <a:chExt cx="246" cy="288"/>
              </a:xfrm>
            </p:grpSpPr>
            <p:sp>
              <p:nvSpPr>
                <p:cNvPr id="36024" name="Rectangle 40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6025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id-ID">
                      <a:latin typeface="Times New Roman" panose="02020603050405020304" pitchFamily="18" charset="0"/>
                    </a:rPr>
                    <a:t>8</a:t>
                  </a:r>
                </a:p>
              </p:txBody>
            </p:sp>
          </p:grpSp>
          <p:grpSp>
            <p:nvGrpSpPr>
              <p:cNvPr id="36021" name="Group 42"/>
              <p:cNvGrpSpPr>
                <a:grpSpLocks/>
              </p:cNvGrpSpPr>
              <p:nvPr/>
            </p:nvGrpSpPr>
            <p:grpSpPr bwMode="auto">
              <a:xfrm>
                <a:off x="1774" y="2126"/>
                <a:ext cx="246" cy="288"/>
                <a:chOff x="1287" y="1865"/>
                <a:chExt cx="246" cy="288"/>
              </a:xfrm>
            </p:grpSpPr>
            <p:sp>
              <p:nvSpPr>
                <p:cNvPr id="36022" name="Rectangle 43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6023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id-ID">
                      <a:latin typeface="Times New Roman" panose="02020603050405020304" pitchFamily="18" charset="0"/>
                    </a:rPr>
                    <a:t>3</a:t>
                  </a:r>
                </a:p>
              </p:txBody>
            </p:sp>
          </p:grpSp>
        </p:grpSp>
        <p:grpSp>
          <p:nvGrpSpPr>
            <p:cNvPr id="35999" name="Group 45"/>
            <p:cNvGrpSpPr>
              <a:grpSpLocks/>
            </p:cNvGrpSpPr>
            <p:nvPr/>
          </p:nvGrpSpPr>
          <p:grpSpPr bwMode="auto">
            <a:xfrm>
              <a:off x="3524" y="2141"/>
              <a:ext cx="738" cy="288"/>
              <a:chOff x="1282" y="2126"/>
              <a:chExt cx="738" cy="288"/>
            </a:xfrm>
          </p:grpSpPr>
          <p:grpSp>
            <p:nvGrpSpPr>
              <p:cNvPr id="36010" name="Group 46"/>
              <p:cNvGrpSpPr>
                <a:grpSpLocks/>
              </p:cNvGrpSpPr>
              <p:nvPr/>
            </p:nvGrpSpPr>
            <p:grpSpPr bwMode="auto">
              <a:xfrm>
                <a:off x="1282" y="2126"/>
                <a:ext cx="246" cy="288"/>
                <a:chOff x="1287" y="1865"/>
                <a:chExt cx="246" cy="288"/>
              </a:xfrm>
            </p:grpSpPr>
            <p:sp>
              <p:nvSpPr>
                <p:cNvPr id="36017" name="Rectangle 47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6018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id-ID"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36011" name="Group 49"/>
              <p:cNvGrpSpPr>
                <a:grpSpLocks/>
              </p:cNvGrpSpPr>
              <p:nvPr/>
            </p:nvGrpSpPr>
            <p:grpSpPr bwMode="auto">
              <a:xfrm>
                <a:off x="1528" y="2126"/>
                <a:ext cx="246" cy="288"/>
                <a:chOff x="1287" y="1865"/>
                <a:chExt cx="246" cy="288"/>
              </a:xfrm>
            </p:grpSpPr>
            <p:sp>
              <p:nvSpPr>
                <p:cNvPr id="36015" name="Rectangle 50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6016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11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id-ID" altLang="id-ID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6012" name="Group 52"/>
              <p:cNvGrpSpPr>
                <a:grpSpLocks/>
              </p:cNvGrpSpPr>
              <p:nvPr/>
            </p:nvGrpSpPr>
            <p:grpSpPr bwMode="auto">
              <a:xfrm>
                <a:off x="1774" y="2126"/>
                <a:ext cx="246" cy="288"/>
                <a:chOff x="1287" y="1865"/>
                <a:chExt cx="246" cy="288"/>
              </a:xfrm>
            </p:grpSpPr>
            <p:sp>
              <p:nvSpPr>
                <p:cNvPr id="36013" name="Rectangle 53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6014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id-ID">
                      <a:latin typeface="Times New Roman" panose="02020603050405020304" pitchFamily="18" charset="0"/>
                    </a:rPr>
                    <a:t>4</a:t>
                  </a:r>
                </a:p>
              </p:txBody>
            </p:sp>
          </p:grpSp>
        </p:grpSp>
        <p:grpSp>
          <p:nvGrpSpPr>
            <p:cNvPr id="36000" name="Group 55"/>
            <p:cNvGrpSpPr>
              <a:grpSpLocks/>
            </p:cNvGrpSpPr>
            <p:nvPr/>
          </p:nvGrpSpPr>
          <p:grpSpPr bwMode="auto">
            <a:xfrm>
              <a:off x="3519" y="2402"/>
              <a:ext cx="738" cy="518"/>
              <a:chOff x="1282" y="2126"/>
              <a:chExt cx="738" cy="518"/>
            </a:xfrm>
          </p:grpSpPr>
          <p:grpSp>
            <p:nvGrpSpPr>
              <p:cNvPr id="36001" name="Group 56"/>
              <p:cNvGrpSpPr>
                <a:grpSpLocks/>
              </p:cNvGrpSpPr>
              <p:nvPr/>
            </p:nvGrpSpPr>
            <p:grpSpPr bwMode="auto">
              <a:xfrm>
                <a:off x="1282" y="2126"/>
                <a:ext cx="246" cy="288"/>
                <a:chOff x="1287" y="1865"/>
                <a:chExt cx="246" cy="288"/>
              </a:xfrm>
            </p:grpSpPr>
            <p:sp>
              <p:nvSpPr>
                <p:cNvPr id="36008" name="Rectangle 57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6009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id-ID">
                      <a:latin typeface="Times New Roman" panose="02020603050405020304" pitchFamily="18" charset="0"/>
                    </a:rPr>
                    <a:t>7</a:t>
                  </a:r>
                </a:p>
              </p:txBody>
            </p:sp>
          </p:grpSp>
          <p:grpSp>
            <p:nvGrpSpPr>
              <p:cNvPr id="36002" name="Group 59"/>
              <p:cNvGrpSpPr>
                <a:grpSpLocks/>
              </p:cNvGrpSpPr>
              <p:nvPr/>
            </p:nvGrpSpPr>
            <p:grpSpPr bwMode="auto">
              <a:xfrm>
                <a:off x="1528" y="2126"/>
                <a:ext cx="246" cy="518"/>
                <a:chOff x="1287" y="1865"/>
                <a:chExt cx="246" cy="518"/>
              </a:xfrm>
            </p:grpSpPr>
            <p:sp>
              <p:nvSpPr>
                <p:cNvPr id="36006" name="Rectangle 60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6007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12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id-ID">
                      <a:latin typeface="Times New Roman" panose="02020603050405020304" pitchFamily="18" charset="0"/>
                    </a:rPr>
                    <a:t>6</a:t>
                  </a:r>
                </a:p>
                <a:p>
                  <a:endParaRPr lang="en-US" altLang="id-ID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6003" name="Group 62"/>
              <p:cNvGrpSpPr>
                <a:grpSpLocks/>
              </p:cNvGrpSpPr>
              <p:nvPr/>
            </p:nvGrpSpPr>
            <p:grpSpPr bwMode="auto">
              <a:xfrm>
                <a:off x="1774" y="2126"/>
                <a:ext cx="246" cy="288"/>
                <a:chOff x="1287" y="1865"/>
                <a:chExt cx="246" cy="288"/>
              </a:xfrm>
            </p:grpSpPr>
            <p:sp>
              <p:nvSpPr>
                <p:cNvPr id="36004" name="Rectangle 63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6005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id-ID">
                      <a:latin typeface="Times New Roman" panose="02020603050405020304" pitchFamily="18" charset="0"/>
                    </a:rPr>
                    <a:t>5</a:t>
                  </a:r>
                </a:p>
              </p:txBody>
            </p:sp>
          </p:grpSp>
        </p:grpSp>
      </p:grpSp>
      <p:grpSp>
        <p:nvGrpSpPr>
          <p:cNvPr id="28" name="Group 65"/>
          <p:cNvGrpSpPr>
            <a:grpSpLocks/>
          </p:cNvGrpSpPr>
          <p:nvPr/>
        </p:nvGrpSpPr>
        <p:grpSpPr bwMode="auto">
          <a:xfrm>
            <a:off x="1485900" y="4884738"/>
            <a:ext cx="1187450" cy="1285875"/>
            <a:chOff x="3519" y="1880"/>
            <a:chExt cx="748" cy="810"/>
          </a:xfrm>
        </p:grpSpPr>
        <p:grpSp>
          <p:nvGrpSpPr>
            <p:cNvPr id="35968" name="Group 66"/>
            <p:cNvGrpSpPr>
              <a:grpSpLocks/>
            </p:cNvGrpSpPr>
            <p:nvPr/>
          </p:nvGrpSpPr>
          <p:grpSpPr bwMode="auto">
            <a:xfrm>
              <a:off x="3529" y="1880"/>
              <a:ext cx="738" cy="288"/>
              <a:chOff x="1282" y="2126"/>
              <a:chExt cx="738" cy="288"/>
            </a:xfrm>
          </p:grpSpPr>
          <p:grpSp>
            <p:nvGrpSpPr>
              <p:cNvPr id="35989" name="Group 67"/>
              <p:cNvGrpSpPr>
                <a:grpSpLocks/>
              </p:cNvGrpSpPr>
              <p:nvPr/>
            </p:nvGrpSpPr>
            <p:grpSpPr bwMode="auto">
              <a:xfrm>
                <a:off x="1282" y="2126"/>
                <a:ext cx="246" cy="288"/>
                <a:chOff x="1287" y="1865"/>
                <a:chExt cx="246" cy="288"/>
              </a:xfrm>
            </p:grpSpPr>
            <p:sp>
              <p:nvSpPr>
                <p:cNvPr id="35996" name="Rectangle 68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5997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id-ID">
                      <a:latin typeface="Times New Roman" panose="02020603050405020304" pitchFamily="18" charset="0"/>
                    </a:rPr>
                    <a:t>2</a:t>
                  </a:r>
                </a:p>
              </p:txBody>
            </p:sp>
          </p:grpSp>
          <p:grpSp>
            <p:nvGrpSpPr>
              <p:cNvPr id="35990" name="Group 70"/>
              <p:cNvGrpSpPr>
                <a:grpSpLocks/>
              </p:cNvGrpSpPr>
              <p:nvPr/>
            </p:nvGrpSpPr>
            <p:grpSpPr bwMode="auto">
              <a:xfrm>
                <a:off x="1528" y="2126"/>
                <a:ext cx="246" cy="288"/>
                <a:chOff x="1287" y="1865"/>
                <a:chExt cx="246" cy="288"/>
              </a:xfrm>
            </p:grpSpPr>
            <p:sp>
              <p:nvSpPr>
                <p:cNvPr id="35994" name="Rectangle 71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5995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11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id-ID" altLang="id-ID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5991" name="Group 73"/>
              <p:cNvGrpSpPr>
                <a:grpSpLocks/>
              </p:cNvGrpSpPr>
              <p:nvPr/>
            </p:nvGrpSpPr>
            <p:grpSpPr bwMode="auto">
              <a:xfrm>
                <a:off x="1774" y="2126"/>
                <a:ext cx="246" cy="288"/>
                <a:chOff x="1287" y="1865"/>
                <a:chExt cx="246" cy="288"/>
              </a:xfrm>
            </p:grpSpPr>
            <p:sp>
              <p:nvSpPr>
                <p:cNvPr id="35992" name="Rectangle 74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5993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id-ID">
                      <a:latin typeface="Times New Roman" panose="02020603050405020304" pitchFamily="18" charset="0"/>
                    </a:rPr>
                    <a:t>3</a:t>
                  </a:r>
                </a:p>
              </p:txBody>
            </p:sp>
          </p:grpSp>
        </p:grpSp>
        <p:grpSp>
          <p:nvGrpSpPr>
            <p:cNvPr id="35969" name="Group 76"/>
            <p:cNvGrpSpPr>
              <a:grpSpLocks/>
            </p:cNvGrpSpPr>
            <p:nvPr/>
          </p:nvGrpSpPr>
          <p:grpSpPr bwMode="auto">
            <a:xfrm>
              <a:off x="3524" y="2141"/>
              <a:ext cx="738" cy="288"/>
              <a:chOff x="1282" y="2126"/>
              <a:chExt cx="738" cy="288"/>
            </a:xfrm>
          </p:grpSpPr>
          <p:grpSp>
            <p:nvGrpSpPr>
              <p:cNvPr id="35980" name="Group 77"/>
              <p:cNvGrpSpPr>
                <a:grpSpLocks/>
              </p:cNvGrpSpPr>
              <p:nvPr/>
            </p:nvGrpSpPr>
            <p:grpSpPr bwMode="auto">
              <a:xfrm>
                <a:off x="1282" y="2126"/>
                <a:ext cx="246" cy="288"/>
                <a:chOff x="1287" y="1865"/>
                <a:chExt cx="246" cy="288"/>
              </a:xfrm>
            </p:grpSpPr>
            <p:sp>
              <p:nvSpPr>
                <p:cNvPr id="35987" name="Rectangle 78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5988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id-ID"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35981" name="Group 80"/>
              <p:cNvGrpSpPr>
                <a:grpSpLocks/>
              </p:cNvGrpSpPr>
              <p:nvPr/>
            </p:nvGrpSpPr>
            <p:grpSpPr bwMode="auto">
              <a:xfrm>
                <a:off x="1528" y="2126"/>
                <a:ext cx="246" cy="288"/>
                <a:chOff x="1287" y="1865"/>
                <a:chExt cx="246" cy="288"/>
              </a:xfrm>
            </p:grpSpPr>
            <p:sp>
              <p:nvSpPr>
                <p:cNvPr id="35985" name="Rectangle 81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5986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id-ID">
                      <a:latin typeface="Times New Roman" panose="02020603050405020304" pitchFamily="18" charset="0"/>
                    </a:rPr>
                    <a:t>8</a:t>
                  </a:r>
                </a:p>
              </p:txBody>
            </p:sp>
          </p:grpSp>
          <p:grpSp>
            <p:nvGrpSpPr>
              <p:cNvPr id="35982" name="Group 83"/>
              <p:cNvGrpSpPr>
                <a:grpSpLocks/>
              </p:cNvGrpSpPr>
              <p:nvPr/>
            </p:nvGrpSpPr>
            <p:grpSpPr bwMode="auto">
              <a:xfrm>
                <a:off x="1774" y="2126"/>
                <a:ext cx="246" cy="288"/>
                <a:chOff x="1287" y="1865"/>
                <a:chExt cx="246" cy="288"/>
              </a:xfrm>
            </p:grpSpPr>
            <p:sp>
              <p:nvSpPr>
                <p:cNvPr id="35983" name="Rectangle 84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5984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id-ID">
                      <a:latin typeface="Times New Roman" panose="02020603050405020304" pitchFamily="18" charset="0"/>
                    </a:rPr>
                    <a:t>4</a:t>
                  </a:r>
                </a:p>
              </p:txBody>
            </p:sp>
          </p:grpSp>
        </p:grpSp>
        <p:grpSp>
          <p:nvGrpSpPr>
            <p:cNvPr id="35970" name="Group 86"/>
            <p:cNvGrpSpPr>
              <a:grpSpLocks/>
            </p:cNvGrpSpPr>
            <p:nvPr/>
          </p:nvGrpSpPr>
          <p:grpSpPr bwMode="auto">
            <a:xfrm>
              <a:off x="3519" y="2402"/>
              <a:ext cx="738" cy="288"/>
              <a:chOff x="1282" y="2126"/>
              <a:chExt cx="738" cy="288"/>
            </a:xfrm>
          </p:grpSpPr>
          <p:grpSp>
            <p:nvGrpSpPr>
              <p:cNvPr id="35971" name="Group 87"/>
              <p:cNvGrpSpPr>
                <a:grpSpLocks/>
              </p:cNvGrpSpPr>
              <p:nvPr/>
            </p:nvGrpSpPr>
            <p:grpSpPr bwMode="auto">
              <a:xfrm>
                <a:off x="1282" y="2126"/>
                <a:ext cx="246" cy="288"/>
                <a:chOff x="1287" y="1865"/>
                <a:chExt cx="246" cy="288"/>
              </a:xfrm>
            </p:grpSpPr>
            <p:sp>
              <p:nvSpPr>
                <p:cNvPr id="35978" name="Rectangle 88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5979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id-ID">
                      <a:latin typeface="Times New Roman" panose="02020603050405020304" pitchFamily="18" charset="0"/>
                    </a:rPr>
                    <a:t>7</a:t>
                  </a:r>
                </a:p>
              </p:txBody>
            </p:sp>
          </p:grpSp>
          <p:grpSp>
            <p:nvGrpSpPr>
              <p:cNvPr id="35972" name="Group 90"/>
              <p:cNvGrpSpPr>
                <a:grpSpLocks/>
              </p:cNvGrpSpPr>
              <p:nvPr/>
            </p:nvGrpSpPr>
            <p:grpSpPr bwMode="auto">
              <a:xfrm>
                <a:off x="1528" y="2126"/>
                <a:ext cx="246" cy="288"/>
                <a:chOff x="1287" y="1865"/>
                <a:chExt cx="246" cy="288"/>
              </a:xfrm>
            </p:grpSpPr>
            <p:sp>
              <p:nvSpPr>
                <p:cNvPr id="35976" name="Rectangle 91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5977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id-ID">
                      <a:latin typeface="Times New Roman" panose="02020603050405020304" pitchFamily="18" charset="0"/>
                    </a:rPr>
                    <a:t>6</a:t>
                  </a:r>
                </a:p>
              </p:txBody>
            </p:sp>
          </p:grpSp>
          <p:grpSp>
            <p:nvGrpSpPr>
              <p:cNvPr id="35973" name="Group 93"/>
              <p:cNvGrpSpPr>
                <a:grpSpLocks/>
              </p:cNvGrpSpPr>
              <p:nvPr/>
            </p:nvGrpSpPr>
            <p:grpSpPr bwMode="auto">
              <a:xfrm>
                <a:off x="1774" y="2126"/>
                <a:ext cx="246" cy="288"/>
                <a:chOff x="1287" y="1865"/>
                <a:chExt cx="246" cy="288"/>
              </a:xfrm>
            </p:grpSpPr>
            <p:sp>
              <p:nvSpPr>
                <p:cNvPr id="35974" name="Rectangle 94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5975" name="Text Box 95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id-ID">
                      <a:latin typeface="Times New Roman" panose="02020603050405020304" pitchFamily="18" charset="0"/>
                    </a:rPr>
                    <a:t>5</a:t>
                  </a:r>
                </a:p>
              </p:txBody>
            </p:sp>
          </p:grpSp>
        </p:grpSp>
      </p:grpSp>
      <p:grpSp>
        <p:nvGrpSpPr>
          <p:cNvPr id="313561" name="Group 96"/>
          <p:cNvGrpSpPr>
            <a:grpSpLocks/>
          </p:cNvGrpSpPr>
          <p:nvPr/>
        </p:nvGrpSpPr>
        <p:grpSpPr bwMode="auto">
          <a:xfrm>
            <a:off x="6297613" y="2995613"/>
            <a:ext cx="1187450" cy="1309687"/>
            <a:chOff x="3797" y="3132"/>
            <a:chExt cx="748" cy="825"/>
          </a:xfrm>
        </p:grpSpPr>
        <p:grpSp>
          <p:nvGrpSpPr>
            <p:cNvPr id="35938" name="Group 97"/>
            <p:cNvGrpSpPr>
              <a:grpSpLocks/>
            </p:cNvGrpSpPr>
            <p:nvPr/>
          </p:nvGrpSpPr>
          <p:grpSpPr bwMode="auto">
            <a:xfrm>
              <a:off x="3807" y="3147"/>
              <a:ext cx="738" cy="288"/>
              <a:chOff x="1282" y="2126"/>
              <a:chExt cx="738" cy="288"/>
            </a:xfrm>
          </p:grpSpPr>
          <p:grpSp>
            <p:nvGrpSpPr>
              <p:cNvPr id="35959" name="Group 98"/>
              <p:cNvGrpSpPr>
                <a:grpSpLocks/>
              </p:cNvGrpSpPr>
              <p:nvPr/>
            </p:nvGrpSpPr>
            <p:grpSpPr bwMode="auto">
              <a:xfrm>
                <a:off x="1282" y="2126"/>
                <a:ext cx="246" cy="288"/>
                <a:chOff x="1287" y="1865"/>
                <a:chExt cx="246" cy="288"/>
              </a:xfrm>
            </p:grpSpPr>
            <p:sp>
              <p:nvSpPr>
                <p:cNvPr id="35966" name="Rectangle 99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5967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id-ID"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35960" name="Group 101"/>
              <p:cNvGrpSpPr>
                <a:grpSpLocks/>
              </p:cNvGrpSpPr>
              <p:nvPr/>
            </p:nvGrpSpPr>
            <p:grpSpPr bwMode="auto">
              <a:xfrm>
                <a:off x="1528" y="2126"/>
                <a:ext cx="246" cy="288"/>
                <a:chOff x="1287" y="1865"/>
                <a:chExt cx="246" cy="288"/>
              </a:xfrm>
            </p:grpSpPr>
            <p:sp>
              <p:nvSpPr>
                <p:cNvPr id="35964" name="Rectangle 102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5965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11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id-ID" altLang="id-ID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5961" name="Group 104"/>
              <p:cNvGrpSpPr>
                <a:grpSpLocks/>
              </p:cNvGrpSpPr>
              <p:nvPr/>
            </p:nvGrpSpPr>
            <p:grpSpPr bwMode="auto">
              <a:xfrm>
                <a:off x="1774" y="2126"/>
                <a:ext cx="246" cy="288"/>
                <a:chOff x="1287" y="1865"/>
                <a:chExt cx="246" cy="288"/>
              </a:xfrm>
            </p:grpSpPr>
            <p:sp>
              <p:nvSpPr>
                <p:cNvPr id="35962" name="Rectangle 105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5963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id-ID">
                      <a:latin typeface="Times New Roman" panose="02020603050405020304" pitchFamily="18" charset="0"/>
                    </a:rPr>
                    <a:t>3</a:t>
                  </a:r>
                </a:p>
              </p:txBody>
            </p:sp>
          </p:grpSp>
        </p:grpSp>
        <p:grpSp>
          <p:nvGrpSpPr>
            <p:cNvPr id="35939" name="Group 107"/>
            <p:cNvGrpSpPr>
              <a:grpSpLocks/>
            </p:cNvGrpSpPr>
            <p:nvPr/>
          </p:nvGrpSpPr>
          <p:grpSpPr bwMode="auto">
            <a:xfrm>
              <a:off x="3802" y="3408"/>
              <a:ext cx="246" cy="288"/>
              <a:chOff x="1287" y="1865"/>
              <a:chExt cx="246" cy="288"/>
            </a:xfrm>
          </p:grpSpPr>
          <p:sp>
            <p:nvSpPr>
              <p:cNvPr id="35957" name="Rectangle 108"/>
              <p:cNvSpPr>
                <a:spLocks noChangeArrowheads="1"/>
              </p:cNvSpPr>
              <p:nvPr/>
            </p:nvSpPr>
            <p:spPr bwMode="auto">
              <a:xfrm>
                <a:off x="1287" y="1880"/>
                <a:ext cx="246" cy="24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5958" name="Text Box 109"/>
              <p:cNvSpPr txBox="1">
                <a:spLocks noChangeArrowheads="1"/>
              </p:cNvSpPr>
              <p:nvPr/>
            </p:nvSpPr>
            <p:spPr bwMode="auto">
              <a:xfrm>
                <a:off x="1316" y="1865"/>
                <a:ext cx="1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id-ID">
                    <a:latin typeface="Times New Roman" panose="02020603050405020304" pitchFamily="18" charset="0"/>
                  </a:rPr>
                  <a:t> </a:t>
                </a:r>
              </a:p>
            </p:txBody>
          </p:sp>
        </p:grpSp>
        <p:grpSp>
          <p:nvGrpSpPr>
            <p:cNvPr id="35940" name="Group 110"/>
            <p:cNvGrpSpPr>
              <a:grpSpLocks/>
            </p:cNvGrpSpPr>
            <p:nvPr/>
          </p:nvGrpSpPr>
          <p:grpSpPr bwMode="auto">
            <a:xfrm>
              <a:off x="4048" y="3408"/>
              <a:ext cx="246" cy="288"/>
              <a:chOff x="1287" y="1865"/>
              <a:chExt cx="246" cy="288"/>
            </a:xfrm>
          </p:grpSpPr>
          <p:sp>
            <p:nvSpPr>
              <p:cNvPr id="35955" name="Rectangle 111"/>
              <p:cNvSpPr>
                <a:spLocks noChangeArrowheads="1"/>
              </p:cNvSpPr>
              <p:nvPr/>
            </p:nvSpPr>
            <p:spPr bwMode="auto">
              <a:xfrm>
                <a:off x="1287" y="1880"/>
                <a:ext cx="246" cy="24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5956" name="Text Box 112"/>
              <p:cNvSpPr txBox="1">
                <a:spLocks noChangeArrowheads="1"/>
              </p:cNvSpPr>
              <p:nvPr/>
            </p:nvSpPr>
            <p:spPr bwMode="auto">
              <a:xfrm>
                <a:off x="1316" y="1865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id-ID">
                    <a:latin typeface="Times New Roman" panose="02020603050405020304" pitchFamily="18" charset="0"/>
                  </a:rPr>
                  <a:t>8</a:t>
                </a:r>
              </a:p>
            </p:txBody>
          </p:sp>
        </p:grpSp>
        <p:grpSp>
          <p:nvGrpSpPr>
            <p:cNvPr id="35941" name="Group 113"/>
            <p:cNvGrpSpPr>
              <a:grpSpLocks/>
            </p:cNvGrpSpPr>
            <p:nvPr/>
          </p:nvGrpSpPr>
          <p:grpSpPr bwMode="auto">
            <a:xfrm>
              <a:off x="4294" y="3408"/>
              <a:ext cx="246" cy="288"/>
              <a:chOff x="1287" y="1865"/>
              <a:chExt cx="246" cy="288"/>
            </a:xfrm>
          </p:grpSpPr>
          <p:sp>
            <p:nvSpPr>
              <p:cNvPr id="35953" name="Rectangle 114"/>
              <p:cNvSpPr>
                <a:spLocks noChangeArrowheads="1"/>
              </p:cNvSpPr>
              <p:nvPr/>
            </p:nvSpPr>
            <p:spPr bwMode="auto">
              <a:xfrm>
                <a:off x="1287" y="1880"/>
                <a:ext cx="246" cy="24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5954" name="Text Box 115"/>
              <p:cNvSpPr txBox="1">
                <a:spLocks noChangeArrowheads="1"/>
              </p:cNvSpPr>
              <p:nvPr/>
            </p:nvSpPr>
            <p:spPr bwMode="auto">
              <a:xfrm>
                <a:off x="1316" y="1865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id-ID">
                    <a:latin typeface="Times New Roman" panose="02020603050405020304" pitchFamily="18" charset="0"/>
                  </a:rPr>
                  <a:t>4</a:t>
                </a:r>
              </a:p>
            </p:txBody>
          </p:sp>
        </p:grpSp>
        <p:grpSp>
          <p:nvGrpSpPr>
            <p:cNvPr id="35942" name="Group 116"/>
            <p:cNvGrpSpPr>
              <a:grpSpLocks/>
            </p:cNvGrpSpPr>
            <p:nvPr/>
          </p:nvGrpSpPr>
          <p:grpSpPr bwMode="auto">
            <a:xfrm>
              <a:off x="3797" y="3669"/>
              <a:ext cx="738" cy="288"/>
              <a:chOff x="1282" y="2126"/>
              <a:chExt cx="738" cy="288"/>
            </a:xfrm>
          </p:grpSpPr>
          <p:grpSp>
            <p:nvGrpSpPr>
              <p:cNvPr id="35944" name="Group 117"/>
              <p:cNvGrpSpPr>
                <a:grpSpLocks/>
              </p:cNvGrpSpPr>
              <p:nvPr/>
            </p:nvGrpSpPr>
            <p:grpSpPr bwMode="auto">
              <a:xfrm>
                <a:off x="1282" y="2126"/>
                <a:ext cx="246" cy="288"/>
                <a:chOff x="1287" y="1865"/>
                <a:chExt cx="246" cy="288"/>
              </a:xfrm>
            </p:grpSpPr>
            <p:sp>
              <p:nvSpPr>
                <p:cNvPr id="35951" name="Rectangle 118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5952" name="Text Box 119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id-ID">
                      <a:latin typeface="Times New Roman" panose="02020603050405020304" pitchFamily="18" charset="0"/>
                    </a:rPr>
                    <a:t>7</a:t>
                  </a:r>
                </a:p>
              </p:txBody>
            </p:sp>
          </p:grpSp>
          <p:grpSp>
            <p:nvGrpSpPr>
              <p:cNvPr id="35945" name="Group 120"/>
              <p:cNvGrpSpPr>
                <a:grpSpLocks/>
              </p:cNvGrpSpPr>
              <p:nvPr/>
            </p:nvGrpSpPr>
            <p:grpSpPr bwMode="auto">
              <a:xfrm>
                <a:off x="1528" y="2126"/>
                <a:ext cx="246" cy="288"/>
                <a:chOff x="1287" y="1865"/>
                <a:chExt cx="246" cy="288"/>
              </a:xfrm>
            </p:grpSpPr>
            <p:sp>
              <p:nvSpPr>
                <p:cNvPr id="35949" name="Rectangle 121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5950" name="Text Box 122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id-ID">
                      <a:latin typeface="Times New Roman" panose="02020603050405020304" pitchFamily="18" charset="0"/>
                    </a:rPr>
                    <a:t>6</a:t>
                  </a:r>
                </a:p>
              </p:txBody>
            </p:sp>
          </p:grpSp>
          <p:grpSp>
            <p:nvGrpSpPr>
              <p:cNvPr id="35946" name="Group 123"/>
              <p:cNvGrpSpPr>
                <a:grpSpLocks/>
              </p:cNvGrpSpPr>
              <p:nvPr/>
            </p:nvGrpSpPr>
            <p:grpSpPr bwMode="auto">
              <a:xfrm>
                <a:off x="1774" y="2126"/>
                <a:ext cx="246" cy="288"/>
                <a:chOff x="1287" y="1865"/>
                <a:chExt cx="246" cy="288"/>
              </a:xfrm>
            </p:grpSpPr>
            <p:sp>
              <p:nvSpPr>
                <p:cNvPr id="35947" name="Rectangle 124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5948" name="Text Box 125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id-ID">
                      <a:latin typeface="Times New Roman" panose="02020603050405020304" pitchFamily="18" charset="0"/>
                    </a:rPr>
                    <a:t>5</a:t>
                  </a:r>
                </a:p>
              </p:txBody>
            </p:sp>
          </p:grpSp>
        </p:grpSp>
        <p:sp>
          <p:nvSpPr>
            <p:cNvPr id="35943" name="Text Box 126"/>
            <p:cNvSpPr txBox="1">
              <a:spLocks noChangeArrowheads="1"/>
            </p:cNvSpPr>
            <p:nvPr/>
          </p:nvSpPr>
          <p:spPr bwMode="auto">
            <a:xfrm>
              <a:off x="4072" y="31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id-ID"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35846" name="Group 127"/>
          <p:cNvGrpSpPr>
            <a:grpSpLocks/>
          </p:cNvGrpSpPr>
          <p:nvPr/>
        </p:nvGrpSpPr>
        <p:grpSpPr bwMode="auto">
          <a:xfrm>
            <a:off x="6321425" y="4860925"/>
            <a:ext cx="1187450" cy="1309688"/>
            <a:chOff x="3797" y="3132"/>
            <a:chExt cx="748" cy="825"/>
          </a:xfrm>
        </p:grpSpPr>
        <p:grpSp>
          <p:nvGrpSpPr>
            <p:cNvPr id="35908" name="Group 128"/>
            <p:cNvGrpSpPr>
              <a:grpSpLocks/>
            </p:cNvGrpSpPr>
            <p:nvPr/>
          </p:nvGrpSpPr>
          <p:grpSpPr bwMode="auto">
            <a:xfrm>
              <a:off x="3807" y="3147"/>
              <a:ext cx="738" cy="288"/>
              <a:chOff x="1282" y="2126"/>
              <a:chExt cx="738" cy="288"/>
            </a:xfrm>
          </p:grpSpPr>
          <p:grpSp>
            <p:nvGrpSpPr>
              <p:cNvPr id="35929" name="Group 129"/>
              <p:cNvGrpSpPr>
                <a:grpSpLocks/>
              </p:cNvGrpSpPr>
              <p:nvPr/>
            </p:nvGrpSpPr>
            <p:grpSpPr bwMode="auto">
              <a:xfrm>
                <a:off x="1282" y="2126"/>
                <a:ext cx="246" cy="288"/>
                <a:chOff x="1287" y="1865"/>
                <a:chExt cx="246" cy="288"/>
              </a:xfrm>
            </p:grpSpPr>
            <p:sp>
              <p:nvSpPr>
                <p:cNvPr id="35936" name="Rectangle 130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5937" name="Text Box 131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16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id-ID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</p:grpSp>
          <p:grpSp>
            <p:nvGrpSpPr>
              <p:cNvPr id="35930" name="Group 132"/>
              <p:cNvGrpSpPr>
                <a:grpSpLocks/>
              </p:cNvGrpSpPr>
              <p:nvPr/>
            </p:nvGrpSpPr>
            <p:grpSpPr bwMode="auto">
              <a:xfrm>
                <a:off x="1528" y="2126"/>
                <a:ext cx="246" cy="288"/>
                <a:chOff x="1287" y="1865"/>
                <a:chExt cx="246" cy="288"/>
              </a:xfrm>
            </p:grpSpPr>
            <p:sp>
              <p:nvSpPr>
                <p:cNvPr id="35934" name="Rectangle 133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5935" name="Text Box 134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11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id-ID" altLang="id-ID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5931" name="Group 135"/>
              <p:cNvGrpSpPr>
                <a:grpSpLocks/>
              </p:cNvGrpSpPr>
              <p:nvPr/>
            </p:nvGrpSpPr>
            <p:grpSpPr bwMode="auto">
              <a:xfrm>
                <a:off x="1774" y="2126"/>
                <a:ext cx="246" cy="288"/>
                <a:chOff x="1287" y="1865"/>
                <a:chExt cx="246" cy="288"/>
              </a:xfrm>
            </p:grpSpPr>
            <p:sp>
              <p:nvSpPr>
                <p:cNvPr id="35932" name="Rectangle 136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5933" name="Text Box 137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id-ID">
                      <a:latin typeface="Times New Roman" panose="02020603050405020304" pitchFamily="18" charset="0"/>
                    </a:rPr>
                    <a:t>3</a:t>
                  </a:r>
                </a:p>
              </p:txBody>
            </p:sp>
          </p:grpSp>
        </p:grpSp>
        <p:grpSp>
          <p:nvGrpSpPr>
            <p:cNvPr id="35909" name="Group 138"/>
            <p:cNvGrpSpPr>
              <a:grpSpLocks/>
            </p:cNvGrpSpPr>
            <p:nvPr/>
          </p:nvGrpSpPr>
          <p:grpSpPr bwMode="auto">
            <a:xfrm>
              <a:off x="3802" y="3408"/>
              <a:ext cx="246" cy="288"/>
              <a:chOff x="1287" y="1865"/>
              <a:chExt cx="246" cy="288"/>
            </a:xfrm>
          </p:grpSpPr>
          <p:sp>
            <p:nvSpPr>
              <p:cNvPr id="35927" name="Rectangle 139"/>
              <p:cNvSpPr>
                <a:spLocks noChangeArrowheads="1"/>
              </p:cNvSpPr>
              <p:nvPr/>
            </p:nvSpPr>
            <p:spPr bwMode="auto">
              <a:xfrm>
                <a:off x="1287" y="1880"/>
                <a:ext cx="246" cy="24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5928" name="Text Box 140"/>
              <p:cNvSpPr txBox="1">
                <a:spLocks noChangeArrowheads="1"/>
              </p:cNvSpPr>
              <p:nvPr/>
            </p:nvSpPr>
            <p:spPr bwMode="auto">
              <a:xfrm>
                <a:off x="1316" y="1865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id-ID">
                    <a:latin typeface="Times New Roman" panose="02020603050405020304" pitchFamily="18" charset="0"/>
                  </a:rPr>
                  <a:t>1</a:t>
                </a:r>
              </a:p>
            </p:txBody>
          </p:sp>
        </p:grpSp>
        <p:grpSp>
          <p:nvGrpSpPr>
            <p:cNvPr id="35910" name="Group 141"/>
            <p:cNvGrpSpPr>
              <a:grpSpLocks/>
            </p:cNvGrpSpPr>
            <p:nvPr/>
          </p:nvGrpSpPr>
          <p:grpSpPr bwMode="auto">
            <a:xfrm>
              <a:off x="4048" y="3408"/>
              <a:ext cx="246" cy="288"/>
              <a:chOff x="1287" y="1865"/>
              <a:chExt cx="246" cy="288"/>
            </a:xfrm>
          </p:grpSpPr>
          <p:sp>
            <p:nvSpPr>
              <p:cNvPr id="35925" name="Rectangle 142"/>
              <p:cNvSpPr>
                <a:spLocks noChangeArrowheads="1"/>
              </p:cNvSpPr>
              <p:nvPr/>
            </p:nvSpPr>
            <p:spPr bwMode="auto">
              <a:xfrm>
                <a:off x="1287" y="1880"/>
                <a:ext cx="246" cy="24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5926" name="Text Box 143"/>
              <p:cNvSpPr txBox="1">
                <a:spLocks noChangeArrowheads="1"/>
              </p:cNvSpPr>
              <p:nvPr/>
            </p:nvSpPr>
            <p:spPr bwMode="auto">
              <a:xfrm>
                <a:off x="1316" y="1865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id-ID">
                    <a:latin typeface="Times New Roman" panose="02020603050405020304" pitchFamily="18" charset="0"/>
                  </a:rPr>
                  <a:t>8</a:t>
                </a:r>
              </a:p>
            </p:txBody>
          </p:sp>
        </p:grpSp>
        <p:grpSp>
          <p:nvGrpSpPr>
            <p:cNvPr id="35911" name="Group 144"/>
            <p:cNvGrpSpPr>
              <a:grpSpLocks/>
            </p:cNvGrpSpPr>
            <p:nvPr/>
          </p:nvGrpSpPr>
          <p:grpSpPr bwMode="auto">
            <a:xfrm>
              <a:off x="4294" y="3408"/>
              <a:ext cx="246" cy="288"/>
              <a:chOff x="1287" y="1865"/>
              <a:chExt cx="246" cy="288"/>
            </a:xfrm>
          </p:grpSpPr>
          <p:sp>
            <p:nvSpPr>
              <p:cNvPr id="35923" name="Rectangle 145"/>
              <p:cNvSpPr>
                <a:spLocks noChangeArrowheads="1"/>
              </p:cNvSpPr>
              <p:nvPr/>
            </p:nvSpPr>
            <p:spPr bwMode="auto">
              <a:xfrm>
                <a:off x="1287" y="1880"/>
                <a:ext cx="246" cy="24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5924" name="Text Box 146"/>
              <p:cNvSpPr txBox="1">
                <a:spLocks noChangeArrowheads="1"/>
              </p:cNvSpPr>
              <p:nvPr/>
            </p:nvSpPr>
            <p:spPr bwMode="auto">
              <a:xfrm>
                <a:off x="1316" y="1865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id-ID">
                    <a:latin typeface="Times New Roman" panose="02020603050405020304" pitchFamily="18" charset="0"/>
                  </a:rPr>
                  <a:t>4</a:t>
                </a:r>
              </a:p>
            </p:txBody>
          </p:sp>
        </p:grpSp>
        <p:grpSp>
          <p:nvGrpSpPr>
            <p:cNvPr id="35912" name="Group 147"/>
            <p:cNvGrpSpPr>
              <a:grpSpLocks/>
            </p:cNvGrpSpPr>
            <p:nvPr/>
          </p:nvGrpSpPr>
          <p:grpSpPr bwMode="auto">
            <a:xfrm>
              <a:off x="3797" y="3669"/>
              <a:ext cx="738" cy="288"/>
              <a:chOff x="1282" y="2126"/>
              <a:chExt cx="738" cy="288"/>
            </a:xfrm>
          </p:grpSpPr>
          <p:grpSp>
            <p:nvGrpSpPr>
              <p:cNvPr id="35914" name="Group 148"/>
              <p:cNvGrpSpPr>
                <a:grpSpLocks/>
              </p:cNvGrpSpPr>
              <p:nvPr/>
            </p:nvGrpSpPr>
            <p:grpSpPr bwMode="auto">
              <a:xfrm>
                <a:off x="1282" y="2126"/>
                <a:ext cx="246" cy="288"/>
                <a:chOff x="1287" y="1865"/>
                <a:chExt cx="246" cy="288"/>
              </a:xfrm>
            </p:grpSpPr>
            <p:sp>
              <p:nvSpPr>
                <p:cNvPr id="35921" name="Rectangle 149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5922" name="Text Box 150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id-ID">
                      <a:latin typeface="Times New Roman" panose="02020603050405020304" pitchFamily="18" charset="0"/>
                    </a:rPr>
                    <a:t>7</a:t>
                  </a:r>
                </a:p>
              </p:txBody>
            </p:sp>
          </p:grpSp>
          <p:grpSp>
            <p:nvGrpSpPr>
              <p:cNvPr id="35915" name="Group 151"/>
              <p:cNvGrpSpPr>
                <a:grpSpLocks/>
              </p:cNvGrpSpPr>
              <p:nvPr/>
            </p:nvGrpSpPr>
            <p:grpSpPr bwMode="auto">
              <a:xfrm>
                <a:off x="1528" y="2126"/>
                <a:ext cx="246" cy="288"/>
                <a:chOff x="1287" y="1865"/>
                <a:chExt cx="246" cy="288"/>
              </a:xfrm>
            </p:grpSpPr>
            <p:sp>
              <p:nvSpPr>
                <p:cNvPr id="35919" name="Rectangle 152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5920" name="Text Box 153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id-ID">
                      <a:latin typeface="Times New Roman" panose="02020603050405020304" pitchFamily="18" charset="0"/>
                    </a:rPr>
                    <a:t>6</a:t>
                  </a:r>
                </a:p>
              </p:txBody>
            </p:sp>
          </p:grpSp>
          <p:grpSp>
            <p:nvGrpSpPr>
              <p:cNvPr id="35916" name="Group 154"/>
              <p:cNvGrpSpPr>
                <a:grpSpLocks/>
              </p:cNvGrpSpPr>
              <p:nvPr/>
            </p:nvGrpSpPr>
            <p:grpSpPr bwMode="auto">
              <a:xfrm>
                <a:off x="1774" y="2126"/>
                <a:ext cx="246" cy="288"/>
                <a:chOff x="1287" y="1865"/>
                <a:chExt cx="246" cy="288"/>
              </a:xfrm>
            </p:grpSpPr>
            <p:sp>
              <p:nvSpPr>
                <p:cNvPr id="35917" name="Rectangle 155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5918" name="Text Box 156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id-ID">
                      <a:latin typeface="Times New Roman" panose="02020603050405020304" pitchFamily="18" charset="0"/>
                    </a:rPr>
                    <a:t>5</a:t>
                  </a:r>
                </a:p>
              </p:txBody>
            </p:sp>
          </p:grpSp>
        </p:grpSp>
        <p:sp>
          <p:nvSpPr>
            <p:cNvPr id="35913" name="Text Box 157"/>
            <p:cNvSpPr txBox="1">
              <a:spLocks noChangeArrowheads="1"/>
            </p:cNvSpPr>
            <p:nvPr/>
          </p:nvSpPr>
          <p:spPr bwMode="auto">
            <a:xfrm>
              <a:off x="4072" y="31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id-ID"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35859" name="Group 158"/>
          <p:cNvGrpSpPr>
            <a:grpSpLocks/>
          </p:cNvGrpSpPr>
          <p:nvPr/>
        </p:nvGrpSpPr>
        <p:grpSpPr bwMode="auto">
          <a:xfrm>
            <a:off x="6230938" y="1106488"/>
            <a:ext cx="1187450" cy="1309687"/>
            <a:chOff x="3797" y="3132"/>
            <a:chExt cx="748" cy="825"/>
          </a:xfrm>
        </p:grpSpPr>
        <p:grpSp>
          <p:nvGrpSpPr>
            <p:cNvPr id="35878" name="Group 159"/>
            <p:cNvGrpSpPr>
              <a:grpSpLocks/>
            </p:cNvGrpSpPr>
            <p:nvPr/>
          </p:nvGrpSpPr>
          <p:grpSpPr bwMode="auto">
            <a:xfrm>
              <a:off x="3807" y="3147"/>
              <a:ext cx="738" cy="288"/>
              <a:chOff x="1282" y="2126"/>
              <a:chExt cx="738" cy="288"/>
            </a:xfrm>
          </p:grpSpPr>
          <p:grpSp>
            <p:nvGrpSpPr>
              <p:cNvPr id="35899" name="Group 160"/>
              <p:cNvGrpSpPr>
                <a:grpSpLocks/>
              </p:cNvGrpSpPr>
              <p:nvPr/>
            </p:nvGrpSpPr>
            <p:grpSpPr bwMode="auto">
              <a:xfrm>
                <a:off x="1282" y="2126"/>
                <a:ext cx="246" cy="288"/>
                <a:chOff x="1287" y="1865"/>
                <a:chExt cx="246" cy="288"/>
              </a:xfrm>
            </p:grpSpPr>
            <p:sp>
              <p:nvSpPr>
                <p:cNvPr id="35906" name="Rectangle 161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5907" name="Text Box 162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id-ID"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35900" name="Group 163"/>
              <p:cNvGrpSpPr>
                <a:grpSpLocks/>
              </p:cNvGrpSpPr>
              <p:nvPr/>
            </p:nvGrpSpPr>
            <p:grpSpPr bwMode="auto">
              <a:xfrm>
                <a:off x="1528" y="2126"/>
                <a:ext cx="246" cy="288"/>
                <a:chOff x="1287" y="1865"/>
                <a:chExt cx="246" cy="288"/>
              </a:xfrm>
            </p:grpSpPr>
            <p:sp>
              <p:nvSpPr>
                <p:cNvPr id="35904" name="Rectangle 164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5905" name="Text Box 165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11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id-ID" altLang="id-ID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5901" name="Group 166"/>
              <p:cNvGrpSpPr>
                <a:grpSpLocks/>
              </p:cNvGrpSpPr>
              <p:nvPr/>
            </p:nvGrpSpPr>
            <p:grpSpPr bwMode="auto">
              <a:xfrm>
                <a:off x="1774" y="2126"/>
                <a:ext cx="246" cy="288"/>
                <a:chOff x="1287" y="1865"/>
                <a:chExt cx="246" cy="288"/>
              </a:xfrm>
            </p:grpSpPr>
            <p:sp>
              <p:nvSpPr>
                <p:cNvPr id="35902" name="Rectangle 167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5903" name="Text Box 168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id-ID">
                      <a:latin typeface="Times New Roman" panose="02020603050405020304" pitchFamily="18" charset="0"/>
                    </a:rPr>
                    <a:t>3</a:t>
                  </a:r>
                </a:p>
              </p:txBody>
            </p:sp>
          </p:grpSp>
        </p:grpSp>
        <p:grpSp>
          <p:nvGrpSpPr>
            <p:cNvPr id="2" name="Group 169"/>
            <p:cNvGrpSpPr>
              <a:grpSpLocks/>
            </p:cNvGrpSpPr>
            <p:nvPr/>
          </p:nvGrpSpPr>
          <p:grpSpPr bwMode="auto">
            <a:xfrm>
              <a:off x="3802" y="3408"/>
              <a:ext cx="289" cy="288"/>
              <a:chOff x="1287" y="1865"/>
              <a:chExt cx="289" cy="288"/>
            </a:xfrm>
          </p:grpSpPr>
          <p:sp>
            <p:nvSpPr>
              <p:cNvPr id="35897" name="Rectangle 170"/>
              <p:cNvSpPr>
                <a:spLocks noChangeArrowheads="1"/>
              </p:cNvSpPr>
              <p:nvPr/>
            </p:nvSpPr>
            <p:spPr bwMode="auto">
              <a:xfrm>
                <a:off x="1287" y="1880"/>
                <a:ext cx="246" cy="24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5898" name="Text Box 171"/>
              <p:cNvSpPr txBox="1">
                <a:spLocks noChangeArrowheads="1"/>
              </p:cNvSpPr>
              <p:nvPr/>
            </p:nvSpPr>
            <p:spPr bwMode="auto">
              <a:xfrm>
                <a:off x="1316" y="1865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id-ID">
                    <a:latin typeface="Times New Roman" panose="02020603050405020304" pitchFamily="18" charset="0"/>
                  </a:rPr>
                  <a:t>8 </a:t>
                </a:r>
              </a:p>
            </p:txBody>
          </p:sp>
        </p:grpSp>
        <p:grpSp>
          <p:nvGrpSpPr>
            <p:cNvPr id="3" name="Group 172"/>
            <p:cNvGrpSpPr>
              <a:grpSpLocks/>
            </p:cNvGrpSpPr>
            <p:nvPr/>
          </p:nvGrpSpPr>
          <p:grpSpPr bwMode="auto">
            <a:xfrm>
              <a:off x="4048" y="3408"/>
              <a:ext cx="246" cy="288"/>
              <a:chOff x="1287" y="1865"/>
              <a:chExt cx="246" cy="288"/>
            </a:xfrm>
          </p:grpSpPr>
          <p:sp>
            <p:nvSpPr>
              <p:cNvPr id="35895" name="Rectangle 173"/>
              <p:cNvSpPr>
                <a:spLocks noChangeArrowheads="1"/>
              </p:cNvSpPr>
              <p:nvPr/>
            </p:nvSpPr>
            <p:spPr bwMode="auto">
              <a:xfrm>
                <a:off x="1287" y="1880"/>
                <a:ext cx="246" cy="24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5896" name="Text Box 174"/>
              <p:cNvSpPr txBox="1">
                <a:spLocks noChangeArrowheads="1"/>
              </p:cNvSpPr>
              <p:nvPr/>
            </p:nvSpPr>
            <p:spPr bwMode="auto">
              <a:xfrm>
                <a:off x="1316" y="1865"/>
                <a:ext cx="1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id-ID">
                    <a:latin typeface="Times New Roman" panose="02020603050405020304" pitchFamily="18" charset="0"/>
                  </a:rPr>
                  <a:t> </a:t>
                </a:r>
              </a:p>
            </p:txBody>
          </p:sp>
        </p:grpSp>
        <p:grpSp>
          <p:nvGrpSpPr>
            <p:cNvPr id="35881" name="Group 175"/>
            <p:cNvGrpSpPr>
              <a:grpSpLocks/>
            </p:cNvGrpSpPr>
            <p:nvPr/>
          </p:nvGrpSpPr>
          <p:grpSpPr bwMode="auto">
            <a:xfrm>
              <a:off x="4294" y="3408"/>
              <a:ext cx="246" cy="288"/>
              <a:chOff x="1287" y="1865"/>
              <a:chExt cx="246" cy="288"/>
            </a:xfrm>
          </p:grpSpPr>
          <p:sp>
            <p:nvSpPr>
              <p:cNvPr id="35893" name="Rectangle 176"/>
              <p:cNvSpPr>
                <a:spLocks noChangeArrowheads="1"/>
              </p:cNvSpPr>
              <p:nvPr/>
            </p:nvSpPr>
            <p:spPr bwMode="auto">
              <a:xfrm>
                <a:off x="1287" y="1880"/>
                <a:ext cx="246" cy="24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5894" name="Text Box 177"/>
              <p:cNvSpPr txBox="1">
                <a:spLocks noChangeArrowheads="1"/>
              </p:cNvSpPr>
              <p:nvPr/>
            </p:nvSpPr>
            <p:spPr bwMode="auto">
              <a:xfrm>
                <a:off x="1316" y="1865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id-ID">
                    <a:latin typeface="Times New Roman" panose="02020603050405020304" pitchFamily="18" charset="0"/>
                  </a:rPr>
                  <a:t>4</a:t>
                </a:r>
              </a:p>
            </p:txBody>
          </p:sp>
        </p:grpSp>
        <p:grpSp>
          <p:nvGrpSpPr>
            <p:cNvPr id="35882" name="Group 178"/>
            <p:cNvGrpSpPr>
              <a:grpSpLocks/>
            </p:cNvGrpSpPr>
            <p:nvPr/>
          </p:nvGrpSpPr>
          <p:grpSpPr bwMode="auto">
            <a:xfrm>
              <a:off x="3797" y="3669"/>
              <a:ext cx="738" cy="288"/>
              <a:chOff x="1282" y="2126"/>
              <a:chExt cx="738" cy="288"/>
            </a:xfrm>
          </p:grpSpPr>
          <p:grpSp>
            <p:nvGrpSpPr>
              <p:cNvPr id="35884" name="Group 179"/>
              <p:cNvGrpSpPr>
                <a:grpSpLocks/>
              </p:cNvGrpSpPr>
              <p:nvPr/>
            </p:nvGrpSpPr>
            <p:grpSpPr bwMode="auto">
              <a:xfrm>
                <a:off x="1282" y="2126"/>
                <a:ext cx="246" cy="288"/>
                <a:chOff x="1287" y="1865"/>
                <a:chExt cx="246" cy="288"/>
              </a:xfrm>
            </p:grpSpPr>
            <p:sp>
              <p:nvSpPr>
                <p:cNvPr id="35891" name="Rectangle 180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5892" name="Text Box 181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id-ID">
                      <a:latin typeface="Times New Roman" panose="02020603050405020304" pitchFamily="18" charset="0"/>
                    </a:rPr>
                    <a:t>7</a:t>
                  </a:r>
                </a:p>
              </p:txBody>
            </p:sp>
          </p:grpSp>
          <p:grpSp>
            <p:nvGrpSpPr>
              <p:cNvPr id="35885" name="Group 182"/>
              <p:cNvGrpSpPr>
                <a:grpSpLocks/>
              </p:cNvGrpSpPr>
              <p:nvPr/>
            </p:nvGrpSpPr>
            <p:grpSpPr bwMode="auto">
              <a:xfrm>
                <a:off x="1528" y="2126"/>
                <a:ext cx="246" cy="288"/>
                <a:chOff x="1287" y="1865"/>
                <a:chExt cx="246" cy="288"/>
              </a:xfrm>
            </p:grpSpPr>
            <p:sp>
              <p:nvSpPr>
                <p:cNvPr id="35889" name="Rectangle 183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5890" name="Text Box 184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id-ID">
                      <a:latin typeface="Times New Roman" panose="02020603050405020304" pitchFamily="18" charset="0"/>
                    </a:rPr>
                    <a:t>6</a:t>
                  </a:r>
                </a:p>
              </p:txBody>
            </p:sp>
          </p:grpSp>
          <p:grpSp>
            <p:nvGrpSpPr>
              <p:cNvPr id="35886" name="Group 185"/>
              <p:cNvGrpSpPr>
                <a:grpSpLocks/>
              </p:cNvGrpSpPr>
              <p:nvPr/>
            </p:nvGrpSpPr>
            <p:grpSpPr bwMode="auto">
              <a:xfrm>
                <a:off x="1774" y="2126"/>
                <a:ext cx="246" cy="288"/>
                <a:chOff x="1287" y="1865"/>
                <a:chExt cx="246" cy="288"/>
              </a:xfrm>
            </p:grpSpPr>
            <p:sp>
              <p:nvSpPr>
                <p:cNvPr id="35887" name="Rectangle 186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5888" name="Text Box 187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id-ID">
                      <a:latin typeface="Times New Roman" panose="02020603050405020304" pitchFamily="18" charset="0"/>
                    </a:rPr>
                    <a:t>5</a:t>
                  </a:r>
                </a:p>
              </p:txBody>
            </p:sp>
          </p:grpSp>
        </p:grpSp>
        <p:sp>
          <p:nvSpPr>
            <p:cNvPr id="35883" name="Text Box 188"/>
            <p:cNvSpPr txBox="1">
              <a:spLocks noChangeArrowheads="1"/>
            </p:cNvSpPr>
            <p:nvPr/>
          </p:nvSpPr>
          <p:spPr bwMode="auto">
            <a:xfrm>
              <a:off x="4072" y="31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id-ID">
                  <a:latin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35850" name="Text Box 189"/>
          <p:cNvSpPr txBox="1">
            <a:spLocks noChangeArrowheads="1"/>
          </p:cNvSpPr>
          <p:nvPr/>
        </p:nvSpPr>
        <p:spPr bwMode="auto">
          <a:xfrm>
            <a:off x="777875" y="1382713"/>
            <a:ext cx="708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>
                <a:latin typeface="Times New Roman" panose="02020603050405020304" pitchFamily="18" charset="0"/>
              </a:rPr>
              <a:t>start</a:t>
            </a:r>
          </a:p>
        </p:txBody>
      </p:sp>
      <p:sp>
        <p:nvSpPr>
          <p:cNvPr id="313534" name="Text Box 190"/>
          <p:cNvSpPr txBox="1">
            <a:spLocks noChangeArrowheads="1"/>
          </p:cNvSpPr>
          <p:nvPr/>
        </p:nvSpPr>
        <p:spPr bwMode="auto">
          <a:xfrm>
            <a:off x="5399088" y="1568450"/>
            <a:ext cx="708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>
                <a:latin typeface="Times New Roman" panose="02020603050405020304" pitchFamily="18" charset="0"/>
              </a:rPr>
              <a:t>goal</a:t>
            </a:r>
          </a:p>
        </p:txBody>
      </p:sp>
      <p:grpSp>
        <p:nvGrpSpPr>
          <p:cNvPr id="35879" name="Group 191"/>
          <p:cNvGrpSpPr>
            <a:grpSpLocks/>
          </p:cNvGrpSpPr>
          <p:nvPr/>
        </p:nvGrpSpPr>
        <p:grpSpPr bwMode="auto">
          <a:xfrm>
            <a:off x="1230313" y="2373313"/>
            <a:ext cx="1882775" cy="598487"/>
            <a:chOff x="686" y="1661"/>
            <a:chExt cx="1186" cy="377"/>
          </a:xfrm>
        </p:grpSpPr>
        <p:sp>
          <p:nvSpPr>
            <p:cNvPr id="35875" name="Line 192"/>
            <p:cNvSpPr>
              <a:spLocks noChangeShapeType="1"/>
            </p:cNvSpPr>
            <p:nvPr/>
          </p:nvSpPr>
          <p:spPr bwMode="auto">
            <a:xfrm>
              <a:off x="1258" y="1661"/>
              <a:ext cx="0" cy="3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5876" name="Line 193"/>
            <p:cNvSpPr>
              <a:spLocks noChangeShapeType="1"/>
            </p:cNvSpPr>
            <p:nvPr/>
          </p:nvSpPr>
          <p:spPr bwMode="auto">
            <a:xfrm>
              <a:off x="1288" y="1661"/>
              <a:ext cx="584" cy="2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5877" name="Line 194"/>
            <p:cNvSpPr>
              <a:spLocks noChangeShapeType="1"/>
            </p:cNvSpPr>
            <p:nvPr/>
          </p:nvSpPr>
          <p:spPr bwMode="auto">
            <a:xfrm flipH="1">
              <a:off x="686" y="1661"/>
              <a:ext cx="572" cy="2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  <p:grpSp>
        <p:nvGrpSpPr>
          <p:cNvPr id="35880" name="Group 195"/>
          <p:cNvGrpSpPr>
            <a:grpSpLocks/>
          </p:cNvGrpSpPr>
          <p:nvPr/>
        </p:nvGrpSpPr>
        <p:grpSpPr bwMode="auto">
          <a:xfrm>
            <a:off x="1131888" y="4257675"/>
            <a:ext cx="1882775" cy="598488"/>
            <a:chOff x="686" y="1661"/>
            <a:chExt cx="1186" cy="377"/>
          </a:xfrm>
        </p:grpSpPr>
        <p:sp>
          <p:nvSpPr>
            <p:cNvPr id="35872" name="Line 196"/>
            <p:cNvSpPr>
              <a:spLocks noChangeShapeType="1"/>
            </p:cNvSpPr>
            <p:nvPr/>
          </p:nvSpPr>
          <p:spPr bwMode="auto">
            <a:xfrm>
              <a:off x="1258" y="1661"/>
              <a:ext cx="0" cy="3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5873" name="Line 197"/>
            <p:cNvSpPr>
              <a:spLocks noChangeShapeType="1"/>
            </p:cNvSpPr>
            <p:nvPr/>
          </p:nvSpPr>
          <p:spPr bwMode="auto">
            <a:xfrm>
              <a:off x="1288" y="1661"/>
              <a:ext cx="584" cy="2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5874" name="Line 198"/>
            <p:cNvSpPr>
              <a:spLocks noChangeShapeType="1"/>
            </p:cNvSpPr>
            <p:nvPr/>
          </p:nvSpPr>
          <p:spPr bwMode="auto">
            <a:xfrm flipH="1">
              <a:off x="686" y="1661"/>
              <a:ext cx="572" cy="2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313543" name="Text Box 199"/>
          <p:cNvSpPr txBox="1">
            <a:spLocks noChangeArrowheads="1"/>
          </p:cNvSpPr>
          <p:nvPr/>
        </p:nvSpPr>
        <p:spPr bwMode="auto">
          <a:xfrm>
            <a:off x="792163" y="2586038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>
                <a:solidFill>
                  <a:srgbClr val="FF0000"/>
                </a:solidFill>
                <a:latin typeface="Times New Roman" panose="02020603050405020304" pitchFamily="18" charset="0"/>
              </a:rPr>
              <a:t>-5</a:t>
            </a:r>
          </a:p>
        </p:txBody>
      </p:sp>
      <p:sp>
        <p:nvSpPr>
          <p:cNvPr id="313544" name="Text Box 200"/>
          <p:cNvSpPr txBox="1">
            <a:spLocks noChangeArrowheads="1"/>
          </p:cNvSpPr>
          <p:nvPr/>
        </p:nvSpPr>
        <p:spPr bwMode="auto">
          <a:xfrm>
            <a:off x="2743200" y="3367088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>
                <a:solidFill>
                  <a:srgbClr val="FF0000"/>
                </a:solidFill>
                <a:latin typeface="Times New Roman" panose="02020603050405020304" pitchFamily="18" charset="0"/>
              </a:rPr>
              <a:t>h = -3</a:t>
            </a:r>
          </a:p>
        </p:txBody>
      </p:sp>
      <p:sp>
        <p:nvSpPr>
          <p:cNvPr id="313545" name="Text Box 201"/>
          <p:cNvSpPr txBox="1">
            <a:spLocks noChangeArrowheads="1"/>
          </p:cNvSpPr>
          <p:nvPr/>
        </p:nvSpPr>
        <p:spPr bwMode="auto">
          <a:xfrm>
            <a:off x="2743200" y="5051425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>
                <a:solidFill>
                  <a:srgbClr val="FF0000"/>
                </a:solidFill>
                <a:latin typeface="Times New Roman" panose="02020603050405020304" pitchFamily="18" charset="0"/>
              </a:rPr>
              <a:t>h = -3</a:t>
            </a:r>
          </a:p>
        </p:txBody>
      </p:sp>
      <p:sp>
        <p:nvSpPr>
          <p:cNvPr id="313546" name="Text Box 202"/>
          <p:cNvSpPr txBox="1">
            <a:spLocks noChangeArrowheads="1"/>
          </p:cNvSpPr>
          <p:nvPr/>
        </p:nvSpPr>
        <p:spPr bwMode="auto">
          <a:xfrm>
            <a:off x="7508875" y="5280025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>
                <a:solidFill>
                  <a:srgbClr val="FF0000"/>
                </a:solidFill>
                <a:latin typeface="Times New Roman" panose="02020603050405020304" pitchFamily="18" charset="0"/>
              </a:rPr>
              <a:t>h = -2</a:t>
            </a:r>
          </a:p>
        </p:txBody>
      </p:sp>
      <p:sp>
        <p:nvSpPr>
          <p:cNvPr id="313547" name="Text Box 203"/>
          <p:cNvSpPr txBox="1">
            <a:spLocks noChangeArrowheads="1"/>
          </p:cNvSpPr>
          <p:nvPr/>
        </p:nvSpPr>
        <p:spPr bwMode="auto">
          <a:xfrm>
            <a:off x="7508875" y="3433763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>
                <a:solidFill>
                  <a:srgbClr val="FF0000"/>
                </a:solidFill>
                <a:latin typeface="Times New Roman" panose="02020603050405020304" pitchFamily="18" charset="0"/>
              </a:rPr>
              <a:t>h = -1</a:t>
            </a:r>
          </a:p>
        </p:txBody>
      </p:sp>
      <p:sp>
        <p:nvSpPr>
          <p:cNvPr id="313548" name="Text Box 204"/>
          <p:cNvSpPr txBox="1">
            <a:spLocks noChangeArrowheads="1"/>
          </p:cNvSpPr>
          <p:nvPr/>
        </p:nvSpPr>
        <p:spPr bwMode="auto">
          <a:xfrm>
            <a:off x="7508875" y="1544638"/>
            <a:ext cx="81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>
                <a:solidFill>
                  <a:srgbClr val="FF0000"/>
                </a:solidFill>
                <a:latin typeface="Times New Roman" panose="02020603050405020304" pitchFamily="18" charset="0"/>
              </a:rPr>
              <a:t>h = 0</a:t>
            </a:r>
          </a:p>
        </p:txBody>
      </p:sp>
      <p:sp>
        <p:nvSpPr>
          <p:cNvPr id="35860" name="Text Box 205"/>
          <p:cNvSpPr txBox="1">
            <a:spLocks noChangeArrowheads="1"/>
          </p:cNvSpPr>
          <p:nvPr/>
        </p:nvSpPr>
        <p:spPr bwMode="auto">
          <a:xfrm>
            <a:off x="2895600" y="1611313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>
                <a:solidFill>
                  <a:srgbClr val="FF0000"/>
                </a:solidFill>
                <a:latin typeface="Times New Roman" panose="02020603050405020304" pitchFamily="18" charset="0"/>
              </a:rPr>
              <a:t>h = -4</a:t>
            </a:r>
          </a:p>
        </p:txBody>
      </p:sp>
      <p:sp>
        <p:nvSpPr>
          <p:cNvPr id="313550" name="Text Box 206"/>
          <p:cNvSpPr txBox="1">
            <a:spLocks noChangeArrowheads="1"/>
          </p:cNvSpPr>
          <p:nvPr/>
        </p:nvSpPr>
        <p:spPr bwMode="auto">
          <a:xfrm>
            <a:off x="3014663" y="2586038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>
                <a:solidFill>
                  <a:srgbClr val="FF0000"/>
                </a:solidFill>
                <a:latin typeface="Times New Roman" panose="02020603050405020304" pitchFamily="18" charset="0"/>
              </a:rPr>
              <a:t>-5</a:t>
            </a:r>
          </a:p>
        </p:txBody>
      </p:sp>
      <p:sp>
        <p:nvSpPr>
          <p:cNvPr id="313551" name="Text Box 207"/>
          <p:cNvSpPr txBox="1">
            <a:spLocks noChangeArrowheads="1"/>
          </p:cNvSpPr>
          <p:nvPr/>
        </p:nvSpPr>
        <p:spPr bwMode="auto">
          <a:xfrm>
            <a:off x="3371850" y="5908675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>
                <a:solidFill>
                  <a:srgbClr val="FF0000"/>
                </a:solidFill>
                <a:latin typeface="Times New Roman" panose="02020603050405020304" pitchFamily="18" charset="0"/>
              </a:rPr>
              <a:t>-4</a:t>
            </a:r>
          </a:p>
        </p:txBody>
      </p:sp>
      <p:sp>
        <p:nvSpPr>
          <p:cNvPr id="313552" name="Text Box 208"/>
          <p:cNvSpPr txBox="1">
            <a:spLocks noChangeArrowheads="1"/>
          </p:cNvSpPr>
          <p:nvPr/>
        </p:nvSpPr>
        <p:spPr bwMode="auto">
          <a:xfrm>
            <a:off x="3014663" y="4473575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>
                <a:solidFill>
                  <a:srgbClr val="FF0000"/>
                </a:solidFill>
                <a:latin typeface="Times New Roman" panose="02020603050405020304" pitchFamily="18" charset="0"/>
              </a:rPr>
              <a:t>-4</a:t>
            </a:r>
          </a:p>
        </p:txBody>
      </p:sp>
      <p:sp>
        <p:nvSpPr>
          <p:cNvPr id="313553" name="Text Box 209"/>
          <p:cNvSpPr txBox="1">
            <a:spLocks noChangeArrowheads="1"/>
          </p:cNvSpPr>
          <p:nvPr/>
        </p:nvSpPr>
        <p:spPr bwMode="auto">
          <a:xfrm>
            <a:off x="792163" y="46228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>
                <a:solidFill>
                  <a:srgbClr val="FF0000"/>
                </a:solidFill>
                <a:latin typeface="Times New Roman" panose="02020603050405020304" pitchFamily="18" charset="0"/>
              </a:rPr>
              <a:t>-3</a:t>
            </a:r>
          </a:p>
        </p:txBody>
      </p:sp>
      <p:sp>
        <p:nvSpPr>
          <p:cNvPr id="313554" name="Text Box 210"/>
          <p:cNvSpPr txBox="1">
            <a:spLocks noChangeArrowheads="1"/>
          </p:cNvSpPr>
          <p:nvPr/>
        </p:nvSpPr>
        <p:spPr bwMode="auto">
          <a:xfrm>
            <a:off x="5265738" y="25146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>
                <a:solidFill>
                  <a:srgbClr val="FF0000"/>
                </a:solidFill>
                <a:latin typeface="Times New Roman" panose="02020603050405020304" pitchFamily="18" charset="0"/>
              </a:rPr>
              <a:t>-2</a:t>
            </a:r>
          </a:p>
        </p:txBody>
      </p:sp>
      <p:sp>
        <p:nvSpPr>
          <p:cNvPr id="313555" name="Line 211"/>
          <p:cNvSpPr>
            <a:spLocks noChangeShapeType="1"/>
          </p:cNvSpPr>
          <p:nvPr/>
        </p:nvSpPr>
        <p:spPr bwMode="auto">
          <a:xfrm flipV="1">
            <a:off x="6910388" y="4305300"/>
            <a:ext cx="0" cy="579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13556" name="Line 212"/>
          <p:cNvSpPr>
            <a:spLocks noChangeShapeType="1"/>
          </p:cNvSpPr>
          <p:nvPr/>
        </p:nvSpPr>
        <p:spPr bwMode="auto">
          <a:xfrm>
            <a:off x="2719388" y="5527675"/>
            <a:ext cx="3511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13557" name="Line 213"/>
          <p:cNvSpPr>
            <a:spLocks noChangeShapeType="1"/>
          </p:cNvSpPr>
          <p:nvPr/>
        </p:nvSpPr>
        <p:spPr bwMode="auto">
          <a:xfrm>
            <a:off x="2719388" y="5527675"/>
            <a:ext cx="733425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13558" name="Line 214"/>
          <p:cNvSpPr>
            <a:spLocks noChangeShapeType="1"/>
          </p:cNvSpPr>
          <p:nvPr/>
        </p:nvSpPr>
        <p:spPr bwMode="auto">
          <a:xfrm flipV="1">
            <a:off x="6786563" y="2416175"/>
            <a:ext cx="0" cy="579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13559" name="Line 215"/>
          <p:cNvSpPr>
            <a:spLocks noChangeShapeType="1"/>
          </p:cNvSpPr>
          <p:nvPr/>
        </p:nvSpPr>
        <p:spPr bwMode="auto">
          <a:xfrm flipH="1" flipV="1">
            <a:off x="5703888" y="2784475"/>
            <a:ext cx="1054100" cy="211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5871" name="Text Box 216"/>
          <p:cNvSpPr txBox="1">
            <a:spLocks noChangeArrowheads="1"/>
          </p:cNvSpPr>
          <p:nvPr/>
        </p:nvSpPr>
        <p:spPr bwMode="auto">
          <a:xfrm>
            <a:off x="2320925" y="6365875"/>
            <a:ext cx="4911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 b="1">
                <a:latin typeface="Times New Roman" panose="02020603050405020304" pitchFamily="18" charset="0"/>
              </a:rPr>
              <a:t>f(n) = -(number of tiles out of place)</a:t>
            </a:r>
            <a:r>
              <a:rPr lang="en-US" altLang="id-ID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534" grpId="0" autoUpdateAnimBg="0"/>
      <p:bldP spid="313543" grpId="0" autoUpdateAnimBg="0"/>
      <p:bldP spid="313544" grpId="0" autoUpdateAnimBg="0"/>
      <p:bldP spid="313545" grpId="0" autoUpdateAnimBg="0"/>
      <p:bldP spid="313546" grpId="0" autoUpdateAnimBg="0"/>
      <p:bldP spid="313547" grpId="0" autoUpdateAnimBg="0"/>
      <p:bldP spid="313548" grpId="0" autoUpdateAnimBg="0"/>
      <p:bldP spid="313550" grpId="0" autoUpdateAnimBg="0"/>
      <p:bldP spid="313551" grpId="0" autoUpdateAnimBg="0"/>
      <p:bldP spid="313552" grpId="0" autoUpdateAnimBg="0"/>
      <p:bldP spid="313553" grpId="0" autoUpdateAnimBg="0"/>
      <p:bldP spid="313554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3F16CE3-C5FE-4B6F-AD99-4C1AD6BE09B9}" type="slidenum">
              <a:rPr lang="en-US" altLang="id-ID"/>
              <a:pPr eaLnBrk="1" hangingPunct="1"/>
              <a:t>35</a:t>
            </a:fld>
            <a:endParaRPr lang="en-US" altLang="id-ID"/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793750" y="2746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a local maximum</a:t>
            </a:r>
          </a:p>
        </p:txBody>
      </p:sp>
      <p:grpSp>
        <p:nvGrpSpPr>
          <p:cNvPr id="36868" name="Group 3"/>
          <p:cNvGrpSpPr>
            <a:grpSpLocks/>
          </p:cNvGrpSpPr>
          <p:nvPr/>
        </p:nvGrpSpPr>
        <p:grpSpPr bwMode="auto">
          <a:xfrm>
            <a:off x="747713" y="3616325"/>
            <a:ext cx="1187450" cy="1285875"/>
            <a:chOff x="3519" y="1880"/>
            <a:chExt cx="748" cy="810"/>
          </a:xfrm>
        </p:grpSpPr>
        <p:grpSp>
          <p:nvGrpSpPr>
            <p:cNvPr id="37003" name="Group 4"/>
            <p:cNvGrpSpPr>
              <a:grpSpLocks/>
            </p:cNvGrpSpPr>
            <p:nvPr/>
          </p:nvGrpSpPr>
          <p:grpSpPr bwMode="auto">
            <a:xfrm>
              <a:off x="3529" y="1880"/>
              <a:ext cx="738" cy="288"/>
              <a:chOff x="1282" y="2126"/>
              <a:chExt cx="738" cy="288"/>
            </a:xfrm>
          </p:grpSpPr>
          <p:grpSp>
            <p:nvGrpSpPr>
              <p:cNvPr id="37024" name="Group 5"/>
              <p:cNvGrpSpPr>
                <a:grpSpLocks/>
              </p:cNvGrpSpPr>
              <p:nvPr/>
            </p:nvGrpSpPr>
            <p:grpSpPr bwMode="auto">
              <a:xfrm>
                <a:off x="1282" y="2126"/>
                <a:ext cx="246" cy="288"/>
                <a:chOff x="1287" y="1865"/>
                <a:chExt cx="246" cy="288"/>
              </a:xfrm>
            </p:grpSpPr>
            <p:sp>
              <p:nvSpPr>
                <p:cNvPr id="37031" name="Rectangle 6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7032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id-ID"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37025" name="Group 8"/>
              <p:cNvGrpSpPr>
                <a:grpSpLocks/>
              </p:cNvGrpSpPr>
              <p:nvPr/>
            </p:nvGrpSpPr>
            <p:grpSpPr bwMode="auto">
              <a:xfrm>
                <a:off x="1528" y="2126"/>
                <a:ext cx="246" cy="288"/>
                <a:chOff x="1287" y="1865"/>
                <a:chExt cx="246" cy="288"/>
              </a:xfrm>
            </p:grpSpPr>
            <p:sp>
              <p:nvSpPr>
                <p:cNvPr id="37029" name="Rectangle 9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7030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id-ID">
                      <a:latin typeface="Times New Roman" panose="02020603050405020304" pitchFamily="18" charset="0"/>
                    </a:rPr>
                    <a:t>2</a:t>
                  </a:r>
                </a:p>
              </p:txBody>
            </p:sp>
          </p:grpSp>
          <p:grpSp>
            <p:nvGrpSpPr>
              <p:cNvPr id="37026" name="Group 11"/>
              <p:cNvGrpSpPr>
                <a:grpSpLocks/>
              </p:cNvGrpSpPr>
              <p:nvPr/>
            </p:nvGrpSpPr>
            <p:grpSpPr bwMode="auto">
              <a:xfrm>
                <a:off x="1774" y="2126"/>
                <a:ext cx="246" cy="288"/>
                <a:chOff x="1287" y="1865"/>
                <a:chExt cx="246" cy="288"/>
              </a:xfrm>
            </p:grpSpPr>
            <p:sp>
              <p:nvSpPr>
                <p:cNvPr id="37027" name="Rectangle 12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7028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id-ID">
                      <a:latin typeface="Times New Roman" panose="02020603050405020304" pitchFamily="18" charset="0"/>
                    </a:rPr>
                    <a:t>5</a:t>
                  </a:r>
                </a:p>
              </p:txBody>
            </p:sp>
          </p:grpSp>
        </p:grpSp>
        <p:grpSp>
          <p:nvGrpSpPr>
            <p:cNvPr id="37004" name="Group 14"/>
            <p:cNvGrpSpPr>
              <a:grpSpLocks/>
            </p:cNvGrpSpPr>
            <p:nvPr/>
          </p:nvGrpSpPr>
          <p:grpSpPr bwMode="auto">
            <a:xfrm>
              <a:off x="3524" y="2141"/>
              <a:ext cx="738" cy="288"/>
              <a:chOff x="1282" y="2126"/>
              <a:chExt cx="738" cy="288"/>
            </a:xfrm>
          </p:grpSpPr>
          <p:grpSp>
            <p:nvGrpSpPr>
              <p:cNvPr id="37015" name="Group 15"/>
              <p:cNvGrpSpPr>
                <a:grpSpLocks/>
              </p:cNvGrpSpPr>
              <p:nvPr/>
            </p:nvGrpSpPr>
            <p:grpSpPr bwMode="auto">
              <a:xfrm>
                <a:off x="1282" y="2126"/>
                <a:ext cx="246" cy="288"/>
                <a:chOff x="1287" y="1865"/>
                <a:chExt cx="246" cy="288"/>
              </a:xfrm>
            </p:grpSpPr>
            <p:sp>
              <p:nvSpPr>
                <p:cNvPr id="37022" name="Rectangle 16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702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16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id-ID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</p:grpSp>
          <p:grpSp>
            <p:nvGrpSpPr>
              <p:cNvPr id="37016" name="Group 18"/>
              <p:cNvGrpSpPr>
                <a:grpSpLocks/>
              </p:cNvGrpSpPr>
              <p:nvPr/>
            </p:nvGrpSpPr>
            <p:grpSpPr bwMode="auto">
              <a:xfrm>
                <a:off x="1528" y="2126"/>
                <a:ext cx="246" cy="288"/>
                <a:chOff x="1287" y="1865"/>
                <a:chExt cx="246" cy="288"/>
              </a:xfrm>
            </p:grpSpPr>
            <p:sp>
              <p:nvSpPr>
                <p:cNvPr id="37020" name="Rectangle 19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7021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id-ID">
                      <a:latin typeface="Times New Roman" panose="02020603050405020304" pitchFamily="18" charset="0"/>
                    </a:rPr>
                    <a:t>7</a:t>
                  </a:r>
                </a:p>
              </p:txBody>
            </p:sp>
          </p:grpSp>
          <p:grpSp>
            <p:nvGrpSpPr>
              <p:cNvPr id="37017" name="Group 21"/>
              <p:cNvGrpSpPr>
                <a:grpSpLocks/>
              </p:cNvGrpSpPr>
              <p:nvPr/>
            </p:nvGrpSpPr>
            <p:grpSpPr bwMode="auto">
              <a:xfrm>
                <a:off x="1774" y="2126"/>
                <a:ext cx="246" cy="288"/>
                <a:chOff x="1287" y="1865"/>
                <a:chExt cx="246" cy="288"/>
              </a:xfrm>
            </p:grpSpPr>
            <p:sp>
              <p:nvSpPr>
                <p:cNvPr id="37018" name="Rectangle 22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7019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id-ID">
                      <a:latin typeface="Times New Roman" panose="02020603050405020304" pitchFamily="18" charset="0"/>
                    </a:rPr>
                    <a:t>4</a:t>
                  </a:r>
                </a:p>
              </p:txBody>
            </p:sp>
          </p:grpSp>
        </p:grpSp>
        <p:grpSp>
          <p:nvGrpSpPr>
            <p:cNvPr id="37005" name="Group 24"/>
            <p:cNvGrpSpPr>
              <a:grpSpLocks/>
            </p:cNvGrpSpPr>
            <p:nvPr/>
          </p:nvGrpSpPr>
          <p:grpSpPr bwMode="auto">
            <a:xfrm>
              <a:off x="3519" y="2402"/>
              <a:ext cx="738" cy="288"/>
              <a:chOff x="1282" y="2126"/>
              <a:chExt cx="738" cy="288"/>
            </a:xfrm>
          </p:grpSpPr>
          <p:grpSp>
            <p:nvGrpSpPr>
              <p:cNvPr id="37006" name="Group 25"/>
              <p:cNvGrpSpPr>
                <a:grpSpLocks/>
              </p:cNvGrpSpPr>
              <p:nvPr/>
            </p:nvGrpSpPr>
            <p:grpSpPr bwMode="auto">
              <a:xfrm>
                <a:off x="1282" y="2126"/>
                <a:ext cx="246" cy="288"/>
                <a:chOff x="1287" y="1865"/>
                <a:chExt cx="246" cy="288"/>
              </a:xfrm>
            </p:grpSpPr>
            <p:sp>
              <p:nvSpPr>
                <p:cNvPr id="37013" name="Rectangle 26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7014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id-ID">
                      <a:latin typeface="Times New Roman" panose="02020603050405020304" pitchFamily="18" charset="0"/>
                    </a:rPr>
                    <a:t>8</a:t>
                  </a:r>
                </a:p>
              </p:txBody>
            </p:sp>
          </p:grpSp>
          <p:grpSp>
            <p:nvGrpSpPr>
              <p:cNvPr id="37007" name="Group 28"/>
              <p:cNvGrpSpPr>
                <a:grpSpLocks/>
              </p:cNvGrpSpPr>
              <p:nvPr/>
            </p:nvGrpSpPr>
            <p:grpSpPr bwMode="auto">
              <a:xfrm>
                <a:off x="1528" y="2126"/>
                <a:ext cx="289" cy="288"/>
                <a:chOff x="1287" y="1865"/>
                <a:chExt cx="289" cy="288"/>
              </a:xfrm>
            </p:grpSpPr>
            <p:sp>
              <p:nvSpPr>
                <p:cNvPr id="37011" name="Rectangle 29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7012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60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id-ID">
                      <a:latin typeface="Times New Roman" panose="02020603050405020304" pitchFamily="18" charset="0"/>
                    </a:rPr>
                    <a:t>6 </a:t>
                  </a:r>
                </a:p>
              </p:txBody>
            </p:sp>
          </p:grpSp>
          <p:grpSp>
            <p:nvGrpSpPr>
              <p:cNvPr id="37008" name="Group 31"/>
              <p:cNvGrpSpPr>
                <a:grpSpLocks/>
              </p:cNvGrpSpPr>
              <p:nvPr/>
            </p:nvGrpSpPr>
            <p:grpSpPr bwMode="auto">
              <a:xfrm>
                <a:off x="1774" y="2126"/>
                <a:ext cx="246" cy="288"/>
                <a:chOff x="1287" y="1865"/>
                <a:chExt cx="246" cy="288"/>
              </a:xfrm>
            </p:grpSpPr>
            <p:sp>
              <p:nvSpPr>
                <p:cNvPr id="37009" name="Rectangle 32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7010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id-ID">
                      <a:latin typeface="Times New Roman" panose="02020603050405020304" pitchFamily="18" charset="0"/>
                    </a:rPr>
                    <a:t>3</a:t>
                  </a:r>
                </a:p>
              </p:txBody>
            </p:sp>
          </p:grpSp>
        </p:grpSp>
      </p:grpSp>
      <p:grpSp>
        <p:nvGrpSpPr>
          <p:cNvPr id="36869" name="Group 34"/>
          <p:cNvGrpSpPr>
            <a:grpSpLocks/>
          </p:cNvGrpSpPr>
          <p:nvPr/>
        </p:nvGrpSpPr>
        <p:grpSpPr bwMode="auto">
          <a:xfrm>
            <a:off x="7270750" y="3640138"/>
            <a:ext cx="1187450" cy="1285875"/>
            <a:chOff x="3519" y="1880"/>
            <a:chExt cx="748" cy="810"/>
          </a:xfrm>
        </p:grpSpPr>
        <p:grpSp>
          <p:nvGrpSpPr>
            <p:cNvPr id="36973" name="Group 35"/>
            <p:cNvGrpSpPr>
              <a:grpSpLocks/>
            </p:cNvGrpSpPr>
            <p:nvPr/>
          </p:nvGrpSpPr>
          <p:grpSpPr bwMode="auto">
            <a:xfrm>
              <a:off x="3529" y="1880"/>
              <a:ext cx="738" cy="288"/>
              <a:chOff x="1282" y="2126"/>
              <a:chExt cx="738" cy="288"/>
            </a:xfrm>
          </p:grpSpPr>
          <p:grpSp>
            <p:nvGrpSpPr>
              <p:cNvPr id="36994" name="Group 36"/>
              <p:cNvGrpSpPr>
                <a:grpSpLocks/>
              </p:cNvGrpSpPr>
              <p:nvPr/>
            </p:nvGrpSpPr>
            <p:grpSpPr bwMode="auto">
              <a:xfrm>
                <a:off x="1282" y="2126"/>
                <a:ext cx="246" cy="288"/>
                <a:chOff x="1287" y="1865"/>
                <a:chExt cx="246" cy="288"/>
              </a:xfrm>
            </p:grpSpPr>
            <p:sp>
              <p:nvSpPr>
                <p:cNvPr id="37001" name="Rectangle 37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7002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id-ID"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36995" name="Group 39"/>
              <p:cNvGrpSpPr>
                <a:grpSpLocks/>
              </p:cNvGrpSpPr>
              <p:nvPr/>
            </p:nvGrpSpPr>
            <p:grpSpPr bwMode="auto">
              <a:xfrm>
                <a:off x="1528" y="2126"/>
                <a:ext cx="246" cy="288"/>
                <a:chOff x="1287" y="1865"/>
                <a:chExt cx="246" cy="288"/>
              </a:xfrm>
            </p:grpSpPr>
            <p:sp>
              <p:nvSpPr>
                <p:cNvPr id="36999" name="Rectangle 40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7000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id-ID">
                      <a:latin typeface="Times New Roman" panose="02020603050405020304" pitchFamily="18" charset="0"/>
                    </a:rPr>
                    <a:t>2</a:t>
                  </a:r>
                </a:p>
              </p:txBody>
            </p:sp>
          </p:grpSp>
          <p:grpSp>
            <p:nvGrpSpPr>
              <p:cNvPr id="36996" name="Group 42"/>
              <p:cNvGrpSpPr>
                <a:grpSpLocks/>
              </p:cNvGrpSpPr>
              <p:nvPr/>
            </p:nvGrpSpPr>
            <p:grpSpPr bwMode="auto">
              <a:xfrm>
                <a:off x="1774" y="2126"/>
                <a:ext cx="246" cy="288"/>
                <a:chOff x="1287" y="1865"/>
                <a:chExt cx="246" cy="288"/>
              </a:xfrm>
            </p:grpSpPr>
            <p:sp>
              <p:nvSpPr>
                <p:cNvPr id="36997" name="Rectangle 43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6998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id-ID">
                      <a:latin typeface="Times New Roman" panose="02020603050405020304" pitchFamily="18" charset="0"/>
                    </a:rPr>
                    <a:t>5</a:t>
                  </a:r>
                </a:p>
              </p:txBody>
            </p:sp>
          </p:grpSp>
        </p:grpSp>
        <p:grpSp>
          <p:nvGrpSpPr>
            <p:cNvPr id="36974" name="Group 45"/>
            <p:cNvGrpSpPr>
              <a:grpSpLocks/>
            </p:cNvGrpSpPr>
            <p:nvPr/>
          </p:nvGrpSpPr>
          <p:grpSpPr bwMode="auto">
            <a:xfrm>
              <a:off x="3524" y="2141"/>
              <a:ext cx="738" cy="288"/>
              <a:chOff x="1282" y="2126"/>
              <a:chExt cx="738" cy="288"/>
            </a:xfrm>
          </p:grpSpPr>
          <p:grpSp>
            <p:nvGrpSpPr>
              <p:cNvPr id="36985" name="Group 46"/>
              <p:cNvGrpSpPr>
                <a:grpSpLocks/>
              </p:cNvGrpSpPr>
              <p:nvPr/>
            </p:nvGrpSpPr>
            <p:grpSpPr bwMode="auto">
              <a:xfrm>
                <a:off x="1282" y="2126"/>
                <a:ext cx="246" cy="288"/>
                <a:chOff x="1287" y="1865"/>
                <a:chExt cx="246" cy="288"/>
              </a:xfrm>
            </p:grpSpPr>
            <p:sp>
              <p:nvSpPr>
                <p:cNvPr id="36992" name="Rectangle 47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6993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16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id-ID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</p:grpSp>
          <p:grpSp>
            <p:nvGrpSpPr>
              <p:cNvPr id="36986" name="Group 49"/>
              <p:cNvGrpSpPr>
                <a:grpSpLocks/>
              </p:cNvGrpSpPr>
              <p:nvPr/>
            </p:nvGrpSpPr>
            <p:grpSpPr bwMode="auto">
              <a:xfrm>
                <a:off x="1528" y="2126"/>
                <a:ext cx="246" cy="288"/>
                <a:chOff x="1287" y="1865"/>
                <a:chExt cx="246" cy="288"/>
              </a:xfrm>
            </p:grpSpPr>
            <p:sp>
              <p:nvSpPr>
                <p:cNvPr id="36990" name="Rectangle 50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6991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id-ID">
                      <a:latin typeface="Times New Roman" panose="02020603050405020304" pitchFamily="18" charset="0"/>
                    </a:rPr>
                    <a:t>7</a:t>
                  </a:r>
                </a:p>
              </p:txBody>
            </p:sp>
          </p:grpSp>
          <p:grpSp>
            <p:nvGrpSpPr>
              <p:cNvPr id="36987" name="Group 52"/>
              <p:cNvGrpSpPr>
                <a:grpSpLocks/>
              </p:cNvGrpSpPr>
              <p:nvPr/>
            </p:nvGrpSpPr>
            <p:grpSpPr bwMode="auto">
              <a:xfrm>
                <a:off x="1774" y="2126"/>
                <a:ext cx="246" cy="288"/>
                <a:chOff x="1287" y="1865"/>
                <a:chExt cx="246" cy="288"/>
              </a:xfrm>
            </p:grpSpPr>
            <p:sp>
              <p:nvSpPr>
                <p:cNvPr id="36988" name="Rectangle 53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6989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id-ID">
                      <a:latin typeface="Times New Roman" panose="02020603050405020304" pitchFamily="18" charset="0"/>
                    </a:rPr>
                    <a:t>4</a:t>
                  </a:r>
                </a:p>
              </p:txBody>
            </p:sp>
          </p:grpSp>
        </p:grpSp>
        <p:grpSp>
          <p:nvGrpSpPr>
            <p:cNvPr id="36975" name="Group 55"/>
            <p:cNvGrpSpPr>
              <a:grpSpLocks/>
            </p:cNvGrpSpPr>
            <p:nvPr/>
          </p:nvGrpSpPr>
          <p:grpSpPr bwMode="auto">
            <a:xfrm>
              <a:off x="3519" y="2402"/>
              <a:ext cx="738" cy="288"/>
              <a:chOff x="1282" y="2126"/>
              <a:chExt cx="738" cy="288"/>
            </a:xfrm>
          </p:grpSpPr>
          <p:grpSp>
            <p:nvGrpSpPr>
              <p:cNvPr id="36976" name="Group 56"/>
              <p:cNvGrpSpPr>
                <a:grpSpLocks/>
              </p:cNvGrpSpPr>
              <p:nvPr/>
            </p:nvGrpSpPr>
            <p:grpSpPr bwMode="auto">
              <a:xfrm>
                <a:off x="1282" y="2126"/>
                <a:ext cx="246" cy="288"/>
                <a:chOff x="1287" y="1865"/>
                <a:chExt cx="246" cy="288"/>
              </a:xfrm>
            </p:grpSpPr>
            <p:sp>
              <p:nvSpPr>
                <p:cNvPr id="36983" name="Rectangle 57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6984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id-ID">
                      <a:latin typeface="Times New Roman" panose="02020603050405020304" pitchFamily="18" charset="0"/>
                    </a:rPr>
                    <a:t>8</a:t>
                  </a:r>
                </a:p>
              </p:txBody>
            </p:sp>
          </p:grpSp>
          <p:grpSp>
            <p:nvGrpSpPr>
              <p:cNvPr id="36977" name="Group 59"/>
              <p:cNvGrpSpPr>
                <a:grpSpLocks/>
              </p:cNvGrpSpPr>
              <p:nvPr/>
            </p:nvGrpSpPr>
            <p:grpSpPr bwMode="auto">
              <a:xfrm>
                <a:off x="1528" y="2126"/>
                <a:ext cx="289" cy="288"/>
                <a:chOff x="1287" y="1865"/>
                <a:chExt cx="289" cy="288"/>
              </a:xfrm>
            </p:grpSpPr>
            <p:sp>
              <p:nvSpPr>
                <p:cNvPr id="36981" name="Rectangle 60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6982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60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id-ID">
                      <a:latin typeface="Times New Roman" panose="02020603050405020304" pitchFamily="18" charset="0"/>
                    </a:rPr>
                    <a:t>6 </a:t>
                  </a:r>
                </a:p>
              </p:txBody>
            </p:sp>
          </p:grpSp>
          <p:grpSp>
            <p:nvGrpSpPr>
              <p:cNvPr id="36978" name="Group 62"/>
              <p:cNvGrpSpPr>
                <a:grpSpLocks/>
              </p:cNvGrpSpPr>
              <p:nvPr/>
            </p:nvGrpSpPr>
            <p:grpSpPr bwMode="auto">
              <a:xfrm>
                <a:off x="1774" y="2126"/>
                <a:ext cx="246" cy="288"/>
                <a:chOff x="1287" y="1865"/>
                <a:chExt cx="246" cy="288"/>
              </a:xfrm>
            </p:grpSpPr>
            <p:sp>
              <p:nvSpPr>
                <p:cNvPr id="36979" name="Rectangle 63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6980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id-ID">
                      <a:latin typeface="Times New Roman" panose="02020603050405020304" pitchFamily="18" charset="0"/>
                    </a:rPr>
                    <a:t>3</a:t>
                  </a:r>
                </a:p>
              </p:txBody>
            </p:sp>
          </p:grpSp>
        </p:grpSp>
      </p:grpSp>
      <p:grpSp>
        <p:nvGrpSpPr>
          <p:cNvPr id="28" name="Group 65"/>
          <p:cNvGrpSpPr>
            <a:grpSpLocks/>
          </p:cNvGrpSpPr>
          <p:nvPr/>
        </p:nvGrpSpPr>
        <p:grpSpPr bwMode="auto">
          <a:xfrm>
            <a:off x="3314700" y="3616325"/>
            <a:ext cx="1187450" cy="1285875"/>
            <a:chOff x="3519" y="1880"/>
            <a:chExt cx="748" cy="810"/>
          </a:xfrm>
        </p:grpSpPr>
        <p:grpSp>
          <p:nvGrpSpPr>
            <p:cNvPr id="36943" name="Group 66"/>
            <p:cNvGrpSpPr>
              <a:grpSpLocks/>
            </p:cNvGrpSpPr>
            <p:nvPr/>
          </p:nvGrpSpPr>
          <p:grpSpPr bwMode="auto">
            <a:xfrm>
              <a:off x="3529" y="1880"/>
              <a:ext cx="738" cy="288"/>
              <a:chOff x="1282" y="2126"/>
              <a:chExt cx="738" cy="288"/>
            </a:xfrm>
          </p:grpSpPr>
          <p:grpSp>
            <p:nvGrpSpPr>
              <p:cNvPr id="36964" name="Group 67"/>
              <p:cNvGrpSpPr>
                <a:grpSpLocks/>
              </p:cNvGrpSpPr>
              <p:nvPr/>
            </p:nvGrpSpPr>
            <p:grpSpPr bwMode="auto">
              <a:xfrm>
                <a:off x="1282" y="2126"/>
                <a:ext cx="246" cy="288"/>
                <a:chOff x="1287" y="1865"/>
                <a:chExt cx="246" cy="288"/>
              </a:xfrm>
            </p:grpSpPr>
            <p:sp>
              <p:nvSpPr>
                <p:cNvPr id="36971" name="Rectangle 68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6972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id-ID"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36965" name="Group 70"/>
              <p:cNvGrpSpPr>
                <a:grpSpLocks/>
              </p:cNvGrpSpPr>
              <p:nvPr/>
            </p:nvGrpSpPr>
            <p:grpSpPr bwMode="auto">
              <a:xfrm>
                <a:off x="1528" y="2126"/>
                <a:ext cx="246" cy="288"/>
                <a:chOff x="1287" y="1865"/>
                <a:chExt cx="246" cy="288"/>
              </a:xfrm>
            </p:grpSpPr>
            <p:sp>
              <p:nvSpPr>
                <p:cNvPr id="36969" name="Rectangle 71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6970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id-ID">
                      <a:latin typeface="Times New Roman" panose="02020603050405020304" pitchFamily="18" charset="0"/>
                    </a:rPr>
                    <a:t>2</a:t>
                  </a:r>
                </a:p>
              </p:txBody>
            </p:sp>
          </p:grpSp>
          <p:grpSp>
            <p:nvGrpSpPr>
              <p:cNvPr id="36966" name="Group 73"/>
              <p:cNvGrpSpPr>
                <a:grpSpLocks/>
              </p:cNvGrpSpPr>
              <p:nvPr/>
            </p:nvGrpSpPr>
            <p:grpSpPr bwMode="auto">
              <a:xfrm>
                <a:off x="1774" y="2126"/>
                <a:ext cx="246" cy="288"/>
                <a:chOff x="1287" y="1865"/>
                <a:chExt cx="246" cy="288"/>
              </a:xfrm>
            </p:grpSpPr>
            <p:sp>
              <p:nvSpPr>
                <p:cNvPr id="36967" name="Rectangle 74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6968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id-ID">
                      <a:latin typeface="Times New Roman" panose="02020603050405020304" pitchFamily="18" charset="0"/>
                    </a:rPr>
                    <a:t>5</a:t>
                  </a:r>
                </a:p>
              </p:txBody>
            </p:sp>
          </p:grpSp>
        </p:grpSp>
        <p:grpSp>
          <p:nvGrpSpPr>
            <p:cNvPr id="36944" name="Group 76"/>
            <p:cNvGrpSpPr>
              <a:grpSpLocks/>
            </p:cNvGrpSpPr>
            <p:nvPr/>
          </p:nvGrpSpPr>
          <p:grpSpPr bwMode="auto">
            <a:xfrm>
              <a:off x="3524" y="2141"/>
              <a:ext cx="738" cy="288"/>
              <a:chOff x="1282" y="2126"/>
              <a:chExt cx="738" cy="288"/>
            </a:xfrm>
          </p:grpSpPr>
          <p:grpSp>
            <p:nvGrpSpPr>
              <p:cNvPr id="36955" name="Group 77"/>
              <p:cNvGrpSpPr>
                <a:grpSpLocks/>
              </p:cNvGrpSpPr>
              <p:nvPr/>
            </p:nvGrpSpPr>
            <p:grpSpPr bwMode="auto">
              <a:xfrm>
                <a:off x="1282" y="2126"/>
                <a:ext cx="246" cy="288"/>
                <a:chOff x="1287" y="1865"/>
                <a:chExt cx="246" cy="288"/>
              </a:xfrm>
            </p:grpSpPr>
            <p:sp>
              <p:nvSpPr>
                <p:cNvPr id="36962" name="Rectangle 78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6963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16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id-ID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</p:grpSp>
          <p:grpSp>
            <p:nvGrpSpPr>
              <p:cNvPr id="36956" name="Group 80"/>
              <p:cNvGrpSpPr>
                <a:grpSpLocks/>
              </p:cNvGrpSpPr>
              <p:nvPr/>
            </p:nvGrpSpPr>
            <p:grpSpPr bwMode="auto">
              <a:xfrm>
                <a:off x="1528" y="2126"/>
                <a:ext cx="246" cy="288"/>
                <a:chOff x="1287" y="1865"/>
                <a:chExt cx="246" cy="288"/>
              </a:xfrm>
            </p:grpSpPr>
            <p:sp>
              <p:nvSpPr>
                <p:cNvPr id="36960" name="Rectangle 81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6961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id-ID">
                      <a:latin typeface="Times New Roman" panose="02020603050405020304" pitchFamily="18" charset="0"/>
                    </a:rPr>
                    <a:t>7</a:t>
                  </a:r>
                </a:p>
              </p:txBody>
            </p:sp>
          </p:grpSp>
          <p:grpSp>
            <p:nvGrpSpPr>
              <p:cNvPr id="36957" name="Group 83"/>
              <p:cNvGrpSpPr>
                <a:grpSpLocks/>
              </p:cNvGrpSpPr>
              <p:nvPr/>
            </p:nvGrpSpPr>
            <p:grpSpPr bwMode="auto">
              <a:xfrm>
                <a:off x="1774" y="2126"/>
                <a:ext cx="246" cy="288"/>
                <a:chOff x="1287" y="1865"/>
                <a:chExt cx="246" cy="288"/>
              </a:xfrm>
            </p:grpSpPr>
            <p:sp>
              <p:nvSpPr>
                <p:cNvPr id="36958" name="Rectangle 84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6959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id-ID">
                      <a:latin typeface="Times New Roman" panose="02020603050405020304" pitchFamily="18" charset="0"/>
                    </a:rPr>
                    <a:t>4</a:t>
                  </a:r>
                </a:p>
              </p:txBody>
            </p:sp>
          </p:grpSp>
        </p:grpSp>
        <p:grpSp>
          <p:nvGrpSpPr>
            <p:cNvPr id="36945" name="Group 86"/>
            <p:cNvGrpSpPr>
              <a:grpSpLocks/>
            </p:cNvGrpSpPr>
            <p:nvPr/>
          </p:nvGrpSpPr>
          <p:grpSpPr bwMode="auto">
            <a:xfrm>
              <a:off x="3519" y="2402"/>
              <a:ext cx="738" cy="288"/>
              <a:chOff x="1282" y="2126"/>
              <a:chExt cx="738" cy="288"/>
            </a:xfrm>
          </p:grpSpPr>
          <p:grpSp>
            <p:nvGrpSpPr>
              <p:cNvPr id="36946" name="Group 87"/>
              <p:cNvGrpSpPr>
                <a:grpSpLocks/>
              </p:cNvGrpSpPr>
              <p:nvPr/>
            </p:nvGrpSpPr>
            <p:grpSpPr bwMode="auto">
              <a:xfrm>
                <a:off x="1282" y="2126"/>
                <a:ext cx="246" cy="288"/>
                <a:chOff x="1287" y="1865"/>
                <a:chExt cx="246" cy="288"/>
              </a:xfrm>
            </p:grpSpPr>
            <p:sp>
              <p:nvSpPr>
                <p:cNvPr id="36953" name="Rectangle 88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6954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id-ID">
                      <a:latin typeface="Times New Roman" panose="02020603050405020304" pitchFamily="18" charset="0"/>
                    </a:rPr>
                    <a:t>8</a:t>
                  </a:r>
                </a:p>
              </p:txBody>
            </p:sp>
          </p:grpSp>
          <p:grpSp>
            <p:nvGrpSpPr>
              <p:cNvPr id="36947" name="Group 90"/>
              <p:cNvGrpSpPr>
                <a:grpSpLocks/>
              </p:cNvGrpSpPr>
              <p:nvPr/>
            </p:nvGrpSpPr>
            <p:grpSpPr bwMode="auto">
              <a:xfrm>
                <a:off x="1528" y="2126"/>
                <a:ext cx="289" cy="288"/>
                <a:chOff x="1287" y="1865"/>
                <a:chExt cx="289" cy="288"/>
              </a:xfrm>
            </p:grpSpPr>
            <p:sp>
              <p:nvSpPr>
                <p:cNvPr id="36951" name="Rectangle 91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6952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60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id-ID">
                      <a:latin typeface="Times New Roman" panose="02020603050405020304" pitchFamily="18" charset="0"/>
                    </a:rPr>
                    <a:t>6 </a:t>
                  </a:r>
                </a:p>
              </p:txBody>
            </p:sp>
          </p:grpSp>
          <p:grpSp>
            <p:nvGrpSpPr>
              <p:cNvPr id="36948" name="Group 93"/>
              <p:cNvGrpSpPr>
                <a:grpSpLocks/>
              </p:cNvGrpSpPr>
              <p:nvPr/>
            </p:nvGrpSpPr>
            <p:grpSpPr bwMode="auto">
              <a:xfrm>
                <a:off x="1774" y="2126"/>
                <a:ext cx="246" cy="288"/>
                <a:chOff x="1287" y="1865"/>
                <a:chExt cx="246" cy="288"/>
              </a:xfrm>
            </p:grpSpPr>
            <p:sp>
              <p:nvSpPr>
                <p:cNvPr id="36949" name="Rectangle 94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6950" name="Text Box 95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id-ID">
                      <a:latin typeface="Times New Roman" panose="02020603050405020304" pitchFamily="18" charset="0"/>
                    </a:rPr>
                    <a:t>3</a:t>
                  </a:r>
                </a:p>
              </p:txBody>
            </p:sp>
          </p:grpSp>
        </p:grpSp>
      </p:grpSp>
      <p:grpSp>
        <p:nvGrpSpPr>
          <p:cNvPr id="36874" name="Group 96"/>
          <p:cNvGrpSpPr>
            <a:grpSpLocks/>
          </p:cNvGrpSpPr>
          <p:nvPr/>
        </p:nvGrpSpPr>
        <p:grpSpPr bwMode="auto">
          <a:xfrm>
            <a:off x="3244850" y="2143125"/>
            <a:ext cx="1187450" cy="1285875"/>
            <a:chOff x="3519" y="1880"/>
            <a:chExt cx="748" cy="810"/>
          </a:xfrm>
        </p:grpSpPr>
        <p:grpSp>
          <p:nvGrpSpPr>
            <p:cNvPr id="36913" name="Group 97"/>
            <p:cNvGrpSpPr>
              <a:grpSpLocks/>
            </p:cNvGrpSpPr>
            <p:nvPr/>
          </p:nvGrpSpPr>
          <p:grpSpPr bwMode="auto">
            <a:xfrm>
              <a:off x="3529" y="1880"/>
              <a:ext cx="738" cy="288"/>
              <a:chOff x="1282" y="2126"/>
              <a:chExt cx="738" cy="288"/>
            </a:xfrm>
          </p:grpSpPr>
          <p:grpSp>
            <p:nvGrpSpPr>
              <p:cNvPr id="36934" name="Group 98"/>
              <p:cNvGrpSpPr>
                <a:grpSpLocks/>
              </p:cNvGrpSpPr>
              <p:nvPr/>
            </p:nvGrpSpPr>
            <p:grpSpPr bwMode="auto">
              <a:xfrm>
                <a:off x="1282" y="2126"/>
                <a:ext cx="246" cy="288"/>
                <a:chOff x="1287" y="1865"/>
                <a:chExt cx="246" cy="288"/>
              </a:xfrm>
            </p:grpSpPr>
            <p:sp>
              <p:nvSpPr>
                <p:cNvPr id="36941" name="Rectangle 99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6942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id-ID"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36935" name="Group 101"/>
              <p:cNvGrpSpPr>
                <a:grpSpLocks/>
              </p:cNvGrpSpPr>
              <p:nvPr/>
            </p:nvGrpSpPr>
            <p:grpSpPr bwMode="auto">
              <a:xfrm>
                <a:off x="1528" y="2126"/>
                <a:ext cx="246" cy="288"/>
                <a:chOff x="1287" y="1865"/>
                <a:chExt cx="246" cy="288"/>
              </a:xfrm>
            </p:grpSpPr>
            <p:sp>
              <p:nvSpPr>
                <p:cNvPr id="36939" name="Rectangle 102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6940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id-ID">
                      <a:latin typeface="Times New Roman" panose="02020603050405020304" pitchFamily="18" charset="0"/>
                    </a:rPr>
                    <a:t>2</a:t>
                  </a:r>
                </a:p>
              </p:txBody>
            </p:sp>
          </p:grpSp>
          <p:grpSp>
            <p:nvGrpSpPr>
              <p:cNvPr id="36936" name="Group 104"/>
              <p:cNvGrpSpPr>
                <a:grpSpLocks/>
              </p:cNvGrpSpPr>
              <p:nvPr/>
            </p:nvGrpSpPr>
            <p:grpSpPr bwMode="auto">
              <a:xfrm>
                <a:off x="1774" y="2126"/>
                <a:ext cx="246" cy="288"/>
                <a:chOff x="1287" y="1865"/>
                <a:chExt cx="246" cy="288"/>
              </a:xfrm>
            </p:grpSpPr>
            <p:sp>
              <p:nvSpPr>
                <p:cNvPr id="36937" name="Rectangle 105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6938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id-ID">
                      <a:latin typeface="Times New Roman" panose="02020603050405020304" pitchFamily="18" charset="0"/>
                    </a:rPr>
                    <a:t>5</a:t>
                  </a:r>
                </a:p>
              </p:txBody>
            </p:sp>
          </p:grpSp>
        </p:grpSp>
        <p:grpSp>
          <p:nvGrpSpPr>
            <p:cNvPr id="36914" name="Group 107"/>
            <p:cNvGrpSpPr>
              <a:grpSpLocks/>
            </p:cNvGrpSpPr>
            <p:nvPr/>
          </p:nvGrpSpPr>
          <p:grpSpPr bwMode="auto">
            <a:xfrm>
              <a:off x="3524" y="2141"/>
              <a:ext cx="738" cy="288"/>
              <a:chOff x="1282" y="2126"/>
              <a:chExt cx="738" cy="288"/>
            </a:xfrm>
          </p:grpSpPr>
          <p:grpSp>
            <p:nvGrpSpPr>
              <p:cNvPr id="36925" name="Group 108"/>
              <p:cNvGrpSpPr>
                <a:grpSpLocks/>
              </p:cNvGrpSpPr>
              <p:nvPr/>
            </p:nvGrpSpPr>
            <p:grpSpPr bwMode="auto">
              <a:xfrm>
                <a:off x="1282" y="2126"/>
                <a:ext cx="246" cy="288"/>
                <a:chOff x="1287" y="1865"/>
                <a:chExt cx="246" cy="288"/>
              </a:xfrm>
            </p:grpSpPr>
            <p:sp>
              <p:nvSpPr>
                <p:cNvPr id="36932" name="Rectangle 109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6933" name="Text Box 110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16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id-ID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</p:grpSp>
          <p:grpSp>
            <p:nvGrpSpPr>
              <p:cNvPr id="36926" name="Group 111"/>
              <p:cNvGrpSpPr>
                <a:grpSpLocks/>
              </p:cNvGrpSpPr>
              <p:nvPr/>
            </p:nvGrpSpPr>
            <p:grpSpPr bwMode="auto">
              <a:xfrm>
                <a:off x="1528" y="2126"/>
                <a:ext cx="246" cy="288"/>
                <a:chOff x="1287" y="1865"/>
                <a:chExt cx="246" cy="288"/>
              </a:xfrm>
            </p:grpSpPr>
            <p:sp>
              <p:nvSpPr>
                <p:cNvPr id="36930" name="Rectangle 112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6931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id-ID">
                      <a:latin typeface="Times New Roman" panose="02020603050405020304" pitchFamily="18" charset="0"/>
                    </a:rPr>
                    <a:t>7</a:t>
                  </a:r>
                </a:p>
              </p:txBody>
            </p:sp>
          </p:grpSp>
          <p:grpSp>
            <p:nvGrpSpPr>
              <p:cNvPr id="36927" name="Group 114"/>
              <p:cNvGrpSpPr>
                <a:grpSpLocks/>
              </p:cNvGrpSpPr>
              <p:nvPr/>
            </p:nvGrpSpPr>
            <p:grpSpPr bwMode="auto">
              <a:xfrm>
                <a:off x="1774" y="2126"/>
                <a:ext cx="246" cy="288"/>
                <a:chOff x="1287" y="1865"/>
                <a:chExt cx="246" cy="288"/>
              </a:xfrm>
            </p:grpSpPr>
            <p:sp>
              <p:nvSpPr>
                <p:cNvPr id="36928" name="Rectangle 115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6929" name="Text Box 116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id-ID">
                      <a:latin typeface="Times New Roman" panose="02020603050405020304" pitchFamily="18" charset="0"/>
                    </a:rPr>
                    <a:t>4</a:t>
                  </a:r>
                </a:p>
              </p:txBody>
            </p:sp>
          </p:grpSp>
        </p:grpSp>
        <p:grpSp>
          <p:nvGrpSpPr>
            <p:cNvPr id="36915" name="Group 117"/>
            <p:cNvGrpSpPr>
              <a:grpSpLocks/>
            </p:cNvGrpSpPr>
            <p:nvPr/>
          </p:nvGrpSpPr>
          <p:grpSpPr bwMode="auto">
            <a:xfrm>
              <a:off x="3519" y="2402"/>
              <a:ext cx="738" cy="288"/>
              <a:chOff x="1282" y="2126"/>
              <a:chExt cx="738" cy="288"/>
            </a:xfrm>
          </p:grpSpPr>
          <p:grpSp>
            <p:nvGrpSpPr>
              <p:cNvPr id="36916" name="Group 118"/>
              <p:cNvGrpSpPr>
                <a:grpSpLocks/>
              </p:cNvGrpSpPr>
              <p:nvPr/>
            </p:nvGrpSpPr>
            <p:grpSpPr bwMode="auto">
              <a:xfrm>
                <a:off x="1282" y="2126"/>
                <a:ext cx="246" cy="288"/>
                <a:chOff x="1287" y="1865"/>
                <a:chExt cx="246" cy="288"/>
              </a:xfrm>
            </p:grpSpPr>
            <p:sp>
              <p:nvSpPr>
                <p:cNvPr id="36923" name="Rectangle 119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6924" name="Text Box 120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id-ID">
                      <a:latin typeface="Times New Roman" panose="02020603050405020304" pitchFamily="18" charset="0"/>
                    </a:rPr>
                    <a:t>8</a:t>
                  </a:r>
                </a:p>
              </p:txBody>
            </p:sp>
          </p:grpSp>
          <p:grpSp>
            <p:nvGrpSpPr>
              <p:cNvPr id="36917" name="Group 121"/>
              <p:cNvGrpSpPr>
                <a:grpSpLocks/>
              </p:cNvGrpSpPr>
              <p:nvPr/>
            </p:nvGrpSpPr>
            <p:grpSpPr bwMode="auto">
              <a:xfrm>
                <a:off x="1528" y="2126"/>
                <a:ext cx="289" cy="288"/>
                <a:chOff x="1287" y="1865"/>
                <a:chExt cx="289" cy="288"/>
              </a:xfrm>
            </p:grpSpPr>
            <p:sp>
              <p:nvSpPr>
                <p:cNvPr id="36921" name="Rectangle 122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6922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60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id-ID">
                      <a:latin typeface="Times New Roman" panose="02020603050405020304" pitchFamily="18" charset="0"/>
                    </a:rPr>
                    <a:t>6 </a:t>
                  </a:r>
                </a:p>
              </p:txBody>
            </p:sp>
          </p:grpSp>
          <p:grpSp>
            <p:nvGrpSpPr>
              <p:cNvPr id="36918" name="Group 124"/>
              <p:cNvGrpSpPr>
                <a:grpSpLocks/>
              </p:cNvGrpSpPr>
              <p:nvPr/>
            </p:nvGrpSpPr>
            <p:grpSpPr bwMode="auto">
              <a:xfrm>
                <a:off x="1774" y="2126"/>
                <a:ext cx="246" cy="288"/>
                <a:chOff x="1287" y="1865"/>
                <a:chExt cx="246" cy="288"/>
              </a:xfrm>
            </p:grpSpPr>
            <p:sp>
              <p:nvSpPr>
                <p:cNvPr id="36919" name="Rectangle 125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6920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id-ID">
                      <a:latin typeface="Times New Roman" panose="02020603050405020304" pitchFamily="18" charset="0"/>
                    </a:rPr>
                    <a:t>3</a:t>
                  </a:r>
                </a:p>
              </p:txBody>
            </p:sp>
          </p:grpSp>
        </p:grpSp>
      </p:grpSp>
      <p:grpSp>
        <p:nvGrpSpPr>
          <p:cNvPr id="314369" name="Group 127"/>
          <p:cNvGrpSpPr>
            <a:grpSpLocks/>
          </p:cNvGrpSpPr>
          <p:nvPr/>
        </p:nvGrpSpPr>
        <p:grpSpPr bwMode="auto">
          <a:xfrm>
            <a:off x="3330575" y="5105400"/>
            <a:ext cx="1187450" cy="1285875"/>
            <a:chOff x="3519" y="1880"/>
            <a:chExt cx="748" cy="810"/>
          </a:xfrm>
        </p:grpSpPr>
        <p:grpSp>
          <p:nvGrpSpPr>
            <p:cNvPr id="36883" name="Group 128"/>
            <p:cNvGrpSpPr>
              <a:grpSpLocks/>
            </p:cNvGrpSpPr>
            <p:nvPr/>
          </p:nvGrpSpPr>
          <p:grpSpPr bwMode="auto">
            <a:xfrm>
              <a:off x="3529" y="1880"/>
              <a:ext cx="738" cy="288"/>
              <a:chOff x="1282" y="2126"/>
              <a:chExt cx="738" cy="288"/>
            </a:xfrm>
          </p:grpSpPr>
          <p:grpSp>
            <p:nvGrpSpPr>
              <p:cNvPr id="36904" name="Group 129"/>
              <p:cNvGrpSpPr>
                <a:grpSpLocks/>
              </p:cNvGrpSpPr>
              <p:nvPr/>
            </p:nvGrpSpPr>
            <p:grpSpPr bwMode="auto">
              <a:xfrm>
                <a:off x="1282" y="2126"/>
                <a:ext cx="246" cy="288"/>
                <a:chOff x="1287" y="1865"/>
                <a:chExt cx="246" cy="288"/>
              </a:xfrm>
            </p:grpSpPr>
            <p:sp>
              <p:nvSpPr>
                <p:cNvPr id="36911" name="Rectangle 130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6912" name="Text Box 131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id-ID"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36905" name="Group 132"/>
              <p:cNvGrpSpPr>
                <a:grpSpLocks/>
              </p:cNvGrpSpPr>
              <p:nvPr/>
            </p:nvGrpSpPr>
            <p:grpSpPr bwMode="auto">
              <a:xfrm>
                <a:off x="1528" y="2126"/>
                <a:ext cx="246" cy="288"/>
                <a:chOff x="1287" y="1865"/>
                <a:chExt cx="246" cy="288"/>
              </a:xfrm>
            </p:grpSpPr>
            <p:sp>
              <p:nvSpPr>
                <p:cNvPr id="36909" name="Rectangle 133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6910" name="Text Box 134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id-ID">
                      <a:latin typeface="Times New Roman" panose="02020603050405020304" pitchFamily="18" charset="0"/>
                    </a:rPr>
                    <a:t>2</a:t>
                  </a:r>
                </a:p>
              </p:txBody>
            </p:sp>
          </p:grpSp>
          <p:grpSp>
            <p:nvGrpSpPr>
              <p:cNvPr id="36906" name="Group 135"/>
              <p:cNvGrpSpPr>
                <a:grpSpLocks/>
              </p:cNvGrpSpPr>
              <p:nvPr/>
            </p:nvGrpSpPr>
            <p:grpSpPr bwMode="auto">
              <a:xfrm>
                <a:off x="1774" y="2126"/>
                <a:ext cx="246" cy="288"/>
                <a:chOff x="1287" y="1865"/>
                <a:chExt cx="246" cy="288"/>
              </a:xfrm>
            </p:grpSpPr>
            <p:sp>
              <p:nvSpPr>
                <p:cNvPr id="36907" name="Rectangle 136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6908" name="Text Box 137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id-ID">
                      <a:latin typeface="Times New Roman" panose="02020603050405020304" pitchFamily="18" charset="0"/>
                    </a:rPr>
                    <a:t>5</a:t>
                  </a:r>
                </a:p>
              </p:txBody>
            </p:sp>
          </p:grpSp>
        </p:grpSp>
        <p:grpSp>
          <p:nvGrpSpPr>
            <p:cNvPr id="36884" name="Group 138"/>
            <p:cNvGrpSpPr>
              <a:grpSpLocks/>
            </p:cNvGrpSpPr>
            <p:nvPr/>
          </p:nvGrpSpPr>
          <p:grpSpPr bwMode="auto">
            <a:xfrm>
              <a:off x="3524" y="2141"/>
              <a:ext cx="738" cy="288"/>
              <a:chOff x="1282" y="2126"/>
              <a:chExt cx="738" cy="288"/>
            </a:xfrm>
          </p:grpSpPr>
          <p:grpSp>
            <p:nvGrpSpPr>
              <p:cNvPr id="36895" name="Group 139"/>
              <p:cNvGrpSpPr>
                <a:grpSpLocks/>
              </p:cNvGrpSpPr>
              <p:nvPr/>
            </p:nvGrpSpPr>
            <p:grpSpPr bwMode="auto">
              <a:xfrm>
                <a:off x="1282" y="2126"/>
                <a:ext cx="246" cy="288"/>
                <a:chOff x="1287" y="1865"/>
                <a:chExt cx="246" cy="288"/>
              </a:xfrm>
            </p:grpSpPr>
            <p:sp>
              <p:nvSpPr>
                <p:cNvPr id="36902" name="Rectangle 140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6903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16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id-ID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</p:grpSp>
          <p:grpSp>
            <p:nvGrpSpPr>
              <p:cNvPr id="36896" name="Group 142"/>
              <p:cNvGrpSpPr>
                <a:grpSpLocks/>
              </p:cNvGrpSpPr>
              <p:nvPr/>
            </p:nvGrpSpPr>
            <p:grpSpPr bwMode="auto">
              <a:xfrm>
                <a:off x="1528" y="2126"/>
                <a:ext cx="246" cy="288"/>
                <a:chOff x="1287" y="1865"/>
                <a:chExt cx="246" cy="288"/>
              </a:xfrm>
            </p:grpSpPr>
            <p:sp>
              <p:nvSpPr>
                <p:cNvPr id="36900" name="Rectangle 143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6901" name="Text Box 144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id-ID">
                      <a:latin typeface="Times New Roman" panose="02020603050405020304" pitchFamily="18" charset="0"/>
                    </a:rPr>
                    <a:t>7</a:t>
                  </a:r>
                </a:p>
              </p:txBody>
            </p:sp>
          </p:grpSp>
          <p:grpSp>
            <p:nvGrpSpPr>
              <p:cNvPr id="36897" name="Group 145"/>
              <p:cNvGrpSpPr>
                <a:grpSpLocks/>
              </p:cNvGrpSpPr>
              <p:nvPr/>
            </p:nvGrpSpPr>
            <p:grpSpPr bwMode="auto">
              <a:xfrm>
                <a:off x="1774" y="2126"/>
                <a:ext cx="246" cy="288"/>
                <a:chOff x="1287" y="1865"/>
                <a:chExt cx="246" cy="288"/>
              </a:xfrm>
            </p:grpSpPr>
            <p:sp>
              <p:nvSpPr>
                <p:cNvPr id="36898" name="Rectangle 146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6899" name="Text Box 147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id-ID">
                      <a:latin typeface="Times New Roman" panose="02020603050405020304" pitchFamily="18" charset="0"/>
                    </a:rPr>
                    <a:t>4</a:t>
                  </a:r>
                </a:p>
              </p:txBody>
            </p:sp>
          </p:grpSp>
        </p:grpSp>
        <p:grpSp>
          <p:nvGrpSpPr>
            <p:cNvPr id="36885" name="Group 148"/>
            <p:cNvGrpSpPr>
              <a:grpSpLocks/>
            </p:cNvGrpSpPr>
            <p:nvPr/>
          </p:nvGrpSpPr>
          <p:grpSpPr bwMode="auto">
            <a:xfrm>
              <a:off x="3519" y="2402"/>
              <a:ext cx="738" cy="288"/>
              <a:chOff x="1282" y="2126"/>
              <a:chExt cx="738" cy="288"/>
            </a:xfrm>
          </p:grpSpPr>
          <p:grpSp>
            <p:nvGrpSpPr>
              <p:cNvPr id="36886" name="Group 149"/>
              <p:cNvGrpSpPr>
                <a:grpSpLocks/>
              </p:cNvGrpSpPr>
              <p:nvPr/>
            </p:nvGrpSpPr>
            <p:grpSpPr bwMode="auto">
              <a:xfrm>
                <a:off x="1282" y="2126"/>
                <a:ext cx="246" cy="288"/>
                <a:chOff x="1287" y="1865"/>
                <a:chExt cx="246" cy="288"/>
              </a:xfrm>
            </p:grpSpPr>
            <p:sp>
              <p:nvSpPr>
                <p:cNvPr id="36893" name="Rectangle 150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6894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id-ID">
                      <a:latin typeface="Times New Roman" panose="02020603050405020304" pitchFamily="18" charset="0"/>
                    </a:rPr>
                    <a:t>8</a:t>
                  </a:r>
                </a:p>
              </p:txBody>
            </p:sp>
          </p:grpSp>
          <p:grpSp>
            <p:nvGrpSpPr>
              <p:cNvPr id="36887" name="Group 152"/>
              <p:cNvGrpSpPr>
                <a:grpSpLocks/>
              </p:cNvGrpSpPr>
              <p:nvPr/>
            </p:nvGrpSpPr>
            <p:grpSpPr bwMode="auto">
              <a:xfrm>
                <a:off x="1528" y="2126"/>
                <a:ext cx="289" cy="288"/>
                <a:chOff x="1287" y="1865"/>
                <a:chExt cx="289" cy="288"/>
              </a:xfrm>
            </p:grpSpPr>
            <p:sp>
              <p:nvSpPr>
                <p:cNvPr id="36891" name="Rectangle 153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6892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60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id-ID">
                      <a:latin typeface="Times New Roman" panose="02020603050405020304" pitchFamily="18" charset="0"/>
                    </a:rPr>
                    <a:t>6 </a:t>
                  </a:r>
                </a:p>
              </p:txBody>
            </p:sp>
          </p:grpSp>
          <p:grpSp>
            <p:nvGrpSpPr>
              <p:cNvPr id="36888" name="Group 155"/>
              <p:cNvGrpSpPr>
                <a:grpSpLocks/>
              </p:cNvGrpSpPr>
              <p:nvPr/>
            </p:nvGrpSpPr>
            <p:grpSpPr bwMode="auto">
              <a:xfrm>
                <a:off x="1774" y="2126"/>
                <a:ext cx="246" cy="288"/>
                <a:chOff x="1287" y="1865"/>
                <a:chExt cx="246" cy="288"/>
              </a:xfrm>
            </p:grpSpPr>
            <p:sp>
              <p:nvSpPr>
                <p:cNvPr id="36889" name="Rectangle 156"/>
                <p:cNvSpPr>
                  <a:spLocks noChangeArrowheads="1"/>
                </p:cNvSpPr>
                <p:nvPr/>
              </p:nvSpPr>
              <p:spPr bwMode="auto">
                <a:xfrm>
                  <a:off x="1287" y="1880"/>
                  <a:ext cx="246" cy="2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6890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1316" y="186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id-ID">
                      <a:latin typeface="Times New Roman" panose="02020603050405020304" pitchFamily="18" charset="0"/>
                    </a:rPr>
                    <a:t>3</a:t>
                  </a:r>
                </a:p>
              </p:txBody>
            </p:sp>
          </p:grpSp>
        </p:grpSp>
      </p:grpSp>
      <p:sp>
        <p:nvSpPr>
          <p:cNvPr id="314526" name="Line 158"/>
          <p:cNvSpPr>
            <a:spLocks noChangeShapeType="1"/>
          </p:cNvSpPr>
          <p:nvPr/>
        </p:nvSpPr>
        <p:spPr bwMode="auto">
          <a:xfrm>
            <a:off x="1935163" y="4267200"/>
            <a:ext cx="1309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14527" name="Line 159"/>
          <p:cNvSpPr>
            <a:spLocks noChangeShapeType="1"/>
          </p:cNvSpPr>
          <p:nvPr/>
        </p:nvSpPr>
        <p:spPr bwMode="auto">
          <a:xfrm flipV="1">
            <a:off x="1935163" y="2971800"/>
            <a:ext cx="1189037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14528" name="Line 160"/>
          <p:cNvSpPr>
            <a:spLocks noChangeShapeType="1"/>
          </p:cNvSpPr>
          <p:nvPr/>
        </p:nvSpPr>
        <p:spPr bwMode="auto">
          <a:xfrm>
            <a:off x="1935163" y="4267200"/>
            <a:ext cx="1309687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6876" name="Text Box 161"/>
          <p:cNvSpPr txBox="1">
            <a:spLocks noChangeArrowheads="1"/>
          </p:cNvSpPr>
          <p:nvPr/>
        </p:nvSpPr>
        <p:spPr bwMode="auto">
          <a:xfrm>
            <a:off x="1062038" y="4926013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 b="1">
                <a:solidFill>
                  <a:srgbClr val="FF0000"/>
                </a:solidFill>
                <a:latin typeface="Times New Roman" panose="02020603050405020304" pitchFamily="18" charset="0"/>
              </a:rPr>
              <a:t>-3</a:t>
            </a:r>
          </a:p>
        </p:txBody>
      </p:sp>
      <p:sp>
        <p:nvSpPr>
          <p:cNvPr id="314530" name="Text Box 162"/>
          <p:cNvSpPr txBox="1">
            <a:spLocks noChangeArrowheads="1"/>
          </p:cNvSpPr>
          <p:nvPr/>
        </p:nvSpPr>
        <p:spPr bwMode="auto">
          <a:xfrm>
            <a:off x="4572000" y="23622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 b="1">
                <a:solidFill>
                  <a:srgbClr val="FF0000"/>
                </a:solidFill>
                <a:latin typeface="Times New Roman" panose="02020603050405020304" pitchFamily="18" charset="0"/>
              </a:rPr>
              <a:t>-4</a:t>
            </a:r>
          </a:p>
        </p:txBody>
      </p:sp>
      <p:sp>
        <p:nvSpPr>
          <p:cNvPr id="314531" name="Text Box 163"/>
          <p:cNvSpPr txBox="1">
            <a:spLocks noChangeArrowheads="1"/>
          </p:cNvSpPr>
          <p:nvPr/>
        </p:nvSpPr>
        <p:spPr bwMode="auto">
          <a:xfrm>
            <a:off x="4572000" y="4035425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 b="1">
                <a:solidFill>
                  <a:srgbClr val="FF0000"/>
                </a:solidFill>
                <a:latin typeface="Times New Roman" panose="02020603050405020304" pitchFamily="18" charset="0"/>
              </a:rPr>
              <a:t>-4</a:t>
            </a:r>
          </a:p>
        </p:txBody>
      </p:sp>
      <p:sp>
        <p:nvSpPr>
          <p:cNvPr id="314532" name="Text Box 164"/>
          <p:cNvSpPr txBox="1">
            <a:spLocks noChangeArrowheads="1"/>
          </p:cNvSpPr>
          <p:nvPr/>
        </p:nvSpPr>
        <p:spPr bwMode="auto">
          <a:xfrm>
            <a:off x="4572000" y="5476875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 b="1">
                <a:solidFill>
                  <a:srgbClr val="FF0000"/>
                </a:solidFill>
                <a:latin typeface="Times New Roman" panose="02020603050405020304" pitchFamily="18" charset="0"/>
              </a:rPr>
              <a:t>-4</a:t>
            </a:r>
          </a:p>
        </p:txBody>
      </p:sp>
      <p:sp>
        <p:nvSpPr>
          <p:cNvPr id="36880" name="Text Box 165"/>
          <p:cNvSpPr txBox="1">
            <a:spLocks noChangeArrowheads="1"/>
          </p:cNvSpPr>
          <p:nvPr/>
        </p:nvSpPr>
        <p:spPr bwMode="auto">
          <a:xfrm>
            <a:off x="8458200" y="4054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 b="1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6881" name="Text Box 166"/>
          <p:cNvSpPr txBox="1">
            <a:spLocks noChangeArrowheads="1"/>
          </p:cNvSpPr>
          <p:nvPr/>
        </p:nvSpPr>
        <p:spPr bwMode="auto">
          <a:xfrm>
            <a:off x="854075" y="3014663"/>
            <a:ext cx="74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 b="1" i="1">
                <a:solidFill>
                  <a:schemeClr val="accent2"/>
                </a:solidFill>
                <a:latin typeface="Times New Roman" panose="02020603050405020304" pitchFamily="18" charset="0"/>
              </a:rPr>
              <a:t>start</a:t>
            </a:r>
          </a:p>
        </p:txBody>
      </p:sp>
      <p:sp>
        <p:nvSpPr>
          <p:cNvPr id="36882" name="Text Box 167"/>
          <p:cNvSpPr txBox="1">
            <a:spLocks noChangeArrowheads="1"/>
          </p:cNvSpPr>
          <p:nvPr/>
        </p:nvSpPr>
        <p:spPr bwMode="auto">
          <a:xfrm>
            <a:off x="7585075" y="3014663"/>
            <a:ext cx="725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 b="1" i="1">
                <a:solidFill>
                  <a:schemeClr val="accent2"/>
                </a:solidFill>
                <a:latin typeface="Times New Roman" panose="02020603050405020304" pitchFamily="18" charset="0"/>
              </a:rPr>
              <a:t>goal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4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4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4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4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4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4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4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4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4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4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4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4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4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4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530" grpId="0" autoUpdateAnimBg="0"/>
      <p:bldP spid="314531" grpId="0" autoUpdateAnimBg="0"/>
      <p:bldP spid="314532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4BBC8EB-A32C-4639-A78F-AC53F2C0A30E}" type="slidenum">
              <a:rPr lang="en-US" altLang="id-ID"/>
              <a:pPr eaLnBrk="1" hangingPunct="1"/>
              <a:t>36</a:t>
            </a:fld>
            <a:endParaRPr lang="en-US" altLang="id-ID"/>
          </a:p>
        </p:txBody>
      </p:sp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Greedy Search</a:t>
            </a:r>
          </a:p>
        </p:txBody>
      </p:sp>
      <p:sp>
        <p:nvSpPr>
          <p:cNvPr id="294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14400" y="1417638"/>
            <a:ext cx="8229600" cy="452596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id-ID" smtClean="0"/>
          </a:p>
          <a:p>
            <a:r>
              <a:rPr lang="en-US" altLang="id-ID" smtClean="0"/>
              <a:t> </a:t>
            </a:r>
            <a:r>
              <a:rPr lang="en-US" altLang="id-ID" smtClean="0">
                <a:solidFill>
                  <a:srgbClr val="CC6600"/>
                </a:solidFill>
              </a:rPr>
              <a:t>f(N) = h(N)</a:t>
            </a:r>
            <a:r>
              <a:rPr lang="en-US" altLang="id-ID" smtClean="0"/>
              <a:t> </a:t>
            </a:r>
            <a:r>
              <a:rPr lang="en-US" altLang="id-ID" smtClean="0">
                <a:sym typeface="Wingdings" panose="05000000000000000000" pitchFamily="2" charset="2"/>
              </a:rPr>
              <a:t> greedy best-first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 build="p" bldLvl="2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4070532-E909-4AB6-B5DB-F325ECD6A3A5}" type="slidenum">
              <a:rPr lang="en-US" altLang="id-ID"/>
              <a:pPr eaLnBrk="1" hangingPunct="1"/>
              <a:t>37</a:t>
            </a:fld>
            <a:endParaRPr lang="en-US" altLang="id-ID"/>
          </a:p>
        </p:txBody>
      </p:sp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Robot Navigation</a:t>
            </a:r>
          </a:p>
        </p:txBody>
      </p:sp>
      <p:grpSp>
        <p:nvGrpSpPr>
          <p:cNvPr id="38916" name="Group 3"/>
          <p:cNvGrpSpPr>
            <a:grpSpLocks/>
          </p:cNvGrpSpPr>
          <p:nvPr/>
        </p:nvGrpSpPr>
        <p:grpSpPr bwMode="auto">
          <a:xfrm>
            <a:off x="1219200" y="2743200"/>
            <a:ext cx="6705600" cy="3048000"/>
            <a:chOff x="768" y="1728"/>
            <a:chExt cx="4224" cy="1920"/>
          </a:xfrm>
        </p:grpSpPr>
        <p:grpSp>
          <p:nvGrpSpPr>
            <p:cNvPr id="38917" name="Group 4"/>
            <p:cNvGrpSpPr>
              <a:grpSpLocks/>
            </p:cNvGrpSpPr>
            <p:nvPr/>
          </p:nvGrpSpPr>
          <p:grpSpPr bwMode="auto">
            <a:xfrm>
              <a:off x="768" y="1728"/>
              <a:ext cx="4224" cy="1920"/>
              <a:chOff x="576" y="1344"/>
              <a:chExt cx="4224" cy="1920"/>
            </a:xfrm>
          </p:grpSpPr>
          <p:grpSp>
            <p:nvGrpSpPr>
              <p:cNvPr id="38920" name="Group 5"/>
              <p:cNvGrpSpPr>
                <a:grpSpLocks/>
              </p:cNvGrpSpPr>
              <p:nvPr/>
            </p:nvGrpSpPr>
            <p:grpSpPr bwMode="auto">
              <a:xfrm>
                <a:off x="576" y="1344"/>
                <a:ext cx="4224" cy="1920"/>
                <a:chOff x="576" y="1344"/>
                <a:chExt cx="4224" cy="1920"/>
              </a:xfrm>
            </p:grpSpPr>
            <p:sp>
              <p:nvSpPr>
                <p:cNvPr id="38938" name="Rectangle 6"/>
                <p:cNvSpPr>
                  <a:spLocks noChangeArrowheads="1"/>
                </p:cNvSpPr>
                <p:nvPr/>
              </p:nvSpPr>
              <p:spPr bwMode="auto">
                <a:xfrm>
                  <a:off x="576" y="1344"/>
                  <a:ext cx="4224" cy="192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8939" name="Line 7"/>
                <p:cNvSpPr>
                  <a:spLocks noChangeShapeType="1"/>
                </p:cNvSpPr>
                <p:nvPr/>
              </p:nvSpPr>
              <p:spPr bwMode="auto">
                <a:xfrm>
                  <a:off x="960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id-ID"/>
                </a:p>
              </p:txBody>
            </p:sp>
            <p:sp>
              <p:nvSpPr>
                <p:cNvPr id="38940" name="Line 8"/>
                <p:cNvSpPr>
                  <a:spLocks noChangeShapeType="1"/>
                </p:cNvSpPr>
                <p:nvPr/>
              </p:nvSpPr>
              <p:spPr bwMode="auto">
                <a:xfrm>
                  <a:off x="1728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id-ID"/>
                </a:p>
              </p:txBody>
            </p:sp>
            <p:sp>
              <p:nvSpPr>
                <p:cNvPr id="38941" name="Line 9"/>
                <p:cNvSpPr>
                  <a:spLocks noChangeShapeType="1"/>
                </p:cNvSpPr>
                <p:nvPr/>
              </p:nvSpPr>
              <p:spPr bwMode="auto">
                <a:xfrm>
                  <a:off x="2112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id-ID"/>
                </a:p>
              </p:txBody>
            </p:sp>
            <p:sp>
              <p:nvSpPr>
                <p:cNvPr id="38942" name="Line 10"/>
                <p:cNvSpPr>
                  <a:spLocks noChangeShapeType="1"/>
                </p:cNvSpPr>
                <p:nvPr/>
              </p:nvSpPr>
              <p:spPr bwMode="auto">
                <a:xfrm>
                  <a:off x="2496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id-ID"/>
                </a:p>
              </p:txBody>
            </p:sp>
            <p:sp>
              <p:nvSpPr>
                <p:cNvPr id="38943" name="Line 11"/>
                <p:cNvSpPr>
                  <a:spLocks noChangeShapeType="1"/>
                </p:cNvSpPr>
                <p:nvPr/>
              </p:nvSpPr>
              <p:spPr bwMode="auto">
                <a:xfrm>
                  <a:off x="2880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id-ID"/>
                </a:p>
              </p:txBody>
            </p:sp>
            <p:sp>
              <p:nvSpPr>
                <p:cNvPr id="38944" name="Line 12"/>
                <p:cNvSpPr>
                  <a:spLocks noChangeShapeType="1"/>
                </p:cNvSpPr>
                <p:nvPr/>
              </p:nvSpPr>
              <p:spPr bwMode="auto">
                <a:xfrm>
                  <a:off x="3264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id-ID"/>
                </a:p>
              </p:txBody>
            </p:sp>
            <p:sp>
              <p:nvSpPr>
                <p:cNvPr id="38945" name="Line 13"/>
                <p:cNvSpPr>
                  <a:spLocks noChangeShapeType="1"/>
                </p:cNvSpPr>
                <p:nvPr/>
              </p:nvSpPr>
              <p:spPr bwMode="auto">
                <a:xfrm>
                  <a:off x="3648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id-ID"/>
                </a:p>
              </p:txBody>
            </p:sp>
            <p:sp>
              <p:nvSpPr>
                <p:cNvPr id="38946" name="Line 14"/>
                <p:cNvSpPr>
                  <a:spLocks noChangeShapeType="1"/>
                </p:cNvSpPr>
                <p:nvPr/>
              </p:nvSpPr>
              <p:spPr bwMode="auto">
                <a:xfrm>
                  <a:off x="4032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id-ID"/>
                </a:p>
              </p:txBody>
            </p:sp>
            <p:sp>
              <p:nvSpPr>
                <p:cNvPr id="38947" name="Line 15"/>
                <p:cNvSpPr>
                  <a:spLocks noChangeShapeType="1"/>
                </p:cNvSpPr>
                <p:nvPr/>
              </p:nvSpPr>
              <p:spPr bwMode="auto">
                <a:xfrm>
                  <a:off x="4416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id-ID"/>
                </a:p>
              </p:txBody>
            </p:sp>
            <p:sp>
              <p:nvSpPr>
                <p:cNvPr id="38948" name="Line 16"/>
                <p:cNvSpPr>
                  <a:spLocks noChangeShapeType="1"/>
                </p:cNvSpPr>
                <p:nvPr/>
              </p:nvSpPr>
              <p:spPr bwMode="auto">
                <a:xfrm>
                  <a:off x="1344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id-ID"/>
                </a:p>
              </p:txBody>
            </p:sp>
            <p:sp>
              <p:nvSpPr>
                <p:cNvPr id="38949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576" y="1728"/>
                  <a:ext cx="422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id-ID"/>
                </a:p>
              </p:txBody>
            </p:sp>
            <p:sp>
              <p:nvSpPr>
                <p:cNvPr id="38950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576" y="2112"/>
                  <a:ext cx="422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id-ID"/>
                </a:p>
              </p:txBody>
            </p:sp>
            <p:sp>
              <p:nvSpPr>
                <p:cNvPr id="38951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576" y="2496"/>
                  <a:ext cx="422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id-ID"/>
                </a:p>
              </p:txBody>
            </p:sp>
            <p:sp>
              <p:nvSpPr>
                <p:cNvPr id="38952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576" y="2880"/>
                  <a:ext cx="422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id-ID"/>
                </a:p>
              </p:txBody>
            </p:sp>
          </p:grpSp>
          <p:sp>
            <p:nvSpPr>
              <p:cNvPr id="38921" name="Rectangle 21"/>
              <p:cNvSpPr>
                <a:spLocks noChangeArrowheads="1"/>
              </p:cNvSpPr>
              <p:nvPr/>
            </p:nvSpPr>
            <p:spPr bwMode="auto">
              <a:xfrm>
                <a:off x="960" y="1728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8922" name="Rectangle 22"/>
              <p:cNvSpPr>
                <a:spLocks noChangeArrowheads="1"/>
              </p:cNvSpPr>
              <p:nvPr/>
            </p:nvSpPr>
            <p:spPr bwMode="auto">
              <a:xfrm>
                <a:off x="1344" y="2112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8923" name="Rectangle 23"/>
              <p:cNvSpPr>
                <a:spLocks noChangeArrowheads="1"/>
              </p:cNvSpPr>
              <p:nvPr/>
            </p:nvSpPr>
            <p:spPr bwMode="auto">
              <a:xfrm>
                <a:off x="960" y="2112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8924" name="Rectangle 24"/>
              <p:cNvSpPr>
                <a:spLocks noChangeArrowheads="1"/>
              </p:cNvSpPr>
              <p:nvPr/>
            </p:nvSpPr>
            <p:spPr bwMode="auto">
              <a:xfrm>
                <a:off x="3648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8925" name="Rectangle 25"/>
              <p:cNvSpPr>
                <a:spLocks noChangeArrowheads="1"/>
              </p:cNvSpPr>
              <p:nvPr/>
            </p:nvSpPr>
            <p:spPr bwMode="auto">
              <a:xfrm>
                <a:off x="4032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8926" name="Rectangle 26"/>
              <p:cNvSpPr>
                <a:spLocks noChangeArrowheads="1"/>
              </p:cNvSpPr>
              <p:nvPr/>
            </p:nvSpPr>
            <p:spPr bwMode="auto">
              <a:xfrm>
                <a:off x="4032" y="2112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8927" name="Rectangle 27"/>
              <p:cNvSpPr>
                <a:spLocks noChangeArrowheads="1"/>
              </p:cNvSpPr>
              <p:nvPr/>
            </p:nvSpPr>
            <p:spPr bwMode="auto">
              <a:xfrm>
                <a:off x="3648" y="1728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8928" name="Rectangle 28"/>
              <p:cNvSpPr>
                <a:spLocks noChangeArrowheads="1"/>
              </p:cNvSpPr>
              <p:nvPr/>
            </p:nvSpPr>
            <p:spPr bwMode="auto">
              <a:xfrm>
                <a:off x="4032" y="1728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8929" name="Rectangle 29"/>
              <p:cNvSpPr>
                <a:spLocks noChangeArrowheads="1"/>
              </p:cNvSpPr>
              <p:nvPr/>
            </p:nvSpPr>
            <p:spPr bwMode="auto">
              <a:xfrm>
                <a:off x="3264" y="1728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8930" name="Rectangle 30"/>
              <p:cNvSpPr>
                <a:spLocks noChangeArrowheads="1"/>
              </p:cNvSpPr>
              <p:nvPr/>
            </p:nvSpPr>
            <p:spPr bwMode="auto">
              <a:xfrm>
                <a:off x="2880" y="1728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8931" name="Rectangle 31"/>
              <p:cNvSpPr>
                <a:spLocks noChangeArrowheads="1"/>
              </p:cNvSpPr>
              <p:nvPr/>
            </p:nvSpPr>
            <p:spPr bwMode="auto">
              <a:xfrm>
                <a:off x="2496" y="1728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8932" name="Rectangle 32"/>
              <p:cNvSpPr>
                <a:spLocks noChangeArrowheads="1"/>
              </p:cNvSpPr>
              <p:nvPr/>
            </p:nvSpPr>
            <p:spPr bwMode="auto">
              <a:xfrm>
                <a:off x="1728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8933" name="Rectangle 33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8934" name="Rectangle 34"/>
              <p:cNvSpPr>
                <a:spLocks noChangeArrowheads="1"/>
              </p:cNvSpPr>
              <p:nvPr/>
            </p:nvSpPr>
            <p:spPr bwMode="auto">
              <a:xfrm>
                <a:off x="2496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8935" name="Rectangle 35"/>
              <p:cNvSpPr>
                <a:spLocks noChangeArrowheads="1"/>
              </p:cNvSpPr>
              <p:nvPr/>
            </p:nvSpPr>
            <p:spPr bwMode="auto">
              <a:xfrm>
                <a:off x="2880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8936" name="Rectangle 36"/>
              <p:cNvSpPr>
                <a:spLocks noChangeArrowheads="1"/>
              </p:cNvSpPr>
              <p:nvPr/>
            </p:nvSpPr>
            <p:spPr bwMode="auto">
              <a:xfrm>
                <a:off x="3264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8937" name="Rectangle 37"/>
              <p:cNvSpPr>
                <a:spLocks noChangeArrowheads="1"/>
              </p:cNvSpPr>
              <p:nvPr/>
            </p:nvSpPr>
            <p:spPr bwMode="auto">
              <a:xfrm>
                <a:off x="1344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</p:grpSp>
        <p:sp>
          <p:nvSpPr>
            <p:cNvPr id="38918" name="Rectangle 38"/>
            <p:cNvSpPr>
              <a:spLocks noChangeArrowheads="1"/>
            </p:cNvSpPr>
            <p:nvPr/>
          </p:nvSpPr>
          <p:spPr bwMode="auto">
            <a:xfrm>
              <a:off x="768" y="2880"/>
              <a:ext cx="384" cy="384"/>
            </a:xfrm>
            <a:prstGeom prst="rect">
              <a:avLst/>
            </a:prstGeom>
            <a:solidFill>
              <a:srgbClr val="FF33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38919" name="Rectangle 39"/>
            <p:cNvSpPr>
              <a:spLocks noChangeArrowheads="1"/>
            </p:cNvSpPr>
            <p:nvPr/>
          </p:nvSpPr>
          <p:spPr bwMode="auto">
            <a:xfrm>
              <a:off x="3072" y="2496"/>
              <a:ext cx="384" cy="384"/>
            </a:xfrm>
            <a:prstGeom prst="rect">
              <a:avLst/>
            </a:prstGeom>
            <a:solidFill>
              <a:srgbClr val="33CC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</p:grp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451A657-03F4-4D1E-8476-F29BA606110B}" type="slidenum">
              <a:rPr lang="en-US" altLang="id-ID"/>
              <a:pPr eaLnBrk="1" hangingPunct="1"/>
              <a:t>38</a:t>
            </a:fld>
            <a:endParaRPr lang="en-US" altLang="id-ID"/>
          </a:p>
        </p:txBody>
      </p:sp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Robot Navigation</a:t>
            </a:r>
          </a:p>
        </p:txBody>
      </p:sp>
      <p:grpSp>
        <p:nvGrpSpPr>
          <p:cNvPr id="39940" name="Group 3"/>
          <p:cNvGrpSpPr>
            <a:grpSpLocks/>
          </p:cNvGrpSpPr>
          <p:nvPr/>
        </p:nvGrpSpPr>
        <p:grpSpPr bwMode="auto">
          <a:xfrm>
            <a:off x="1219200" y="2743200"/>
            <a:ext cx="6705600" cy="3048000"/>
            <a:chOff x="768" y="1728"/>
            <a:chExt cx="4224" cy="1920"/>
          </a:xfrm>
        </p:grpSpPr>
        <p:grpSp>
          <p:nvGrpSpPr>
            <p:cNvPr id="39942" name="Group 4"/>
            <p:cNvGrpSpPr>
              <a:grpSpLocks/>
            </p:cNvGrpSpPr>
            <p:nvPr/>
          </p:nvGrpSpPr>
          <p:grpSpPr bwMode="auto">
            <a:xfrm>
              <a:off x="768" y="1728"/>
              <a:ext cx="4224" cy="1920"/>
              <a:chOff x="768" y="1728"/>
              <a:chExt cx="4224" cy="1920"/>
            </a:xfrm>
          </p:grpSpPr>
          <p:grpSp>
            <p:nvGrpSpPr>
              <p:cNvPr id="39981" name="Group 5"/>
              <p:cNvGrpSpPr>
                <a:grpSpLocks/>
              </p:cNvGrpSpPr>
              <p:nvPr/>
            </p:nvGrpSpPr>
            <p:grpSpPr bwMode="auto">
              <a:xfrm>
                <a:off x="768" y="1728"/>
                <a:ext cx="4224" cy="1920"/>
                <a:chOff x="576" y="1344"/>
                <a:chExt cx="4224" cy="1920"/>
              </a:xfrm>
            </p:grpSpPr>
            <p:grpSp>
              <p:nvGrpSpPr>
                <p:cNvPr id="39984" name="Group 6"/>
                <p:cNvGrpSpPr>
                  <a:grpSpLocks/>
                </p:cNvGrpSpPr>
                <p:nvPr/>
              </p:nvGrpSpPr>
              <p:grpSpPr bwMode="auto">
                <a:xfrm>
                  <a:off x="576" y="1344"/>
                  <a:ext cx="4224" cy="1920"/>
                  <a:chOff x="576" y="1344"/>
                  <a:chExt cx="4224" cy="1920"/>
                </a:xfrm>
              </p:grpSpPr>
              <p:sp>
                <p:nvSpPr>
                  <p:cNvPr id="40002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1344"/>
                    <a:ext cx="4224" cy="192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40003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id-ID"/>
                  </a:p>
                </p:txBody>
              </p:sp>
              <p:sp>
                <p:nvSpPr>
                  <p:cNvPr id="40004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1728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id-ID"/>
                  </a:p>
                </p:txBody>
              </p:sp>
              <p:sp>
                <p:nvSpPr>
                  <p:cNvPr id="40005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2112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id-ID"/>
                  </a:p>
                </p:txBody>
              </p:sp>
              <p:sp>
                <p:nvSpPr>
                  <p:cNvPr id="40006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id-ID"/>
                  </a:p>
                </p:txBody>
              </p:sp>
              <p:sp>
                <p:nvSpPr>
                  <p:cNvPr id="40007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id-ID"/>
                  </a:p>
                </p:txBody>
              </p:sp>
              <p:sp>
                <p:nvSpPr>
                  <p:cNvPr id="40008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3264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id-ID"/>
                  </a:p>
                </p:txBody>
              </p:sp>
              <p:sp>
                <p:nvSpPr>
                  <p:cNvPr id="40009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3648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id-ID"/>
                  </a:p>
                </p:txBody>
              </p:sp>
              <p:sp>
                <p:nvSpPr>
                  <p:cNvPr id="40010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4032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id-ID"/>
                  </a:p>
                </p:txBody>
              </p:sp>
              <p:sp>
                <p:nvSpPr>
                  <p:cNvPr id="40011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4416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id-ID"/>
                  </a:p>
                </p:txBody>
              </p:sp>
              <p:sp>
                <p:nvSpPr>
                  <p:cNvPr id="40012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id-ID"/>
                  </a:p>
                </p:txBody>
              </p:sp>
              <p:sp>
                <p:nvSpPr>
                  <p:cNvPr id="40013" name="Line 1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1728"/>
                    <a:ext cx="422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id-ID"/>
                  </a:p>
                </p:txBody>
              </p:sp>
              <p:sp>
                <p:nvSpPr>
                  <p:cNvPr id="40014" name="Line 1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12"/>
                    <a:ext cx="422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id-ID"/>
                  </a:p>
                </p:txBody>
              </p:sp>
              <p:sp>
                <p:nvSpPr>
                  <p:cNvPr id="40015" name="Line 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496"/>
                    <a:ext cx="422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id-ID"/>
                  </a:p>
                </p:txBody>
              </p:sp>
              <p:sp>
                <p:nvSpPr>
                  <p:cNvPr id="40016" name="Line 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880"/>
                    <a:ext cx="422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id-ID"/>
                  </a:p>
                </p:txBody>
              </p:sp>
            </p:grpSp>
            <p:sp>
              <p:nvSpPr>
                <p:cNvPr id="39985" name="Rectangle 22"/>
                <p:cNvSpPr>
                  <a:spLocks noChangeArrowheads="1"/>
                </p:cNvSpPr>
                <p:nvPr/>
              </p:nvSpPr>
              <p:spPr bwMode="auto">
                <a:xfrm>
                  <a:off x="960" y="1728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9986" name="Rectangle 23"/>
                <p:cNvSpPr>
                  <a:spLocks noChangeArrowheads="1"/>
                </p:cNvSpPr>
                <p:nvPr/>
              </p:nvSpPr>
              <p:spPr bwMode="auto">
                <a:xfrm>
                  <a:off x="1344" y="2112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9987" name="Rectangle 24"/>
                <p:cNvSpPr>
                  <a:spLocks noChangeArrowheads="1"/>
                </p:cNvSpPr>
                <p:nvPr/>
              </p:nvSpPr>
              <p:spPr bwMode="auto">
                <a:xfrm>
                  <a:off x="960" y="2112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9988" name="Rectangle 25"/>
                <p:cNvSpPr>
                  <a:spLocks noChangeArrowheads="1"/>
                </p:cNvSpPr>
                <p:nvPr/>
              </p:nvSpPr>
              <p:spPr bwMode="auto">
                <a:xfrm>
                  <a:off x="3648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9989" name="Rectangle 26"/>
                <p:cNvSpPr>
                  <a:spLocks noChangeArrowheads="1"/>
                </p:cNvSpPr>
                <p:nvPr/>
              </p:nvSpPr>
              <p:spPr bwMode="auto">
                <a:xfrm>
                  <a:off x="4032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9990" name="Rectangle 27"/>
                <p:cNvSpPr>
                  <a:spLocks noChangeArrowheads="1"/>
                </p:cNvSpPr>
                <p:nvPr/>
              </p:nvSpPr>
              <p:spPr bwMode="auto">
                <a:xfrm>
                  <a:off x="4032" y="2112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9991" name="Rectangle 28"/>
                <p:cNvSpPr>
                  <a:spLocks noChangeArrowheads="1"/>
                </p:cNvSpPr>
                <p:nvPr/>
              </p:nvSpPr>
              <p:spPr bwMode="auto">
                <a:xfrm>
                  <a:off x="3648" y="1728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9992" name="Rectangle 29"/>
                <p:cNvSpPr>
                  <a:spLocks noChangeArrowheads="1"/>
                </p:cNvSpPr>
                <p:nvPr/>
              </p:nvSpPr>
              <p:spPr bwMode="auto">
                <a:xfrm>
                  <a:off x="4032" y="1728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9993" name="Rectangle 30"/>
                <p:cNvSpPr>
                  <a:spLocks noChangeArrowheads="1"/>
                </p:cNvSpPr>
                <p:nvPr/>
              </p:nvSpPr>
              <p:spPr bwMode="auto">
                <a:xfrm>
                  <a:off x="3264" y="1728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9994" name="Rectangle 31"/>
                <p:cNvSpPr>
                  <a:spLocks noChangeArrowheads="1"/>
                </p:cNvSpPr>
                <p:nvPr/>
              </p:nvSpPr>
              <p:spPr bwMode="auto">
                <a:xfrm>
                  <a:off x="2880" y="1728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9995" name="Rectangle 32"/>
                <p:cNvSpPr>
                  <a:spLocks noChangeArrowheads="1"/>
                </p:cNvSpPr>
                <p:nvPr/>
              </p:nvSpPr>
              <p:spPr bwMode="auto">
                <a:xfrm>
                  <a:off x="2496" y="1728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9996" name="Rectangle 33"/>
                <p:cNvSpPr>
                  <a:spLocks noChangeArrowheads="1"/>
                </p:cNvSpPr>
                <p:nvPr/>
              </p:nvSpPr>
              <p:spPr bwMode="auto">
                <a:xfrm>
                  <a:off x="1728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9997" name="Rectangle 34"/>
                <p:cNvSpPr>
                  <a:spLocks noChangeArrowheads="1"/>
                </p:cNvSpPr>
                <p:nvPr/>
              </p:nvSpPr>
              <p:spPr bwMode="auto">
                <a:xfrm>
                  <a:off x="2112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9998" name="Rectangle 35"/>
                <p:cNvSpPr>
                  <a:spLocks noChangeArrowheads="1"/>
                </p:cNvSpPr>
                <p:nvPr/>
              </p:nvSpPr>
              <p:spPr bwMode="auto">
                <a:xfrm>
                  <a:off x="2496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39999" name="Rectangle 36"/>
                <p:cNvSpPr>
                  <a:spLocks noChangeArrowheads="1"/>
                </p:cNvSpPr>
                <p:nvPr/>
              </p:nvSpPr>
              <p:spPr bwMode="auto">
                <a:xfrm>
                  <a:off x="2880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40000" name="Rectangle 37"/>
                <p:cNvSpPr>
                  <a:spLocks noChangeArrowheads="1"/>
                </p:cNvSpPr>
                <p:nvPr/>
              </p:nvSpPr>
              <p:spPr bwMode="auto">
                <a:xfrm>
                  <a:off x="3264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40001" name="Rectangle 38"/>
                <p:cNvSpPr>
                  <a:spLocks noChangeArrowheads="1"/>
                </p:cNvSpPr>
                <p:nvPr/>
              </p:nvSpPr>
              <p:spPr bwMode="auto">
                <a:xfrm>
                  <a:off x="1344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  <p:sp>
            <p:nvSpPr>
              <p:cNvPr id="39982" name="Rectangle 39"/>
              <p:cNvSpPr>
                <a:spLocks noChangeArrowheads="1"/>
              </p:cNvSpPr>
              <p:nvPr/>
            </p:nvSpPr>
            <p:spPr bwMode="auto">
              <a:xfrm>
                <a:off x="768" y="2880"/>
                <a:ext cx="384" cy="384"/>
              </a:xfrm>
              <a:prstGeom prst="rect">
                <a:avLst/>
              </a:prstGeom>
              <a:solidFill>
                <a:srgbClr val="FF33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9983" name="Rectangle 40"/>
              <p:cNvSpPr>
                <a:spLocks noChangeArrowheads="1"/>
              </p:cNvSpPr>
              <p:nvPr/>
            </p:nvSpPr>
            <p:spPr bwMode="auto">
              <a:xfrm>
                <a:off x="3072" y="2496"/>
                <a:ext cx="384" cy="384"/>
              </a:xfrm>
              <a:prstGeom prst="rect">
                <a:avLst/>
              </a:prstGeom>
              <a:solidFill>
                <a:srgbClr val="33CC33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</p:grpSp>
        <p:sp>
          <p:nvSpPr>
            <p:cNvPr id="39943" name="Text Box 41"/>
            <p:cNvSpPr txBox="1">
              <a:spLocks noChangeArrowheads="1"/>
            </p:cNvSpPr>
            <p:nvPr/>
          </p:nvSpPr>
          <p:spPr bwMode="auto">
            <a:xfrm>
              <a:off x="3120" y="2544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0</a:t>
              </a:r>
            </a:p>
          </p:txBody>
        </p:sp>
        <p:sp>
          <p:nvSpPr>
            <p:cNvPr id="39944" name="Text Box 42"/>
            <p:cNvSpPr txBox="1">
              <a:spLocks noChangeArrowheads="1"/>
            </p:cNvSpPr>
            <p:nvPr/>
          </p:nvSpPr>
          <p:spPr bwMode="auto">
            <a:xfrm>
              <a:off x="3888" y="2544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2</a:t>
              </a:r>
            </a:p>
          </p:txBody>
        </p:sp>
        <p:sp>
          <p:nvSpPr>
            <p:cNvPr id="39945" name="Text Box 43"/>
            <p:cNvSpPr txBox="1">
              <a:spLocks noChangeArrowheads="1"/>
            </p:cNvSpPr>
            <p:nvPr/>
          </p:nvSpPr>
          <p:spPr bwMode="auto">
            <a:xfrm>
              <a:off x="3504" y="2544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1</a:t>
              </a:r>
            </a:p>
          </p:txBody>
        </p:sp>
        <p:sp>
          <p:nvSpPr>
            <p:cNvPr id="39946" name="Text Box 44"/>
            <p:cNvSpPr txBox="1">
              <a:spLocks noChangeArrowheads="1"/>
            </p:cNvSpPr>
            <p:nvPr/>
          </p:nvSpPr>
          <p:spPr bwMode="auto">
            <a:xfrm>
              <a:off x="2736" y="2544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1</a:t>
              </a:r>
            </a:p>
          </p:txBody>
        </p:sp>
        <p:sp>
          <p:nvSpPr>
            <p:cNvPr id="39947" name="Text Box 45"/>
            <p:cNvSpPr txBox="1">
              <a:spLocks noChangeArrowheads="1"/>
            </p:cNvSpPr>
            <p:nvPr/>
          </p:nvSpPr>
          <p:spPr bwMode="auto">
            <a:xfrm>
              <a:off x="1968" y="1776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5</a:t>
              </a:r>
            </a:p>
          </p:txBody>
        </p:sp>
        <p:sp>
          <p:nvSpPr>
            <p:cNvPr id="39948" name="Text Box 46"/>
            <p:cNvSpPr txBox="1">
              <a:spLocks noChangeArrowheads="1"/>
            </p:cNvSpPr>
            <p:nvPr/>
          </p:nvSpPr>
          <p:spPr bwMode="auto">
            <a:xfrm>
              <a:off x="816" y="1776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8</a:t>
              </a:r>
            </a:p>
          </p:txBody>
        </p:sp>
        <p:sp>
          <p:nvSpPr>
            <p:cNvPr id="39949" name="Text Box 47"/>
            <p:cNvSpPr txBox="1">
              <a:spLocks noChangeArrowheads="1"/>
            </p:cNvSpPr>
            <p:nvPr/>
          </p:nvSpPr>
          <p:spPr bwMode="auto">
            <a:xfrm>
              <a:off x="1200" y="1776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7</a:t>
              </a:r>
            </a:p>
          </p:txBody>
        </p:sp>
        <p:sp>
          <p:nvSpPr>
            <p:cNvPr id="39950" name="Text Box 48"/>
            <p:cNvSpPr txBox="1">
              <a:spLocks noChangeArrowheads="1"/>
            </p:cNvSpPr>
            <p:nvPr/>
          </p:nvSpPr>
          <p:spPr bwMode="auto">
            <a:xfrm>
              <a:off x="816" y="2928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7</a:t>
              </a:r>
            </a:p>
          </p:txBody>
        </p:sp>
        <p:sp>
          <p:nvSpPr>
            <p:cNvPr id="39951" name="Text Box 49"/>
            <p:cNvSpPr txBox="1">
              <a:spLocks noChangeArrowheads="1"/>
            </p:cNvSpPr>
            <p:nvPr/>
          </p:nvSpPr>
          <p:spPr bwMode="auto">
            <a:xfrm>
              <a:off x="2352" y="2160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3</a:t>
              </a:r>
            </a:p>
          </p:txBody>
        </p:sp>
        <p:sp>
          <p:nvSpPr>
            <p:cNvPr id="39952" name="Text Box 50"/>
            <p:cNvSpPr txBox="1">
              <a:spLocks noChangeArrowheads="1"/>
            </p:cNvSpPr>
            <p:nvPr/>
          </p:nvSpPr>
          <p:spPr bwMode="auto">
            <a:xfrm>
              <a:off x="2352" y="1776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4</a:t>
              </a:r>
            </a:p>
          </p:txBody>
        </p:sp>
        <p:sp>
          <p:nvSpPr>
            <p:cNvPr id="39953" name="Text Box 51"/>
            <p:cNvSpPr txBox="1">
              <a:spLocks noChangeArrowheads="1"/>
            </p:cNvSpPr>
            <p:nvPr/>
          </p:nvSpPr>
          <p:spPr bwMode="auto">
            <a:xfrm>
              <a:off x="1200" y="3312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7</a:t>
              </a:r>
            </a:p>
          </p:txBody>
        </p:sp>
        <p:sp>
          <p:nvSpPr>
            <p:cNvPr id="39954" name="Text Box 52"/>
            <p:cNvSpPr txBox="1">
              <a:spLocks noChangeArrowheads="1"/>
            </p:cNvSpPr>
            <p:nvPr/>
          </p:nvSpPr>
          <p:spPr bwMode="auto">
            <a:xfrm>
              <a:off x="1584" y="1776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6</a:t>
              </a:r>
            </a:p>
          </p:txBody>
        </p:sp>
        <p:sp>
          <p:nvSpPr>
            <p:cNvPr id="39955" name="Text Box 53"/>
            <p:cNvSpPr txBox="1">
              <a:spLocks noChangeArrowheads="1"/>
            </p:cNvSpPr>
            <p:nvPr/>
          </p:nvSpPr>
          <p:spPr bwMode="auto">
            <a:xfrm>
              <a:off x="816" y="2160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7</a:t>
              </a:r>
            </a:p>
          </p:txBody>
        </p:sp>
        <p:sp>
          <p:nvSpPr>
            <p:cNvPr id="39956" name="Text Box 54"/>
            <p:cNvSpPr txBox="1">
              <a:spLocks noChangeArrowheads="1"/>
            </p:cNvSpPr>
            <p:nvPr/>
          </p:nvSpPr>
          <p:spPr bwMode="auto">
            <a:xfrm>
              <a:off x="816" y="2544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6</a:t>
              </a:r>
            </a:p>
          </p:txBody>
        </p:sp>
        <p:sp>
          <p:nvSpPr>
            <p:cNvPr id="39957" name="Text Box 55"/>
            <p:cNvSpPr txBox="1">
              <a:spLocks noChangeArrowheads="1"/>
            </p:cNvSpPr>
            <p:nvPr/>
          </p:nvSpPr>
          <p:spPr bwMode="auto">
            <a:xfrm>
              <a:off x="1968" y="2544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3</a:t>
              </a:r>
            </a:p>
          </p:txBody>
        </p:sp>
        <p:sp>
          <p:nvSpPr>
            <p:cNvPr id="39958" name="Text Box 56"/>
            <p:cNvSpPr txBox="1">
              <a:spLocks noChangeArrowheads="1"/>
            </p:cNvSpPr>
            <p:nvPr/>
          </p:nvSpPr>
          <p:spPr bwMode="auto">
            <a:xfrm>
              <a:off x="2352" y="2544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2</a:t>
              </a:r>
            </a:p>
          </p:txBody>
        </p:sp>
        <p:sp>
          <p:nvSpPr>
            <p:cNvPr id="39959" name="Text Box 57"/>
            <p:cNvSpPr txBox="1">
              <a:spLocks noChangeArrowheads="1"/>
            </p:cNvSpPr>
            <p:nvPr/>
          </p:nvSpPr>
          <p:spPr bwMode="auto">
            <a:xfrm>
              <a:off x="816" y="3312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8</a:t>
              </a:r>
            </a:p>
          </p:txBody>
        </p:sp>
        <p:sp>
          <p:nvSpPr>
            <p:cNvPr id="39960" name="Text Box 58"/>
            <p:cNvSpPr txBox="1">
              <a:spLocks noChangeArrowheads="1"/>
            </p:cNvSpPr>
            <p:nvPr/>
          </p:nvSpPr>
          <p:spPr bwMode="auto">
            <a:xfrm>
              <a:off x="1200" y="2928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6</a:t>
              </a:r>
            </a:p>
          </p:txBody>
        </p:sp>
        <p:sp>
          <p:nvSpPr>
            <p:cNvPr id="39961" name="Text Box 59"/>
            <p:cNvSpPr txBox="1">
              <a:spLocks noChangeArrowheads="1"/>
            </p:cNvSpPr>
            <p:nvPr/>
          </p:nvSpPr>
          <p:spPr bwMode="auto">
            <a:xfrm>
              <a:off x="1968" y="2160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4</a:t>
              </a:r>
            </a:p>
          </p:txBody>
        </p:sp>
        <p:sp>
          <p:nvSpPr>
            <p:cNvPr id="39962" name="Text Box 60"/>
            <p:cNvSpPr txBox="1">
              <a:spLocks noChangeArrowheads="1"/>
            </p:cNvSpPr>
            <p:nvPr/>
          </p:nvSpPr>
          <p:spPr bwMode="auto">
            <a:xfrm>
              <a:off x="1584" y="2160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5</a:t>
              </a:r>
            </a:p>
          </p:txBody>
        </p:sp>
        <p:sp>
          <p:nvSpPr>
            <p:cNvPr id="39963" name="Text Box 61"/>
            <p:cNvSpPr txBox="1">
              <a:spLocks noChangeArrowheads="1"/>
            </p:cNvSpPr>
            <p:nvPr/>
          </p:nvSpPr>
          <p:spPr bwMode="auto">
            <a:xfrm>
              <a:off x="3120" y="1776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2</a:t>
              </a:r>
            </a:p>
          </p:txBody>
        </p:sp>
        <p:sp>
          <p:nvSpPr>
            <p:cNvPr id="39964" name="Text Box 62"/>
            <p:cNvSpPr txBox="1">
              <a:spLocks noChangeArrowheads="1"/>
            </p:cNvSpPr>
            <p:nvPr/>
          </p:nvSpPr>
          <p:spPr bwMode="auto">
            <a:xfrm>
              <a:off x="2736" y="1776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3</a:t>
              </a:r>
            </a:p>
          </p:txBody>
        </p:sp>
        <p:sp>
          <p:nvSpPr>
            <p:cNvPr id="39965" name="Text Box 63"/>
            <p:cNvSpPr txBox="1">
              <a:spLocks noChangeArrowheads="1"/>
            </p:cNvSpPr>
            <p:nvPr/>
          </p:nvSpPr>
          <p:spPr bwMode="auto">
            <a:xfrm>
              <a:off x="3504" y="1776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3</a:t>
              </a:r>
            </a:p>
          </p:txBody>
        </p:sp>
        <p:sp>
          <p:nvSpPr>
            <p:cNvPr id="39966" name="Text Box 64"/>
            <p:cNvSpPr txBox="1">
              <a:spLocks noChangeArrowheads="1"/>
            </p:cNvSpPr>
            <p:nvPr/>
          </p:nvSpPr>
          <p:spPr bwMode="auto">
            <a:xfrm>
              <a:off x="2736" y="3312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3</a:t>
              </a:r>
            </a:p>
          </p:txBody>
        </p:sp>
        <p:sp>
          <p:nvSpPr>
            <p:cNvPr id="39967" name="Text Box 65"/>
            <p:cNvSpPr txBox="1">
              <a:spLocks noChangeArrowheads="1"/>
            </p:cNvSpPr>
            <p:nvPr/>
          </p:nvSpPr>
          <p:spPr bwMode="auto">
            <a:xfrm>
              <a:off x="1584" y="3312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6</a:t>
              </a:r>
            </a:p>
          </p:txBody>
        </p:sp>
        <p:sp>
          <p:nvSpPr>
            <p:cNvPr id="39968" name="Text Box 66"/>
            <p:cNvSpPr txBox="1">
              <a:spLocks noChangeArrowheads="1"/>
            </p:cNvSpPr>
            <p:nvPr/>
          </p:nvSpPr>
          <p:spPr bwMode="auto">
            <a:xfrm>
              <a:off x="1968" y="3312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5</a:t>
              </a:r>
            </a:p>
          </p:txBody>
        </p:sp>
        <p:sp>
          <p:nvSpPr>
            <p:cNvPr id="39969" name="Text Box 67"/>
            <p:cNvSpPr txBox="1">
              <a:spLocks noChangeArrowheads="1"/>
            </p:cNvSpPr>
            <p:nvPr/>
          </p:nvSpPr>
          <p:spPr bwMode="auto">
            <a:xfrm>
              <a:off x="3120" y="3312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2</a:t>
              </a:r>
            </a:p>
          </p:txBody>
        </p:sp>
        <p:sp>
          <p:nvSpPr>
            <p:cNvPr id="39970" name="Text Box 68"/>
            <p:cNvSpPr txBox="1">
              <a:spLocks noChangeArrowheads="1"/>
            </p:cNvSpPr>
            <p:nvPr/>
          </p:nvSpPr>
          <p:spPr bwMode="auto">
            <a:xfrm>
              <a:off x="2352" y="3312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4</a:t>
              </a:r>
            </a:p>
          </p:txBody>
        </p:sp>
        <p:sp>
          <p:nvSpPr>
            <p:cNvPr id="39971" name="Text Box 69"/>
            <p:cNvSpPr txBox="1">
              <a:spLocks noChangeArrowheads="1"/>
            </p:cNvSpPr>
            <p:nvPr/>
          </p:nvSpPr>
          <p:spPr bwMode="auto">
            <a:xfrm>
              <a:off x="3888" y="3312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4</a:t>
              </a:r>
            </a:p>
          </p:txBody>
        </p:sp>
        <p:sp>
          <p:nvSpPr>
            <p:cNvPr id="39972" name="Text Box 70"/>
            <p:cNvSpPr txBox="1">
              <a:spLocks noChangeArrowheads="1"/>
            </p:cNvSpPr>
            <p:nvPr/>
          </p:nvSpPr>
          <p:spPr bwMode="auto">
            <a:xfrm>
              <a:off x="3504" y="3312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3</a:t>
              </a:r>
            </a:p>
          </p:txBody>
        </p:sp>
        <p:sp>
          <p:nvSpPr>
            <p:cNvPr id="39973" name="Text Box 71"/>
            <p:cNvSpPr txBox="1">
              <a:spLocks noChangeArrowheads="1"/>
            </p:cNvSpPr>
            <p:nvPr/>
          </p:nvSpPr>
          <p:spPr bwMode="auto">
            <a:xfrm>
              <a:off x="4272" y="3312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5</a:t>
              </a:r>
            </a:p>
          </p:txBody>
        </p:sp>
        <p:sp>
          <p:nvSpPr>
            <p:cNvPr id="39974" name="Text Box 72"/>
            <p:cNvSpPr txBox="1">
              <a:spLocks noChangeArrowheads="1"/>
            </p:cNvSpPr>
            <p:nvPr/>
          </p:nvSpPr>
          <p:spPr bwMode="auto">
            <a:xfrm>
              <a:off x="4272" y="1776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5</a:t>
              </a:r>
            </a:p>
          </p:txBody>
        </p:sp>
        <p:sp>
          <p:nvSpPr>
            <p:cNvPr id="39975" name="Text Box 73"/>
            <p:cNvSpPr txBox="1">
              <a:spLocks noChangeArrowheads="1"/>
            </p:cNvSpPr>
            <p:nvPr/>
          </p:nvSpPr>
          <p:spPr bwMode="auto">
            <a:xfrm>
              <a:off x="3888" y="1776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4</a:t>
              </a:r>
            </a:p>
          </p:txBody>
        </p:sp>
        <p:sp>
          <p:nvSpPr>
            <p:cNvPr id="39976" name="Text Box 74"/>
            <p:cNvSpPr txBox="1">
              <a:spLocks noChangeArrowheads="1"/>
            </p:cNvSpPr>
            <p:nvPr/>
          </p:nvSpPr>
          <p:spPr bwMode="auto">
            <a:xfrm>
              <a:off x="4656" y="1776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6</a:t>
              </a:r>
            </a:p>
          </p:txBody>
        </p:sp>
        <p:sp>
          <p:nvSpPr>
            <p:cNvPr id="39977" name="Text Box 75"/>
            <p:cNvSpPr txBox="1">
              <a:spLocks noChangeArrowheads="1"/>
            </p:cNvSpPr>
            <p:nvPr/>
          </p:nvSpPr>
          <p:spPr bwMode="auto">
            <a:xfrm>
              <a:off x="4656" y="2160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5</a:t>
              </a:r>
            </a:p>
          </p:txBody>
        </p:sp>
        <p:sp>
          <p:nvSpPr>
            <p:cNvPr id="39978" name="Text Box 76"/>
            <p:cNvSpPr txBox="1">
              <a:spLocks noChangeArrowheads="1"/>
            </p:cNvSpPr>
            <p:nvPr/>
          </p:nvSpPr>
          <p:spPr bwMode="auto">
            <a:xfrm>
              <a:off x="4656" y="3312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6</a:t>
              </a:r>
            </a:p>
          </p:txBody>
        </p:sp>
        <p:sp>
          <p:nvSpPr>
            <p:cNvPr id="39979" name="Text Box 77"/>
            <p:cNvSpPr txBox="1">
              <a:spLocks noChangeArrowheads="1"/>
            </p:cNvSpPr>
            <p:nvPr/>
          </p:nvSpPr>
          <p:spPr bwMode="auto">
            <a:xfrm>
              <a:off x="4656" y="2544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4</a:t>
              </a:r>
            </a:p>
          </p:txBody>
        </p:sp>
        <p:sp>
          <p:nvSpPr>
            <p:cNvPr id="39980" name="Text Box 78"/>
            <p:cNvSpPr txBox="1">
              <a:spLocks noChangeArrowheads="1"/>
            </p:cNvSpPr>
            <p:nvPr/>
          </p:nvSpPr>
          <p:spPr bwMode="auto">
            <a:xfrm>
              <a:off x="4656" y="2928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5</a:t>
              </a:r>
            </a:p>
          </p:txBody>
        </p:sp>
      </p:grpSp>
      <p:sp>
        <p:nvSpPr>
          <p:cNvPr id="39941" name="Text Box 79"/>
          <p:cNvSpPr txBox="1">
            <a:spLocks noChangeArrowheads="1"/>
          </p:cNvSpPr>
          <p:nvPr/>
        </p:nvSpPr>
        <p:spPr bwMode="auto">
          <a:xfrm>
            <a:off x="762000" y="1752600"/>
            <a:ext cx="7791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400">
                <a:solidFill>
                  <a:srgbClr val="800000"/>
                </a:solidFill>
              </a:rPr>
              <a:t>f(N) = h(N), with h(N) = Manhattan distance to the goal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1C4FB05-D863-454E-BCBB-5A23748DFF41}" type="slidenum">
              <a:rPr lang="en-US" altLang="id-ID"/>
              <a:pPr eaLnBrk="1" hangingPunct="1"/>
              <a:t>39</a:t>
            </a:fld>
            <a:endParaRPr lang="en-US" altLang="id-ID"/>
          </a:p>
        </p:txBody>
      </p:sp>
      <p:sp>
        <p:nvSpPr>
          <p:cNvPr id="292866" name="Rectangle 2"/>
          <p:cNvSpPr>
            <a:spLocks noChangeArrowheads="1"/>
          </p:cNvSpPr>
          <p:nvPr/>
        </p:nvSpPr>
        <p:spPr bwMode="auto">
          <a:xfrm>
            <a:off x="4267200" y="39624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292867" name="Rectangle 3"/>
          <p:cNvSpPr>
            <a:spLocks noChangeArrowheads="1"/>
          </p:cNvSpPr>
          <p:nvPr/>
        </p:nvSpPr>
        <p:spPr bwMode="auto">
          <a:xfrm>
            <a:off x="3657600" y="39624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292868" name="Rectangle 4"/>
          <p:cNvSpPr>
            <a:spLocks noChangeArrowheads="1"/>
          </p:cNvSpPr>
          <p:nvPr/>
        </p:nvSpPr>
        <p:spPr bwMode="auto">
          <a:xfrm>
            <a:off x="3657600" y="33528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292869" name="Rectangle 5"/>
          <p:cNvSpPr>
            <a:spLocks noChangeArrowheads="1"/>
          </p:cNvSpPr>
          <p:nvPr/>
        </p:nvSpPr>
        <p:spPr bwMode="auto">
          <a:xfrm>
            <a:off x="3657600" y="27432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292870" name="Rectangle 6"/>
          <p:cNvSpPr>
            <a:spLocks noChangeArrowheads="1"/>
          </p:cNvSpPr>
          <p:nvPr/>
        </p:nvSpPr>
        <p:spPr bwMode="auto">
          <a:xfrm>
            <a:off x="4267200" y="27432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292871" name="Rectangle 7"/>
          <p:cNvSpPr>
            <a:spLocks noChangeArrowheads="1"/>
          </p:cNvSpPr>
          <p:nvPr/>
        </p:nvSpPr>
        <p:spPr bwMode="auto">
          <a:xfrm>
            <a:off x="5486400" y="27432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292872" name="Rectangle 8"/>
          <p:cNvSpPr>
            <a:spLocks noChangeArrowheads="1"/>
          </p:cNvSpPr>
          <p:nvPr/>
        </p:nvSpPr>
        <p:spPr bwMode="auto">
          <a:xfrm>
            <a:off x="6096000" y="27432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292873" name="Rectangle 9"/>
          <p:cNvSpPr>
            <a:spLocks noChangeArrowheads="1"/>
          </p:cNvSpPr>
          <p:nvPr/>
        </p:nvSpPr>
        <p:spPr bwMode="auto">
          <a:xfrm>
            <a:off x="4876800" y="27432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292874" name="Rectangle 10"/>
          <p:cNvSpPr>
            <a:spLocks noChangeArrowheads="1"/>
          </p:cNvSpPr>
          <p:nvPr/>
        </p:nvSpPr>
        <p:spPr bwMode="auto">
          <a:xfrm>
            <a:off x="6705600" y="27432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292875" name="Rectangle 11"/>
          <p:cNvSpPr>
            <a:spLocks noChangeArrowheads="1"/>
          </p:cNvSpPr>
          <p:nvPr/>
        </p:nvSpPr>
        <p:spPr bwMode="auto">
          <a:xfrm>
            <a:off x="7315200" y="27432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292876" name="Rectangle 12"/>
          <p:cNvSpPr>
            <a:spLocks noChangeArrowheads="1"/>
          </p:cNvSpPr>
          <p:nvPr/>
        </p:nvSpPr>
        <p:spPr bwMode="auto">
          <a:xfrm>
            <a:off x="7315200" y="33528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292877" name="Rectangle 13"/>
          <p:cNvSpPr>
            <a:spLocks noChangeArrowheads="1"/>
          </p:cNvSpPr>
          <p:nvPr/>
        </p:nvSpPr>
        <p:spPr bwMode="auto">
          <a:xfrm>
            <a:off x="7315200" y="45720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292878" name="Rectangle 14"/>
          <p:cNvSpPr>
            <a:spLocks noChangeArrowheads="1"/>
          </p:cNvSpPr>
          <p:nvPr/>
        </p:nvSpPr>
        <p:spPr bwMode="auto">
          <a:xfrm>
            <a:off x="7315200" y="51816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292879" name="Rectangle 15"/>
          <p:cNvSpPr>
            <a:spLocks noChangeArrowheads="1"/>
          </p:cNvSpPr>
          <p:nvPr/>
        </p:nvSpPr>
        <p:spPr bwMode="auto">
          <a:xfrm>
            <a:off x="7315200" y="39624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292880" name="Rectangle 16"/>
          <p:cNvSpPr>
            <a:spLocks noChangeArrowheads="1"/>
          </p:cNvSpPr>
          <p:nvPr/>
        </p:nvSpPr>
        <p:spPr bwMode="auto">
          <a:xfrm>
            <a:off x="6705600" y="51816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292881" name="Rectangle 17"/>
          <p:cNvSpPr>
            <a:spLocks noChangeArrowheads="1"/>
          </p:cNvSpPr>
          <p:nvPr/>
        </p:nvSpPr>
        <p:spPr bwMode="auto">
          <a:xfrm>
            <a:off x="6096000" y="51816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292882" name="Rectangle 18"/>
          <p:cNvSpPr>
            <a:spLocks noChangeArrowheads="1"/>
          </p:cNvSpPr>
          <p:nvPr/>
        </p:nvSpPr>
        <p:spPr bwMode="auto">
          <a:xfrm>
            <a:off x="5486400" y="51816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292883" name="Rectangle 19"/>
          <p:cNvSpPr>
            <a:spLocks noChangeArrowheads="1"/>
          </p:cNvSpPr>
          <p:nvPr/>
        </p:nvSpPr>
        <p:spPr bwMode="auto">
          <a:xfrm>
            <a:off x="4876800" y="51816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292884" name="Rectangle 20"/>
          <p:cNvSpPr>
            <a:spLocks noChangeArrowheads="1"/>
          </p:cNvSpPr>
          <p:nvPr/>
        </p:nvSpPr>
        <p:spPr bwMode="auto">
          <a:xfrm>
            <a:off x="4267200" y="51816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292885" name="Rectangle 21"/>
          <p:cNvSpPr>
            <a:spLocks noChangeArrowheads="1"/>
          </p:cNvSpPr>
          <p:nvPr/>
        </p:nvSpPr>
        <p:spPr bwMode="auto">
          <a:xfrm>
            <a:off x="3657600" y="51816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292886" name="Rectangle 22"/>
          <p:cNvSpPr>
            <a:spLocks noChangeArrowheads="1"/>
          </p:cNvSpPr>
          <p:nvPr/>
        </p:nvSpPr>
        <p:spPr bwMode="auto">
          <a:xfrm>
            <a:off x="3048000" y="51816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219200" y="2743200"/>
            <a:ext cx="1828800" cy="3048000"/>
            <a:chOff x="768" y="1728"/>
            <a:chExt cx="1152" cy="1920"/>
          </a:xfrm>
        </p:grpSpPr>
        <p:sp>
          <p:nvSpPr>
            <p:cNvPr id="41072" name="Rectangle 24"/>
            <p:cNvSpPr>
              <a:spLocks noChangeArrowheads="1"/>
            </p:cNvSpPr>
            <p:nvPr/>
          </p:nvSpPr>
          <p:spPr bwMode="auto">
            <a:xfrm>
              <a:off x="768" y="1728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41073" name="Rectangle 25"/>
            <p:cNvSpPr>
              <a:spLocks noChangeArrowheads="1"/>
            </p:cNvSpPr>
            <p:nvPr/>
          </p:nvSpPr>
          <p:spPr bwMode="auto">
            <a:xfrm>
              <a:off x="1536" y="3264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1219200" y="3352800"/>
            <a:ext cx="1219200" cy="2438400"/>
            <a:chOff x="768" y="2112"/>
            <a:chExt cx="768" cy="1536"/>
          </a:xfrm>
        </p:grpSpPr>
        <p:sp>
          <p:nvSpPr>
            <p:cNvPr id="41070" name="Rectangle 27"/>
            <p:cNvSpPr>
              <a:spLocks noChangeArrowheads="1"/>
            </p:cNvSpPr>
            <p:nvPr/>
          </p:nvSpPr>
          <p:spPr bwMode="auto">
            <a:xfrm>
              <a:off x="1152" y="3264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41071" name="Rectangle 28"/>
            <p:cNvSpPr>
              <a:spLocks noChangeArrowheads="1"/>
            </p:cNvSpPr>
            <p:nvPr/>
          </p:nvSpPr>
          <p:spPr bwMode="auto">
            <a:xfrm>
              <a:off x="768" y="2112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1219200" y="3962400"/>
            <a:ext cx="1219200" cy="1828800"/>
            <a:chOff x="768" y="2496"/>
            <a:chExt cx="768" cy="1152"/>
          </a:xfrm>
        </p:grpSpPr>
        <p:sp>
          <p:nvSpPr>
            <p:cNvPr id="41067" name="Rectangle 30"/>
            <p:cNvSpPr>
              <a:spLocks noChangeArrowheads="1"/>
            </p:cNvSpPr>
            <p:nvPr/>
          </p:nvSpPr>
          <p:spPr bwMode="auto">
            <a:xfrm>
              <a:off x="768" y="3264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41068" name="Rectangle 31"/>
            <p:cNvSpPr>
              <a:spLocks noChangeArrowheads="1"/>
            </p:cNvSpPr>
            <p:nvPr/>
          </p:nvSpPr>
          <p:spPr bwMode="auto">
            <a:xfrm>
              <a:off x="1152" y="2880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41069" name="Rectangle 32"/>
            <p:cNvSpPr>
              <a:spLocks noChangeArrowheads="1"/>
            </p:cNvSpPr>
            <p:nvPr/>
          </p:nvSpPr>
          <p:spPr bwMode="auto">
            <a:xfrm>
              <a:off x="768" y="2496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</p:grpSp>
      <p:sp>
        <p:nvSpPr>
          <p:cNvPr id="292897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Robot Navigation</a:t>
            </a:r>
          </a:p>
        </p:txBody>
      </p:sp>
      <p:grpSp>
        <p:nvGrpSpPr>
          <p:cNvPr id="40988" name="Group 34"/>
          <p:cNvGrpSpPr>
            <a:grpSpLocks/>
          </p:cNvGrpSpPr>
          <p:nvPr/>
        </p:nvGrpSpPr>
        <p:grpSpPr bwMode="auto">
          <a:xfrm>
            <a:off x="1219200" y="2743200"/>
            <a:ext cx="6705600" cy="3048000"/>
            <a:chOff x="768" y="1728"/>
            <a:chExt cx="4224" cy="1920"/>
          </a:xfrm>
        </p:grpSpPr>
        <p:grpSp>
          <p:nvGrpSpPr>
            <p:cNvPr id="41031" name="Group 35"/>
            <p:cNvGrpSpPr>
              <a:grpSpLocks/>
            </p:cNvGrpSpPr>
            <p:nvPr/>
          </p:nvGrpSpPr>
          <p:grpSpPr bwMode="auto">
            <a:xfrm>
              <a:off x="768" y="1728"/>
              <a:ext cx="4224" cy="1920"/>
              <a:chOff x="576" y="1344"/>
              <a:chExt cx="4224" cy="1920"/>
            </a:xfrm>
          </p:grpSpPr>
          <p:grpSp>
            <p:nvGrpSpPr>
              <p:cNvPr id="41034" name="Group 36"/>
              <p:cNvGrpSpPr>
                <a:grpSpLocks/>
              </p:cNvGrpSpPr>
              <p:nvPr/>
            </p:nvGrpSpPr>
            <p:grpSpPr bwMode="auto">
              <a:xfrm>
                <a:off x="576" y="1344"/>
                <a:ext cx="4224" cy="1920"/>
                <a:chOff x="576" y="1344"/>
                <a:chExt cx="4224" cy="1920"/>
              </a:xfrm>
            </p:grpSpPr>
            <p:sp>
              <p:nvSpPr>
                <p:cNvPr id="41052" name="Rectangle 37"/>
                <p:cNvSpPr>
                  <a:spLocks noChangeArrowheads="1"/>
                </p:cNvSpPr>
                <p:nvPr/>
              </p:nvSpPr>
              <p:spPr bwMode="auto">
                <a:xfrm>
                  <a:off x="576" y="1344"/>
                  <a:ext cx="4224" cy="192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41053" name="Line 38"/>
                <p:cNvSpPr>
                  <a:spLocks noChangeShapeType="1"/>
                </p:cNvSpPr>
                <p:nvPr/>
              </p:nvSpPr>
              <p:spPr bwMode="auto">
                <a:xfrm>
                  <a:off x="960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id-ID"/>
                </a:p>
              </p:txBody>
            </p:sp>
            <p:sp>
              <p:nvSpPr>
                <p:cNvPr id="41054" name="Line 39"/>
                <p:cNvSpPr>
                  <a:spLocks noChangeShapeType="1"/>
                </p:cNvSpPr>
                <p:nvPr/>
              </p:nvSpPr>
              <p:spPr bwMode="auto">
                <a:xfrm>
                  <a:off x="1728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id-ID"/>
                </a:p>
              </p:txBody>
            </p:sp>
            <p:sp>
              <p:nvSpPr>
                <p:cNvPr id="41055" name="Line 40"/>
                <p:cNvSpPr>
                  <a:spLocks noChangeShapeType="1"/>
                </p:cNvSpPr>
                <p:nvPr/>
              </p:nvSpPr>
              <p:spPr bwMode="auto">
                <a:xfrm>
                  <a:off x="2112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id-ID"/>
                </a:p>
              </p:txBody>
            </p:sp>
            <p:sp>
              <p:nvSpPr>
                <p:cNvPr id="41056" name="Line 41"/>
                <p:cNvSpPr>
                  <a:spLocks noChangeShapeType="1"/>
                </p:cNvSpPr>
                <p:nvPr/>
              </p:nvSpPr>
              <p:spPr bwMode="auto">
                <a:xfrm>
                  <a:off x="2496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id-ID"/>
                </a:p>
              </p:txBody>
            </p:sp>
            <p:sp>
              <p:nvSpPr>
                <p:cNvPr id="41057" name="Line 42"/>
                <p:cNvSpPr>
                  <a:spLocks noChangeShapeType="1"/>
                </p:cNvSpPr>
                <p:nvPr/>
              </p:nvSpPr>
              <p:spPr bwMode="auto">
                <a:xfrm>
                  <a:off x="2880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id-ID"/>
                </a:p>
              </p:txBody>
            </p:sp>
            <p:sp>
              <p:nvSpPr>
                <p:cNvPr id="41058" name="Line 43"/>
                <p:cNvSpPr>
                  <a:spLocks noChangeShapeType="1"/>
                </p:cNvSpPr>
                <p:nvPr/>
              </p:nvSpPr>
              <p:spPr bwMode="auto">
                <a:xfrm>
                  <a:off x="3264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id-ID"/>
                </a:p>
              </p:txBody>
            </p:sp>
            <p:sp>
              <p:nvSpPr>
                <p:cNvPr id="41059" name="Line 44"/>
                <p:cNvSpPr>
                  <a:spLocks noChangeShapeType="1"/>
                </p:cNvSpPr>
                <p:nvPr/>
              </p:nvSpPr>
              <p:spPr bwMode="auto">
                <a:xfrm>
                  <a:off x="3648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id-ID"/>
                </a:p>
              </p:txBody>
            </p:sp>
            <p:sp>
              <p:nvSpPr>
                <p:cNvPr id="41060" name="Line 45"/>
                <p:cNvSpPr>
                  <a:spLocks noChangeShapeType="1"/>
                </p:cNvSpPr>
                <p:nvPr/>
              </p:nvSpPr>
              <p:spPr bwMode="auto">
                <a:xfrm>
                  <a:off x="4032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id-ID"/>
                </a:p>
              </p:txBody>
            </p:sp>
            <p:sp>
              <p:nvSpPr>
                <p:cNvPr id="41061" name="Line 46"/>
                <p:cNvSpPr>
                  <a:spLocks noChangeShapeType="1"/>
                </p:cNvSpPr>
                <p:nvPr/>
              </p:nvSpPr>
              <p:spPr bwMode="auto">
                <a:xfrm>
                  <a:off x="4416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id-ID"/>
                </a:p>
              </p:txBody>
            </p:sp>
            <p:sp>
              <p:nvSpPr>
                <p:cNvPr id="41062" name="Line 47"/>
                <p:cNvSpPr>
                  <a:spLocks noChangeShapeType="1"/>
                </p:cNvSpPr>
                <p:nvPr/>
              </p:nvSpPr>
              <p:spPr bwMode="auto">
                <a:xfrm>
                  <a:off x="1344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id-ID"/>
                </a:p>
              </p:txBody>
            </p:sp>
            <p:sp>
              <p:nvSpPr>
                <p:cNvPr id="41063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576" y="1728"/>
                  <a:ext cx="422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id-ID"/>
                </a:p>
              </p:txBody>
            </p:sp>
            <p:sp>
              <p:nvSpPr>
                <p:cNvPr id="41064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576" y="2112"/>
                  <a:ext cx="422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id-ID"/>
                </a:p>
              </p:txBody>
            </p:sp>
            <p:sp>
              <p:nvSpPr>
                <p:cNvPr id="41065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576" y="2496"/>
                  <a:ext cx="422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id-ID"/>
                </a:p>
              </p:txBody>
            </p:sp>
            <p:sp>
              <p:nvSpPr>
                <p:cNvPr id="41066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576" y="2880"/>
                  <a:ext cx="422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id-ID"/>
                </a:p>
              </p:txBody>
            </p:sp>
          </p:grpSp>
          <p:sp>
            <p:nvSpPr>
              <p:cNvPr id="41035" name="Rectangle 52"/>
              <p:cNvSpPr>
                <a:spLocks noChangeArrowheads="1"/>
              </p:cNvSpPr>
              <p:nvPr/>
            </p:nvSpPr>
            <p:spPr bwMode="auto">
              <a:xfrm>
                <a:off x="960" y="1728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41036" name="Rectangle 53"/>
              <p:cNvSpPr>
                <a:spLocks noChangeArrowheads="1"/>
              </p:cNvSpPr>
              <p:nvPr/>
            </p:nvSpPr>
            <p:spPr bwMode="auto">
              <a:xfrm>
                <a:off x="1344" y="2112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41037" name="Rectangle 54"/>
              <p:cNvSpPr>
                <a:spLocks noChangeArrowheads="1"/>
              </p:cNvSpPr>
              <p:nvPr/>
            </p:nvSpPr>
            <p:spPr bwMode="auto">
              <a:xfrm>
                <a:off x="960" y="2112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41038" name="Rectangle 55"/>
              <p:cNvSpPr>
                <a:spLocks noChangeArrowheads="1"/>
              </p:cNvSpPr>
              <p:nvPr/>
            </p:nvSpPr>
            <p:spPr bwMode="auto">
              <a:xfrm>
                <a:off x="3648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41039" name="Rectangle 56"/>
              <p:cNvSpPr>
                <a:spLocks noChangeArrowheads="1"/>
              </p:cNvSpPr>
              <p:nvPr/>
            </p:nvSpPr>
            <p:spPr bwMode="auto">
              <a:xfrm>
                <a:off x="4032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41040" name="Rectangle 57"/>
              <p:cNvSpPr>
                <a:spLocks noChangeArrowheads="1"/>
              </p:cNvSpPr>
              <p:nvPr/>
            </p:nvSpPr>
            <p:spPr bwMode="auto">
              <a:xfrm>
                <a:off x="4032" y="2112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41041" name="Rectangle 58"/>
              <p:cNvSpPr>
                <a:spLocks noChangeArrowheads="1"/>
              </p:cNvSpPr>
              <p:nvPr/>
            </p:nvSpPr>
            <p:spPr bwMode="auto">
              <a:xfrm>
                <a:off x="3648" y="1728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41042" name="Rectangle 59"/>
              <p:cNvSpPr>
                <a:spLocks noChangeArrowheads="1"/>
              </p:cNvSpPr>
              <p:nvPr/>
            </p:nvSpPr>
            <p:spPr bwMode="auto">
              <a:xfrm>
                <a:off x="4032" y="1728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41043" name="Rectangle 60"/>
              <p:cNvSpPr>
                <a:spLocks noChangeArrowheads="1"/>
              </p:cNvSpPr>
              <p:nvPr/>
            </p:nvSpPr>
            <p:spPr bwMode="auto">
              <a:xfrm>
                <a:off x="3264" y="1728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41044" name="Rectangle 61"/>
              <p:cNvSpPr>
                <a:spLocks noChangeArrowheads="1"/>
              </p:cNvSpPr>
              <p:nvPr/>
            </p:nvSpPr>
            <p:spPr bwMode="auto">
              <a:xfrm>
                <a:off x="2880" y="1728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41045" name="Rectangle 62"/>
              <p:cNvSpPr>
                <a:spLocks noChangeArrowheads="1"/>
              </p:cNvSpPr>
              <p:nvPr/>
            </p:nvSpPr>
            <p:spPr bwMode="auto">
              <a:xfrm>
                <a:off x="2496" y="1728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41046" name="Rectangle 63"/>
              <p:cNvSpPr>
                <a:spLocks noChangeArrowheads="1"/>
              </p:cNvSpPr>
              <p:nvPr/>
            </p:nvSpPr>
            <p:spPr bwMode="auto">
              <a:xfrm>
                <a:off x="1728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41047" name="Rectangle 64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41048" name="Rectangle 65"/>
              <p:cNvSpPr>
                <a:spLocks noChangeArrowheads="1"/>
              </p:cNvSpPr>
              <p:nvPr/>
            </p:nvSpPr>
            <p:spPr bwMode="auto">
              <a:xfrm>
                <a:off x="2496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41049" name="Rectangle 66"/>
              <p:cNvSpPr>
                <a:spLocks noChangeArrowheads="1"/>
              </p:cNvSpPr>
              <p:nvPr/>
            </p:nvSpPr>
            <p:spPr bwMode="auto">
              <a:xfrm>
                <a:off x="2880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41050" name="Rectangle 67"/>
              <p:cNvSpPr>
                <a:spLocks noChangeArrowheads="1"/>
              </p:cNvSpPr>
              <p:nvPr/>
            </p:nvSpPr>
            <p:spPr bwMode="auto">
              <a:xfrm>
                <a:off x="3264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41051" name="Rectangle 68"/>
              <p:cNvSpPr>
                <a:spLocks noChangeArrowheads="1"/>
              </p:cNvSpPr>
              <p:nvPr/>
            </p:nvSpPr>
            <p:spPr bwMode="auto">
              <a:xfrm>
                <a:off x="1344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</p:grpSp>
        <p:sp>
          <p:nvSpPr>
            <p:cNvPr id="41032" name="Rectangle 69"/>
            <p:cNvSpPr>
              <a:spLocks noChangeArrowheads="1"/>
            </p:cNvSpPr>
            <p:nvPr/>
          </p:nvSpPr>
          <p:spPr bwMode="auto">
            <a:xfrm>
              <a:off x="768" y="2880"/>
              <a:ext cx="384" cy="384"/>
            </a:xfrm>
            <a:prstGeom prst="rect">
              <a:avLst/>
            </a:prstGeom>
            <a:solidFill>
              <a:srgbClr val="FF33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41033" name="Rectangle 70"/>
            <p:cNvSpPr>
              <a:spLocks noChangeArrowheads="1"/>
            </p:cNvSpPr>
            <p:nvPr/>
          </p:nvSpPr>
          <p:spPr bwMode="auto">
            <a:xfrm>
              <a:off x="3072" y="2496"/>
              <a:ext cx="384" cy="384"/>
            </a:xfrm>
            <a:prstGeom prst="rect">
              <a:avLst/>
            </a:prstGeom>
            <a:solidFill>
              <a:srgbClr val="33CC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</p:grpSp>
      <p:sp>
        <p:nvSpPr>
          <p:cNvPr id="40989" name="Text Box 71"/>
          <p:cNvSpPr txBox="1">
            <a:spLocks noChangeArrowheads="1"/>
          </p:cNvSpPr>
          <p:nvPr/>
        </p:nvSpPr>
        <p:spPr bwMode="auto">
          <a:xfrm>
            <a:off x="4953000" y="4038600"/>
            <a:ext cx="35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/>
              <a:t>0</a:t>
            </a:r>
          </a:p>
        </p:txBody>
      </p:sp>
      <p:sp>
        <p:nvSpPr>
          <p:cNvPr id="40990" name="Text Box 72"/>
          <p:cNvSpPr txBox="1">
            <a:spLocks noChangeArrowheads="1"/>
          </p:cNvSpPr>
          <p:nvPr/>
        </p:nvSpPr>
        <p:spPr bwMode="auto">
          <a:xfrm>
            <a:off x="6172200" y="4038600"/>
            <a:ext cx="35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/>
              <a:t>2</a:t>
            </a:r>
          </a:p>
        </p:txBody>
      </p:sp>
      <p:sp>
        <p:nvSpPr>
          <p:cNvPr id="40991" name="Text Box 73"/>
          <p:cNvSpPr txBox="1">
            <a:spLocks noChangeArrowheads="1"/>
          </p:cNvSpPr>
          <p:nvPr/>
        </p:nvSpPr>
        <p:spPr bwMode="auto">
          <a:xfrm>
            <a:off x="5562600" y="4038600"/>
            <a:ext cx="35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/>
              <a:t>1</a:t>
            </a:r>
          </a:p>
        </p:txBody>
      </p:sp>
      <p:sp>
        <p:nvSpPr>
          <p:cNvPr id="40992" name="Text Box 74"/>
          <p:cNvSpPr txBox="1">
            <a:spLocks noChangeArrowheads="1"/>
          </p:cNvSpPr>
          <p:nvPr/>
        </p:nvSpPr>
        <p:spPr bwMode="auto">
          <a:xfrm>
            <a:off x="4343400" y="4038600"/>
            <a:ext cx="35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/>
              <a:t>1</a:t>
            </a:r>
          </a:p>
        </p:txBody>
      </p:sp>
      <p:sp>
        <p:nvSpPr>
          <p:cNvPr id="40993" name="Text Box 75"/>
          <p:cNvSpPr txBox="1">
            <a:spLocks noChangeArrowheads="1"/>
          </p:cNvSpPr>
          <p:nvPr/>
        </p:nvSpPr>
        <p:spPr bwMode="auto">
          <a:xfrm>
            <a:off x="3124200" y="2819400"/>
            <a:ext cx="35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/>
              <a:t>5</a:t>
            </a:r>
          </a:p>
        </p:txBody>
      </p:sp>
      <p:sp>
        <p:nvSpPr>
          <p:cNvPr id="40994" name="Text Box 76"/>
          <p:cNvSpPr txBox="1">
            <a:spLocks noChangeArrowheads="1"/>
          </p:cNvSpPr>
          <p:nvPr/>
        </p:nvSpPr>
        <p:spPr bwMode="auto">
          <a:xfrm>
            <a:off x="1295400" y="2819400"/>
            <a:ext cx="35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/>
              <a:t>8</a:t>
            </a:r>
          </a:p>
        </p:txBody>
      </p:sp>
      <p:sp>
        <p:nvSpPr>
          <p:cNvPr id="40995" name="Text Box 77"/>
          <p:cNvSpPr txBox="1">
            <a:spLocks noChangeArrowheads="1"/>
          </p:cNvSpPr>
          <p:nvPr/>
        </p:nvSpPr>
        <p:spPr bwMode="auto">
          <a:xfrm>
            <a:off x="1905000" y="2819400"/>
            <a:ext cx="35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/>
              <a:t>7</a:t>
            </a:r>
          </a:p>
        </p:txBody>
      </p:sp>
      <p:sp>
        <p:nvSpPr>
          <p:cNvPr id="40996" name="Text Box 78"/>
          <p:cNvSpPr txBox="1">
            <a:spLocks noChangeArrowheads="1"/>
          </p:cNvSpPr>
          <p:nvPr/>
        </p:nvSpPr>
        <p:spPr bwMode="auto">
          <a:xfrm>
            <a:off x="1295400" y="4648200"/>
            <a:ext cx="35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/>
              <a:t>7</a:t>
            </a:r>
          </a:p>
        </p:txBody>
      </p:sp>
      <p:sp>
        <p:nvSpPr>
          <p:cNvPr id="40997" name="Text Box 79"/>
          <p:cNvSpPr txBox="1">
            <a:spLocks noChangeArrowheads="1"/>
          </p:cNvSpPr>
          <p:nvPr/>
        </p:nvSpPr>
        <p:spPr bwMode="auto">
          <a:xfrm>
            <a:off x="3733800" y="3429000"/>
            <a:ext cx="35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/>
              <a:t>3</a:t>
            </a:r>
          </a:p>
        </p:txBody>
      </p:sp>
      <p:sp>
        <p:nvSpPr>
          <p:cNvPr id="40998" name="Text Box 80"/>
          <p:cNvSpPr txBox="1">
            <a:spLocks noChangeArrowheads="1"/>
          </p:cNvSpPr>
          <p:nvPr/>
        </p:nvSpPr>
        <p:spPr bwMode="auto">
          <a:xfrm>
            <a:off x="3733800" y="2819400"/>
            <a:ext cx="35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/>
              <a:t>4</a:t>
            </a:r>
          </a:p>
        </p:txBody>
      </p:sp>
      <p:sp>
        <p:nvSpPr>
          <p:cNvPr id="40999" name="Text Box 81"/>
          <p:cNvSpPr txBox="1">
            <a:spLocks noChangeArrowheads="1"/>
          </p:cNvSpPr>
          <p:nvPr/>
        </p:nvSpPr>
        <p:spPr bwMode="auto">
          <a:xfrm>
            <a:off x="1905000" y="5257800"/>
            <a:ext cx="35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/>
              <a:t>7</a:t>
            </a:r>
          </a:p>
        </p:txBody>
      </p:sp>
      <p:sp>
        <p:nvSpPr>
          <p:cNvPr id="41000" name="Text Box 82"/>
          <p:cNvSpPr txBox="1">
            <a:spLocks noChangeArrowheads="1"/>
          </p:cNvSpPr>
          <p:nvPr/>
        </p:nvSpPr>
        <p:spPr bwMode="auto">
          <a:xfrm>
            <a:off x="2514600" y="2819400"/>
            <a:ext cx="35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/>
              <a:t>6</a:t>
            </a:r>
          </a:p>
        </p:txBody>
      </p:sp>
      <p:sp>
        <p:nvSpPr>
          <p:cNvPr id="41001" name="Text Box 83"/>
          <p:cNvSpPr txBox="1">
            <a:spLocks noChangeArrowheads="1"/>
          </p:cNvSpPr>
          <p:nvPr/>
        </p:nvSpPr>
        <p:spPr bwMode="auto">
          <a:xfrm>
            <a:off x="1295400" y="3429000"/>
            <a:ext cx="35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/>
              <a:t>7</a:t>
            </a:r>
          </a:p>
        </p:txBody>
      </p:sp>
      <p:sp>
        <p:nvSpPr>
          <p:cNvPr id="41002" name="Text Box 84"/>
          <p:cNvSpPr txBox="1">
            <a:spLocks noChangeArrowheads="1"/>
          </p:cNvSpPr>
          <p:nvPr/>
        </p:nvSpPr>
        <p:spPr bwMode="auto">
          <a:xfrm>
            <a:off x="1295400" y="4038600"/>
            <a:ext cx="35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/>
              <a:t>6</a:t>
            </a:r>
          </a:p>
        </p:txBody>
      </p:sp>
      <p:sp>
        <p:nvSpPr>
          <p:cNvPr id="41003" name="Text Box 85"/>
          <p:cNvSpPr txBox="1">
            <a:spLocks noChangeArrowheads="1"/>
          </p:cNvSpPr>
          <p:nvPr/>
        </p:nvSpPr>
        <p:spPr bwMode="auto">
          <a:xfrm>
            <a:off x="3124200" y="4038600"/>
            <a:ext cx="35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/>
              <a:t>3</a:t>
            </a:r>
          </a:p>
        </p:txBody>
      </p:sp>
      <p:sp>
        <p:nvSpPr>
          <p:cNvPr id="41004" name="Text Box 86"/>
          <p:cNvSpPr txBox="1">
            <a:spLocks noChangeArrowheads="1"/>
          </p:cNvSpPr>
          <p:nvPr/>
        </p:nvSpPr>
        <p:spPr bwMode="auto">
          <a:xfrm>
            <a:off x="3733800" y="4038600"/>
            <a:ext cx="35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/>
              <a:t>2</a:t>
            </a:r>
          </a:p>
        </p:txBody>
      </p:sp>
      <p:sp>
        <p:nvSpPr>
          <p:cNvPr id="41005" name="Text Box 87"/>
          <p:cNvSpPr txBox="1">
            <a:spLocks noChangeArrowheads="1"/>
          </p:cNvSpPr>
          <p:nvPr/>
        </p:nvSpPr>
        <p:spPr bwMode="auto">
          <a:xfrm>
            <a:off x="1295400" y="5257800"/>
            <a:ext cx="35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/>
              <a:t>8</a:t>
            </a:r>
          </a:p>
        </p:txBody>
      </p:sp>
      <p:sp>
        <p:nvSpPr>
          <p:cNvPr id="41006" name="Text Box 88"/>
          <p:cNvSpPr txBox="1">
            <a:spLocks noChangeArrowheads="1"/>
          </p:cNvSpPr>
          <p:nvPr/>
        </p:nvSpPr>
        <p:spPr bwMode="auto">
          <a:xfrm>
            <a:off x="1905000" y="4648200"/>
            <a:ext cx="35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/>
              <a:t>6</a:t>
            </a:r>
          </a:p>
        </p:txBody>
      </p:sp>
      <p:sp>
        <p:nvSpPr>
          <p:cNvPr id="41007" name="Text Box 89"/>
          <p:cNvSpPr txBox="1">
            <a:spLocks noChangeArrowheads="1"/>
          </p:cNvSpPr>
          <p:nvPr/>
        </p:nvSpPr>
        <p:spPr bwMode="auto">
          <a:xfrm>
            <a:off x="3124200" y="3429000"/>
            <a:ext cx="35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/>
              <a:t>4</a:t>
            </a:r>
          </a:p>
        </p:txBody>
      </p:sp>
      <p:sp>
        <p:nvSpPr>
          <p:cNvPr id="41008" name="Text Box 90"/>
          <p:cNvSpPr txBox="1">
            <a:spLocks noChangeArrowheads="1"/>
          </p:cNvSpPr>
          <p:nvPr/>
        </p:nvSpPr>
        <p:spPr bwMode="auto">
          <a:xfrm>
            <a:off x="2514600" y="3429000"/>
            <a:ext cx="35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/>
              <a:t>5</a:t>
            </a:r>
          </a:p>
        </p:txBody>
      </p:sp>
      <p:sp>
        <p:nvSpPr>
          <p:cNvPr id="41009" name="Text Box 91"/>
          <p:cNvSpPr txBox="1">
            <a:spLocks noChangeArrowheads="1"/>
          </p:cNvSpPr>
          <p:nvPr/>
        </p:nvSpPr>
        <p:spPr bwMode="auto">
          <a:xfrm>
            <a:off x="4953000" y="2819400"/>
            <a:ext cx="35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/>
              <a:t>2</a:t>
            </a:r>
          </a:p>
        </p:txBody>
      </p:sp>
      <p:sp>
        <p:nvSpPr>
          <p:cNvPr id="41010" name="Text Box 92"/>
          <p:cNvSpPr txBox="1">
            <a:spLocks noChangeArrowheads="1"/>
          </p:cNvSpPr>
          <p:nvPr/>
        </p:nvSpPr>
        <p:spPr bwMode="auto">
          <a:xfrm>
            <a:off x="4343400" y="2819400"/>
            <a:ext cx="35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/>
              <a:t>3</a:t>
            </a:r>
          </a:p>
        </p:txBody>
      </p:sp>
      <p:sp>
        <p:nvSpPr>
          <p:cNvPr id="41011" name="Text Box 93"/>
          <p:cNvSpPr txBox="1">
            <a:spLocks noChangeArrowheads="1"/>
          </p:cNvSpPr>
          <p:nvPr/>
        </p:nvSpPr>
        <p:spPr bwMode="auto">
          <a:xfrm>
            <a:off x="5562600" y="2819400"/>
            <a:ext cx="35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/>
              <a:t>3</a:t>
            </a:r>
          </a:p>
        </p:txBody>
      </p:sp>
      <p:sp>
        <p:nvSpPr>
          <p:cNvPr id="41012" name="Text Box 94"/>
          <p:cNvSpPr txBox="1">
            <a:spLocks noChangeArrowheads="1"/>
          </p:cNvSpPr>
          <p:nvPr/>
        </p:nvSpPr>
        <p:spPr bwMode="auto">
          <a:xfrm>
            <a:off x="4343400" y="5257800"/>
            <a:ext cx="35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/>
              <a:t>3</a:t>
            </a:r>
          </a:p>
        </p:txBody>
      </p:sp>
      <p:sp>
        <p:nvSpPr>
          <p:cNvPr id="41013" name="Text Box 95"/>
          <p:cNvSpPr txBox="1">
            <a:spLocks noChangeArrowheads="1"/>
          </p:cNvSpPr>
          <p:nvPr/>
        </p:nvSpPr>
        <p:spPr bwMode="auto">
          <a:xfrm>
            <a:off x="2514600" y="5257800"/>
            <a:ext cx="35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/>
              <a:t>6</a:t>
            </a:r>
          </a:p>
        </p:txBody>
      </p:sp>
      <p:sp>
        <p:nvSpPr>
          <p:cNvPr id="41014" name="Text Box 96"/>
          <p:cNvSpPr txBox="1">
            <a:spLocks noChangeArrowheads="1"/>
          </p:cNvSpPr>
          <p:nvPr/>
        </p:nvSpPr>
        <p:spPr bwMode="auto">
          <a:xfrm>
            <a:off x="3124200" y="5257800"/>
            <a:ext cx="35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/>
              <a:t>5</a:t>
            </a:r>
          </a:p>
        </p:txBody>
      </p:sp>
      <p:sp>
        <p:nvSpPr>
          <p:cNvPr id="41015" name="Text Box 97"/>
          <p:cNvSpPr txBox="1">
            <a:spLocks noChangeArrowheads="1"/>
          </p:cNvSpPr>
          <p:nvPr/>
        </p:nvSpPr>
        <p:spPr bwMode="auto">
          <a:xfrm>
            <a:off x="4953000" y="5257800"/>
            <a:ext cx="35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/>
              <a:t>2</a:t>
            </a:r>
          </a:p>
        </p:txBody>
      </p:sp>
      <p:sp>
        <p:nvSpPr>
          <p:cNvPr id="41016" name="Text Box 98"/>
          <p:cNvSpPr txBox="1">
            <a:spLocks noChangeArrowheads="1"/>
          </p:cNvSpPr>
          <p:nvPr/>
        </p:nvSpPr>
        <p:spPr bwMode="auto">
          <a:xfrm>
            <a:off x="3733800" y="5257800"/>
            <a:ext cx="35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/>
              <a:t>4</a:t>
            </a:r>
          </a:p>
        </p:txBody>
      </p:sp>
      <p:sp>
        <p:nvSpPr>
          <p:cNvPr id="41017" name="Text Box 99"/>
          <p:cNvSpPr txBox="1">
            <a:spLocks noChangeArrowheads="1"/>
          </p:cNvSpPr>
          <p:nvPr/>
        </p:nvSpPr>
        <p:spPr bwMode="auto">
          <a:xfrm>
            <a:off x="6172200" y="5257800"/>
            <a:ext cx="35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/>
              <a:t>4</a:t>
            </a:r>
          </a:p>
        </p:txBody>
      </p:sp>
      <p:sp>
        <p:nvSpPr>
          <p:cNvPr id="41018" name="Text Box 100"/>
          <p:cNvSpPr txBox="1">
            <a:spLocks noChangeArrowheads="1"/>
          </p:cNvSpPr>
          <p:nvPr/>
        </p:nvSpPr>
        <p:spPr bwMode="auto">
          <a:xfrm>
            <a:off x="5562600" y="5257800"/>
            <a:ext cx="35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/>
              <a:t>3</a:t>
            </a:r>
          </a:p>
        </p:txBody>
      </p:sp>
      <p:sp>
        <p:nvSpPr>
          <p:cNvPr id="41019" name="Text Box 101"/>
          <p:cNvSpPr txBox="1">
            <a:spLocks noChangeArrowheads="1"/>
          </p:cNvSpPr>
          <p:nvPr/>
        </p:nvSpPr>
        <p:spPr bwMode="auto">
          <a:xfrm>
            <a:off x="6781800" y="5257800"/>
            <a:ext cx="35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/>
              <a:t>5</a:t>
            </a:r>
          </a:p>
        </p:txBody>
      </p:sp>
      <p:sp>
        <p:nvSpPr>
          <p:cNvPr id="41020" name="Text Box 102"/>
          <p:cNvSpPr txBox="1">
            <a:spLocks noChangeArrowheads="1"/>
          </p:cNvSpPr>
          <p:nvPr/>
        </p:nvSpPr>
        <p:spPr bwMode="auto">
          <a:xfrm>
            <a:off x="6781800" y="2819400"/>
            <a:ext cx="35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/>
              <a:t>5</a:t>
            </a:r>
          </a:p>
        </p:txBody>
      </p:sp>
      <p:sp>
        <p:nvSpPr>
          <p:cNvPr id="41021" name="Text Box 103"/>
          <p:cNvSpPr txBox="1">
            <a:spLocks noChangeArrowheads="1"/>
          </p:cNvSpPr>
          <p:nvPr/>
        </p:nvSpPr>
        <p:spPr bwMode="auto">
          <a:xfrm>
            <a:off x="6172200" y="2819400"/>
            <a:ext cx="35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/>
              <a:t>4</a:t>
            </a:r>
          </a:p>
        </p:txBody>
      </p:sp>
      <p:sp>
        <p:nvSpPr>
          <p:cNvPr id="41022" name="Text Box 104"/>
          <p:cNvSpPr txBox="1">
            <a:spLocks noChangeArrowheads="1"/>
          </p:cNvSpPr>
          <p:nvPr/>
        </p:nvSpPr>
        <p:spPr bwMode="auto">
          <a:xfrm>
            <a:off x="7391400" y="2819400"/>
            <a:ext cx="35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/>
              <a:t>6</a:t>
            </a:r>
          </a:p>
        </p:txBody>
      </p:sp>
      <p:sp>
        <p:nvSpPr>
          <p:cNvPr id="41023" name="Text Box 105"/>
          <p:cNvSpPr txBox="1">
            <a:spLocks noChangeArrowheads="1"/>
          </p:cNvSpPr>
          <p:nvPr/>
        </p:nvSpPr>
        <p:spPr bwMode="auto">
          <a:xfrm>
            <a:off x="7391400" y="3429000"/>
            <a:ext cx="35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/>
              <a:t>5</a:t>
            </a:r>
          </a:p>
        </p:txBody>
      </p:sp>
      <p:sp>
        <p:nvSpPr>
          <p:cNvPr id="41024" name="Text Box 106"/>
          <p:cNvSpPr txBox="1">
            <a:spLocks noChangeArrowheads="1"/>
          </p:cNvSpPr>
          <p:nvPr/>
        </p:nvSpPr>
        <p:spPr bwMode="auto">
          <a:xfrm>
            <a:off x="7391400" y="5257800"/>
            <a:ext cx="35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/>
              <a:t>6</a:t>
            </a:r>
          </a:p>
        </p:txBody>
      </p:sp>
      <p:sp>
        <p:nvSpPr>
          <p:cNvPr id="41025" name="Text Box 107"/>
          <p:cNvSpPr txBox="1">
            <a:spLocks noChangeArrowheads="1"/>
          </p:cNvSpPr>
          <p:nvPr/>
        </p:nvSpPr>
        <p:spPr bwMode="auto">
          <a:xfrm>
            <a:off x="7391400" y="4038600"/>
            <a:ext cx="35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/>
              <a:t>4</a:t>
            </a:r>
          </a:p>
        </p:txBody>
      </p:sp>
      <p:sp>
        <p:nvSpPr>
          <p:cNvPr id="41026" name="Text Box 108"/>
          <p:cNvSpPr txBox="1">
            <a:spLocks noChangeArrowheads="1"/>
          </p:cNvSpPr>
          <p:nvPr/>
        </p:nvSpPr>
        <p:spPr bwMode="auto">
          <a:xfrm>
            <a:off x="7391400" y="4648200"/>
            <a:ext cx="35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/>
              <a:t>5</a:t>
            </a:r>
          </a:p>
        </p:txBody>
      </p:sp>
      <p:sp>
        <p:nvSpPr>
          <p:cNvPr id="41027" name="Text Box 109"/>
          <p:cNvSpPr txBox="1">
            <a:spLocks noChangeArrowheads="1"/>
          </p:cNvSpPr>
          <p:nvPr/>
        </p:nvSpPr>
        <p:spPr bwMode="auto">
          <a:xfrm>
            <a:off x="762000" y="1752600"/>
            <a:ext cx="7791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400">
                <a:solidFill>
                  <a:srgbClr val="800000"/>
                </a:solidFill>
              </a:rPr>
              <a:t>f(N) = h(N), with h(N) = Manhattan distance to the goal</a:t>
            </a:r>
          </a:p>
        </p:txBody>
      </p:sp>
      <p:sp>
        <p:nvSpPr>
          <p:cNvPr id="292974" name="Rectangle 110"/>
          <p:cNvSpPr>
            <a:spLocks noChangeArrowheads="1"/>
          </p:cNvSpPr>
          <p:nvPr/>
        </p:nvSpPr>
        <p:spPr bwMode="auto">
          <a:xfrm>
            <a:off x="12192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id-ID"/>
              <a:t>7</a:t>
            </a:r>
          </a:p>
        </p:txBody>
      </p:sp>
      <p:sp>
        <p:nvSpPr>
          <p:cNvPr id="292975" name="Rectangle 111"/>
          <p:cNvSpPr>
            <a:spLocks noChangeArrowheads="1"/>
          </p:cNvSpPr>
          <p:nvPr/>
        </p:nvSpPr>
        <p:spPr bwMode="auto">
          <a:xfrm>
            <a:off x="4876800" y="39624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id-ID"/>
              <a:t>0</a:t>
            </a:r>
          </a:p>
        </p:txBody>
      </p:sp>
      <p:sp>
        <p:nvSpPr>
          <p:cNvPr id="292976" name="Text Box 112"/>
          <p:cNvSpPr txBox="1">
            <a:spLocks noChangeArrowheads="1"/>
          </p:cNvSpPr>
          <p:nvPr/>
        </p:nvSpPr>
        <p:spPr bwMode="auto">
          <a:xfrm>
            <a:off x="4572000" y="4495800"/>
            <a:ext cx="4038600" cy="46672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id-ID" b="1"/>
              <a:t>What happened???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6" grpId="0" animBg="1"/>
      <p:bldP spid="292867" grpId="0" animBg="1"/>
      <p:bldP spid="292868" grpId="0" animBg="1"/>
      <p:bldP spid="292869" grpId="0" animBg="1"/>
      <p:bldP spid="292870" grpId="0" animBg="1"/>
      <p:bldP spid="292871" grpId="0" animBg="1"/>
      <p:bldP spid="292872" grpId="0" animBg="1"/>
      <p:bldP spid="292873" grpId="0" animBg="1"/>
      <p:bldP spid="292874" grpId="0" animBg="1"/>
      <p:bldP spid="292875" grpId="0" animBg="1"/>
      <p:bldP spid="292876" grpId="0" animBg="1"/>
      <p:bldP spid="292877" grpId="0" animBg="1"/>
      <p:bldP spid="292878" grpId="0" animBg="1"/>
      <p:bldP spid="292879" grpId="0" animBg="1"/>
      <p:bldP spid="292880" grpId="0" animBg="1"/>
      <p:bldP spid="292881" grpId="0" animBg="1"/>
      <p:bldP spid="292882" grpId="0" animBg="1"/>
      <p:bldP spid="292883" grpId="0" animBg="1"/>
      <p:bldP spid="292884" grpId="0" animBg="1"/>
      <p:bldP spid="292885" grpId="0" animBg="1"/>
      <p:bldP spid="292886" grpId="0" animBg="1"/>
      <p:bldP spid="292974" grpId="0" animBg="1" autoUpdateAnimBg="0"/>
      <p:bldP spid="292975" grpId="0" animBg="1" autoUpdateAnimBg="0"/>
      <p:bldP spid="29297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Breadth-First Strategy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id-ID" smtClean="0"/>
              <a:t>  </a:t>
            </a:r>
            <a:r>
              <a:rPr lang="en-US" altLang="id-ID" sz="2800" smtClean="0"/>
              <a:t>New nodes are inserted at the end of FRINGE</a:t>
            </a:r>
          </a:p>
        </p:txBody>
      </p:sp>
      <p:grpSp>
        <p:nvGrpSpPr>
          <p:cNvPr id="5124" name="Group 4"/>
          <p:cNvGrpSpPr>
            <a:grpSpLocks/>
          </p:cNvGrpSpPr>
          <p:nvPr/>
        </p:nvGrpSpPr>
        <p:grpSpPr bwMode="auto">
          <a:xfrm>
            <a:off x="1219200" y="2743200"/>
            <a:ext cx="2819400" cy="2209800"/>
            <a:chOff x="768" y="1728"/>
            <a:chExt cx="1776" cy="1392"/>
          </a:xfrm>
        </p:grpSpPr>
        <p:grpSp>
          <p:nvGrpSpPr>
            <p:cNvPr id="5128" name="Group 5"/>
            <p:cNvGrpSpPr>
              <a:grpSpLocks/>
            </p:cNvGrpSpPr>
            <p:nvPr/>
          </p:nvGrpSpPr>
          <p:grpSpPr bwMode="auto">
            <a:xfrm>
              <a:off x="960" y="1824"/>
              <a:ext cx="1584" cy="1296"/>
              <a:chOff x="960" y="1824"/>
              <a:chExt cx="1584" cy="1296"/>
            </a:xfrm>
          </p:grpSpPr>
          <p:grpSp>
            <p:nvGrpSpPr>
              <p:cNvPr id="5136" name="Group 6"/>
              <p:cNvGrpSpPr>
                <a:grpSpLocks/>
              </p:cNvGrpSpPr>
              <p:nvPr/>
            </p:nvGrpSpPr>
            <p:grpSpPr bwMode="auto">
              <a:xfrm>
                <a:off x="960" y="1824"/>
                <a:ext cx="1584" cy="1296"/>
                <a:chOff x="1872" y="1872"/>
                <a:chExt cx="1584" cy="1296"/>
              </a:xfrm>
            </p:grpSpPr>
            <p:grpSp>
              <p:nvGrpSpPr>
                <p:cNvPr id="5138" name="Group 7"/>
                <p:cNvGrpSpPr>
                  <a:grpSpLocks/>
                </p:cNvGrpSpPr>
                <p:nvPr/>
              </p:nvGrpSpPr>
              <p:grpSpPr bwMode="auto">
                <a:xfrm>
                  <a:off x="1872" y="1872"/>
                  <a:ext cx="1584" cy="1296"/>
                  <a:chOff x="1872" y="1872"/>
                  <a:chExt cx="1584" cy="1296"/>
                </a:xfrm>
              </p:grpSpPr>
              <p:sp>
                <p:nvSpPr>
                  <p:cNvPr id="5140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1872"/>
                    <a:ext cx="144" cy="14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141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400"/>
                    <a:ext cx="144" cy="14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142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2400"/>
                    <a:ext cx="144" cy="14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143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3024"/>
                    <a:ext cx="144" cy="14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144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3024"/>
                    <a:ext cx="144" cy="14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145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3024"/>
                    <a:ext cx="144" cy="14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146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3024"/>
                    <a:ext cx="144" cy="14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147" name="Line 1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282" y="2000"/>
                    <a:ext cx="321" cy="41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id-ID"/>
                  </a:p>
                </p:txBody>
              </p:sp>
              <p:sp>
                <p:nvSpPr>
                  <p:cNvPr id="5148" name="Line 1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69" y="2534"/>
                    <a:ext cx="214" cy="49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id-ID"/>
                  </a:p>
                </p:txBody>
              </p:sp>
              <p:sp>
                <p:nvSpPr>
                  <p:cNvPr id="5149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2726" y="2000"/>
                    <a:ext cx="321" cy="4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id-ID"/>
                  </a:p>
                </p:txBody>
              </p:sp>
              <p:sp>
                <p:nvSpPr>
                  <p:cNvPr id="5150" name="Line 1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866" y="2526"/>
                    <a:ext cx="198" cy="50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id-ID"/>
                  </a:p>
                </p:txBody>
              </p:sp>
              <p:sp>
                <p:nvSpPr>
                  <p:cNvPr id="5151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2274" y="2534"/>
                    <a:ext cx="181" cy="49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id-ID"/>
                  </a:p>
                </p:txBody>
              </p:sp>
              <p:sp>
                <p:nvSpPr>
                  <p:cNvPr id="5152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3146" y="2526"/>
                    <a:ext cx="214" cy="50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id-ID"/>
                  </a:p>
                </p:txBody>
              </p:sp>
            </p:grpSp>
            <p:sp>
              <p:nvSpPr>
                <p:cNvPr id="5139" name="Oval 21"/>
                <p:cNvSpPr>
                  <a:spLocks noChangeArrowheads="1"/>
                </p:cNvSpPr>
                <p:nvPr/>
              </p:nvSpPr>
              <p:spPr bwMode="auto">
                <a:xfrm>
                  <a:off x="2592" y="1872"/>
                  <a:ext cx="144" cy="144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  <p:sp>
            <p:nvSpPr>
              <p:cNvPr id="5137" name="Oval 22"/>
              <p:cNvSpPr>
                <a:spLocks noChangeArrowheads="1"/>
              </p:cNvSpPr>
              <p:nvPr/>
            </p:nvSpPr>
            <p:spPr bwMode="auto">
              <a:xfrm>
                <a:off x="2400" y="2976"/>
                <a:ext cx="144" cy="144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</p:grpSp>
        <p:sp>
          <p:nvSpPr>
            <p:cNvPr id="5129" name="Text Box 23"/>
            <p:cNvSpPr txBox="1">
              <a:spLocks noChangeArrowheads="1"/>
            </p:cNvSpPr>
            <p:nvPr/>
          </p:nvSpPr>
          <p:spPr bwMode="auto">
            <a:xfrm>
              <a:off x="1056" y="2256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4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5130" name="Text Box 24"/>
            <p:cNvSpPr txBox="1">
              <a:spLocks noChangeArrowheads="1"/>
            </p:cNvSpPr>
            <p:nvPr/>
          </p:nvSpPr>
          <p:spPr bwMode="auto">
            <a:xfrm>
              <a:off x="1872" y="2256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40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5131" name="Text Box 25"/>
            <p:cNvSpPr txBox="1">
              <a:spLocks noChangeArrowheads="1"/>
            </p:cNvSpPr>
            <p:nvPr/>
          </p:nvSpPr>
          <p:spPr bwMode="auto">
            <a:xfrm>
              <a:off x="768" y="2832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40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5132" name="Text Box 26"/>
            <p:cNvSpPr txBox="1">
              <a:spLocks noChangeArrowheads="1"/>
            </p:cNvSpPr>
            <p:nvPr/>
          </p:nvSpPr>
          <p:spPr bwMode="auto">
            <a:xfrm>
              <a:off x="1296" y="2832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400">
                  <a:latin typeface="Tahoma" panose="020B0604030504040204" pitchFamily="34" charset="0"/>
                </a:rPr>
                <a:t>5</a:t>
              </a:r>
            </a:p>
          </p:txBody>
        </p:sp>
        <p:sp>
          <p:nvSpPr>
            <p:cNvPr id="5133" name="Text Box 27"/>
            <p:cNvSpPr txBox="1">
              <a:spLocks noChangeArrowheads="1"/>
            </p:cNvSpPr>
            <p:nvPr/>
          </p:nvSpPr>
          <p:spPr bwMode="auto">
            <a:xfrm>
              <a:off x="1488" y="1728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40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5134" name="Text Box 28"/>
            <p:cNvSpPr txBox="1">
              <a:spLocks noChangeArrowheads="1"/>
            </p:cNvSpPr>
            <p:nvPr/>
          </p:nvSpPr>
          <p:spPr bwMode="auto">
            <a:xfrm>
              <a:off x="1711" y="2832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400">
                  <a:latin typeface="Tahoma" panose="020B0604030504040204" pitchFamily="34" charset="0"/>
                </a:rPr>
                <a:t>6</a:t>
              </a:r>
            </a:p>
          </p:txBody>
        </p:sp>
        <p:sp>
          <p:nvSpPr>
            <p:cNvPr id="5135" name="Text Box 29"/>
            <p:cNvSpPr txBox="1">
              <a:spLocks noChangeArrowheads="1"/>
            </p:cNvSpPr>
            <p:nvPr/>
          </p:nvSpPr>
          <p:spPr bwMode="auto">
            <a:xfrm>
              <a:off x="2208" y="2832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400">
                  <a:latin typeface="Tahoma" panose="020B0604030504040204" pitchFamily="34" charset="0"/>
                </a:rPr>
                <a:t>7</a:t>
              </a:r>
            </a:p>
          </p:txBody>
        </p:sp>
      </p:grpSp>
      <p:sp>
        <p:nvSpPr>
          <p:cNvPr id="107550" name="Text Box 30"/>
          <p:cNvSpPr txBox="1">
            <a:spLocks noChangeArrowheads="1"/>
          </p:cNvSpPr>
          <p:nvPr/>
        </p:nvSpPr>
        <p:spPr bwMode="auto">
          <a:xfrm>
            <a:off x="4556125" y="3538538"/>
            <a:ext cx="2038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400">
                <a:latin typeface="Tahoma" panose="020B0604030504040204" pitchFamily="34" charset="0"/>
              </a:rPr>
              <a:t>FRINGE = (1)</a:t>
            </a:r>
          </a:p>
        </p:txBody>
      </p:sp>
      <p:sp>
        <p:nvSpPr>
          <p:cNvPr id="107551" name="AutoShape 31"/>
          <p:cNvSpPr>
            <a:spLocks noChangeArrowheads="1"/>
          </p:cNvSpPr>
          <p:nvPr/>
        </p:nvSpPr>
        <p:spPr bwMode="auto">
          <a:xfrm>
            <a:off x="2133600" y="2895600"/>
            <a:ext cx="228600" cy="152400"/>
          </a:xfrm>
          <a:prstGeom prst="chevron">
            <a:avLst>
              <a:gd name="adj" fmla="val 37500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5127" name="Slide Number Placeholder 3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79B8E34-E9FA-4B52-88FA-C115837B7267}" type="slidenum">
              <a:rPr lang="en-US" altLang="id-ID"/>
              <a:pPr eaLnBrk="1" hangingPunct="1"/>
              <a:t>4</a:t>
            </a:fld>
            <a:endParaRPr lang="en-US" alt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50" grpId="0" autoUpdateAnimBg="0"/>
      <p:bldP spid="10755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5D92FA6-148D-4B0F-97D6-7549C362EDBB}" type="slidenum">
              <a:rPr lang="en-US" altLang="id-ID"/>
              <a:pPr eaLnBrk="1" hangingPunct="1"/>
              <a:t>40</a:t>
            </a:fld>
            <a:endParaRPr lang="en-US" altLang="id-ID"/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Heuristic Searches - 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Greedy search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19263"/>
            <a:ext cx="8229600" cy="4525962"/>
          </a:xfrm>
        </p:spPr>
        <p:txBody>
          <a:bodyPr/>
          <a:lstStyle/>
          <a:p>
            <a:r>
              <a:rPr lang="en-GB" altLang="id-ID" sz="2800" smtClean="0"/>
              <a:t>So named as it takes the biggest “bite” it can out of the problem.</a:t>
            </a:r>
            <a:br>
              <a:rPr lang="en-GB" altLang="id-ID" sz="2800" smtClean="0"/>
            </a:br>
            <a:r>
              <a:rPr lang="en-GB" altLang="id-ID" sz="2800" smtClean="0"/>
              <a:t>That is, it seeks to minimise the estimated cost to the goal by expanding the node estimated to be closest to the goal state</a:t>
            </a:r>
          </a:p>
          <a:p>
            <a:pPr>
              <a:buFont typeface="Wingdings" panose="05000000000000000000" pitchFamily="2" charset="2"/>
              <a:buNone/>
            </a:pPr>
            <a:endParaRPr lang="en-GB" altLang="id-ID" smtClean="0"/>
          </a:p>
          <a:p>
            <a:pPr>
              <a:buFont typeface="Wingdings" panose="05000000000000000000" pitchFamily="2" charset="2"/>
              <a:buNone/>
            </a:pPr>
            <a:r>
              <a:rPr lang="en-GB" altLang="id-ID" sz="2400" smtClean="0"/>
              <a:t>in other words,</a:t>
            </a:r>
          </a:p>
          <a:p>
            <a:r>
              <a:rPr lang="en-US" altLang="id-ID" sz="2800" smtClean="0"/>
              <a:t>Always expand the heuristically best nodes first.</a:t>
            </a:r>
          </a:p>
          <a:p>
            <a:endParaRPr lang="en-US" altLang="id-ID" smtClean="0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913D105-A94D-4C92-8846-02D272571E9B}" type="slidenum">
              <a:rPr lang="en-US" altLang="id-ID"/>
              <a:pPr eaLnBrk="1" hangingPunct="1"/>
              <a:t>41</a:t>
            </a:fld>
            <a:endParaRPr lang="en-US" altLang="id-ID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086600" cy="99060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Greedy search algorithm</a:t>
            </a: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012" name="AutoShape 5"/>
          <p:cNvSpPr>
            <a:spLocks/>
          </p:cNvSpPr>
          <p:nvPr/>
        </p:nvSpPr>
        <p:spPr bwMode="auto">
          <a:xfrm>
            <a:off x="2895600" y="2209800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43013" name="AutoShape 6"/>
          <p:cNvSpPr>
            <a:spLocks/>
          </p:cNvSpPr>
          <p:nvPr/>
        </p:nvSpPr>
        <p:spPr bwMode="auto">
          <a:xfrm>
            <a:off x="1981200" y="3429000"/>
            <a:ext cx="152400" cy="1447800"/>
          </a:xfrm>
          <a:prstGeom prst="leftBrace">
            <a:avLst>
              <a:gd name="adj1" fmla="val 791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94219" name="Text Box 11"/>
          <p:cNvSpPr txBox="1">
            <a:spLocks noChangeArrowheads="1"/>
          </p:cNvSpPr>
          <p:nvPr/>
        </p:nvSpPr>
        <p:spPr bwMode="auto">
          <a:xfrm>
            <a:off x="898525" y="1417638"/>
            <a:ext cx="6423025" cy="441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1. </a:t>
            </a:r>
            <a:r>
              <a:rPr 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QUEUE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 &lt;--  path only containing the root;</a:t>
            </a:r>
          </a:p>
          <a:p>
            <a:pPr eaLnBrk="0" hangingPunct="0">
              <a:defRPr/>
            </a:pP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  <a:p>
            <a:pPr eaLnBrk="0" hangingPunct="0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2. </a:t>
            </a:r>
            <a:r>
              <a:rPr lang="en-US" u="sng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WHILE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              </a:t>
            </a:r>
          </a:p>
          <a:p>
            <a:pPr eaLnBrk="0" hangingPunct="0">
              <a:defRPr/>
            </a:pPr>
            <a:r>
              <a:rPr 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                             QUEUE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is not empty</a:t>
            </a:r>
          </a:p>
          <a:p>
            <a:pPr eaLnBrk="0" hangingPunct="0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                             </a:t>
            </a:r>
            <a:r>
              <a:rPr lang="en-US" u="sng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AND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goal is not reached</a:t>
            </a:r>
          </a:p>
          <a:p>
            <a:pPr eaLnBrk="0" hangingPunct="0">
              <a:defRPr/>
            </a:pP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  <a:p>
            <a:pPr eaLnBrk="0" hangingPunct="0">
              <a:lnSpc>
                <a:spcPct val="110000"/>
              </a:lnSpc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    </a:t>
            </a:r>
            <a:r>
              <a:rPr lang="en-US" u="sng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DO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   </a:t>
            </a:r>
          </a:p>
          <a:p>
            <a:pPr eaLnBrk="0" hangingPunct="0">
              <a:lnSpc>
                <a:spcPct val="110000"/>
              </a:lnSpc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                remove the first path from the </a:t>
            </a:r>
            <a:r>
              <a:rPr 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QUEUE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;</a:t>
            </a:r>
          </a:p>
          <a:p>
            <a:pPr eaLnBrk="0" hangingPunct="0">
              <a:lnSpc>
                <a:spcPct val="110000"/>
              </a:lnSpc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                create new paths (to all children);</a:t>
            </a:r>
          </a:p>
          <a:p>
            <a:pPr eaLnBrk="0" hangingPunct="0">
              <a:lnSpc>
                <a:spcPct val="110000"/>
              </a:lnSpc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                reject the new paths with loops;</a:t>
            </a:r>
          </a:p>
          <a:p>
            <a:pPr eaLnBrk="0" hangingPunct="0">
              <a:lnSpc>
                <a:spcPct val="110000"/>
              </a:lnSpc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                add the new paths and sort the entire </a:t>
            </a:r>
            <a:r>
              <a:rPr 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QUEUE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;</a:t>
            </a:r>
          </a:p>
          <a:p>
            <a:pPr eaLnBrk="0" hangingPunct="0">
              <a:defRPr/>
            </a:pP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  <a:p>
            <a:pPr eaLnBrk="0" hangingPunct="0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3. </a:t>
            </a:r>
            <a:r>
              <a:rPr lang="en-US" u="sng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IF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 goal reached</a:t>
            </a:r>
          </a:p>
          <a:p>
            <a:pPr eaLnBrk="0" hangingPunct="0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            </a:t>
            </a:r>
            <a:r>
              <a:rPr lang="en-US" u="sng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THEN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success;</a:t>
            </a:r>
          </a:p>
          <a:p>
            <a:pPr eaLnBrk="0" hangingPunct="0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            </a:t>
            </a:r>
            <a:r>
              <a:rPr lang="en-US" u="sng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ELSE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failure;</a:t>
            </a:r>
            <a:r>
              <a:rPr lang="en-US" sz="2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B218A6D-99D5-4A78-9941-DA5833F25C47}" type="slidenum">
              <a:rPr lang="en-US" altLang="id-ID"/>
              <a:pPr eaLnBrk="1" hangingPunct="1"/>
              <a:t>42</a:t>
            </a:fld>
            <a:endParaRPr lang="en-US" altLang="id-ID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65225" y="169863"/>
            <a:ext cx="7793038" cy="1163637"/>
          </a:xfrm>
        </p:spPr>
        <p:txBody>
          <a:bodyPr lIns="92075" tIns="46038" rIns="92075" bIns="46038"/>
          <a:lstStyle/>
          <a:p>
            <a:pPr>
              <a:spcAft>
                <a:spcPts val="300"/>
              </a:spcAft>
              <a:defRPr/>
            </a:pPr>
            <a:r>
              <a:rPr lang="en-GB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Heuristic Searches - Greedy Search</a:t>
            </a:r>
            <a:endParaRPr lang="en-GB" b="1" i="1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676400"/>
            <a:ext cx="7772400" cy="4456113"/>
          </a:xfrm>
          <a:noFill/>
        </p:spPr>
        <p:txBody>
          <a:bodyPr lIns="92075" tIns="46038" rIns="92075" bIns="46038"/>
          <a:lstStyle/>
          <a:p>
            <a:pPr>
              <a:spcAft>
                <a:spcPts val="600"/>
              </a:spcAft>
            </a:pPr>
            <a:r>
              <a:rPr lang="en-GB" altLang="id-ID" sz="2400" smtClean="0"/>
              <a:t>It is only concerned with short term aims</a:t>
            </a:r>
          </a:p>
          <a:p>
            <a:pPr>
              <a:spcAft>
                <a:spcPts val="600"/>
              </a:spcAft>
            </a:pPr>
            <a:r>
              <a:rPr lang="en-GB" altLang="id-ID" sz="2400" smtClean="0"/>
              <a:t>It is possible to get stuck in an infinite loop, unless you check for repeated states</a:t>
            </a:r>
          </a:p>
          <a:p>
            <a:pPr>
              <a:spcAft>
                <a:spcPts val="600"/>
              </a:spcAft>
            </a:pPr>
            <a:r>
              <a:rPr lang="en-GB" altLang="id-ID" sz="2400" smtClean="0"/>
              <a:t>It is not optimal</a:t>
            </a:r>
          </a:p>
          <a:p>
            <a:pPr>
              <a:spcAft>
                <a:spcPts val="600"/>
              </a:spcAft>
            </a:pPr>
            <a:r>
              <a:rPr lang="en-GB" altLang="id-ID" sz="2400" smtClean="0"/>
              <a:t>It is not complete</a:t>
            </a:r>
          </a:p>
          <a:p>
            <a:pPr algn="ctr">
              <a:spcAft>
                <a:spcPts val="600"/>
              </a:spcAft>
              <a:buFont typeface="Wingdings" panose="05000000000000000000" pitchFamily="2" charset="2"/>
              <a:buNone/>
            </a:pPr>
            <a:endParaRPr lang="en-GB" altLang="id-ID" sz="2400" b="1" smtClean="0">
              <a:solidFill>
                <a:schemeClr val="tx2"/>
              </a:solidFill>
            </a:endParaRPr>
          </a:p>
          <a:p>
            <a:pPr algn="ctr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GB" altLang="id-ID" sz="2400" b="1" smtClean="0">
                <a:solidFill>
                  <a:schemeClr val="tx2"/>
                </a:solidFill>
              </a:rPr>
              <a:t>Time and space complexity is O(B</a:t>
            </a:r>
            <a:r>
              <a:rPr lang="en-GB" altLang="id-ID" sz="2400" b="1" baseline="30000" smtClean="0">
                <a:solidFill>
                  <a:schemeClr val="tx2"/>
                </a:solidFill>
              </a:rPr>
              <a:t>m</a:t>
            </a:r>
            <a:r>
              <a:rPr lang="en-GB" altLang="id-ID" sz="2400" b="1" smtClean="0">
                <a:solidFill>
                  <a:schemeClr val="tx2"/>
                </a:solidFill>
              </a:rPr>
              <a:t>); where </a:t>
            </a:r>
            <a:r>
              <a:rPr lang="en-GB" altLang="id-ID" sz="2400" b="1" i="1" smtClean="0">
                <a:solidFill>
                  <a:schemeClr val="tx2"/>
                </a:solidFill>
              </a:rPr>
              <a:t>m</a:t>
            </a:r>
            <a:r>
              <a:rPr lang="en-GB" altLang="id-ID" sz="2400" b="1" smtClean="0">
                <a:solidFill>
                  <a:schemeClr val="tx2"/>
                </a:solidFill>
              </a:rPr>
              <a:t> is the depth of the search tree</a:t>
            </a:r>
            <a:endParaRPr lang="en-GB" altLang="id-ID" sz="2400" b="1" smtClean="0">
              <a:solidFill>
                <a:srgbClr val="00FF00"/>
              </a:solidFill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C1B3A53-FFDF-40D9-9ADF-56B73566E741}" type="slidenum">
              <a:rPr lang="en-US" altLang="id-ID"/>
              <a:pPr eaLnBrk="1" hangingPunct="1"/>
              <a:t>43</a:t>
            </a:fld>
            <a:endParaRPr lang="en-US" altLang="id-ID"/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informed search</a:t>
            </a:r>
          </a:p>
        </p:txBody>
      </p:sp>
      <p:sp>
        <p:nvSpPr>
          <p:cNvPr id="4506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id-ID" sz="2800" smtClean="0"/>
              <a:t>We kept looking at nodes closer and closer to the goal, but were accumulating costs as we got further from the initial state</a:t>
            </a:r>
          </a:p>
          <a:p>
            <a:pPr>
              <a:lnSpc>
                <a:spcPct val="90000"/>
              </a:lnSpc>
            </a:pPr>
            <a:r>
              <a:rPr lang="en-US" altLang="id-ID" sz="2800" smtClean="0"/>
              <a:t>Our goal is not to minimize the distance from the current head of our path to the goal, we want to minimize the </a:t>
            </a:r>
            <a:r>
              <a:rPr lang="en-US" altLang="id-ID" sz="2800" i="1" smtClean="0"/>
              <a:t>overall</a:t>
            </a:r>
            <a:r>
              <a:rPr lang="en-US" altLang="id-ID" sz="2800" smtClean="0"/>
              <a:t> length of the path to the goal!</a:t>
            </a:r>
          </a:p>
          <a:p>
            <a:pPr>
              <a:lnSpc>
                <a:spcPct val="90000"/>
              </a:lnSpc>
            </a:pPr>
            <a:r>
              <a:rPr lang="en-US" altLang="id-ID" sz="2800" smtClean="0"/>
              <a:t>Let </a:t>
            </a:r>
            <a:r>
              <a:rPr lang="en-US" altLang="id-ID" sz="2800" smtClean="0">
                <a:solidFill>
                  <a:srgbClr val="CC6600"/>
                </a:solidFill>
              </a:rPr>
              <a:t>g(N)</a:t>
            </a:r>
            <a:r>
              <a:rPr lang="en-US" altLang="id-ID" sz="2800" smtClean="0"/>
              <a:t> be the cost of the best</a:t>
            </a:r>
            <a:br>
              <a:rPr lang="en-US" altLang="id-ID" sz="2800" smtClean="0"/>
            </a:br>
            <a:r>
              <a:rPr lang="en-US" altLang="id-ID" sz="2800" smtClean="0"/>
              <a:t> path found so far between the initial </a:t>
            </a:r>
            <a:br>
              <a:rPr lang="en-US" altLang="id-ID" sz="2800" smtClean="0"/>
            </a:br>
            <a:r>
              <a:rPr lang="en-US" altLang="id-ID" sz="2800" smtClean="0"/>
              <a:t> node and N</a:t>
            </a:r>
            <a:br>
              <a:rPr lang="en-US" altLang="id-ID" sz="2800" smtClean="0"/>
            </a:br>
            <a:endParaRPr lang="en-US" altLang="id-ID" sz="2800" smtClean="0"/>
          </a:p>
          <a:p>
            <a:pPr>
              <a:lnSpc>
                <a:spcPct val="90000"/>
              </a:lnSpc>
            </a:pPr>
            <a:r>
              <a:rPr lang="en-US" altLang="id-ID" sz="2800" smtClean="0"/>
              <a:t> </a:t>
            </a:r>
            <a:r>
              <a:rPr lang="en-US" altLang="id-ID" sz="2800" smtClean="0">
                <a:solidFill>
                  <a:srgbClr val="CC6600"/>
                </a:solidFill>
              </a:rPr>
              <a:t>f(N) = g(N) + h(N)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5C3A3C2-58A7-4917-BE80-2BBEE6DF9A86}" type="slidenum">
              <a:rPr lang="en-US" altLang="id-ID"/>
              <a:pPr eaLnBrk="1" hangingPunct="1"/>
              <a:t>44</a:t>
            </a:fld>
            <a:endParaRPr lang="en-US" altLang="id-ID"/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Robot Navigation</a:t>
            </a:r>
          </a:p>
        </p:txBody>
      </p:sp>
      <p:sp>
        <p:nvSpPr>
          <p:cNvPr id="46084" name="Text Box 3"/>
          <p:cNvSpPr txBox="1">
            <a:spLocks noChangeArrowheads="1"/>
          </p:cNvSpPr>
          <p:nvPr/>
        </p:nvSpPr>
        <p:spPr bwMode="auto">
          <a:xfrm>
            <a:off x="762000" y="1752600"/>
            <a:ext cx="8093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400">
                <a:solidFill>
                  <a:srgbClr val="800000"/>
                </a:solidFill>
              </a:rPr>
              <a:t>f(N) = g(N)+h(N), with h(N) = Manhattan distance to goal</a:t>
            </a:r>
          </a:p>
        </p:txBody>
      </p:sp>
      <p:grpSp>
        <p:nvGrpSpPr>
          <p:cNvPr id="46085" name="Group 4"/>
          <p:cNvGrpSpPr>
            <a:grpSpLocks/>
          </p:cNvGrpSpPr>
          <p:nvPr/>
        </p:nvGrpSpPr>
        <p:grpSpPr bwMode="auto">
          <a:xfrm>
            <a:off x="1219200" y="2743200"/>
            <a:ext cx="6705600" cy="3048000"/>
            <a:chOff x="768" y="1728"/>
            <a:chExt cx="4224" cy="1920"/>
          </a:xfrm>
        </p:grpSpPr>
        <p:grpSp>
          <p:nvGrpSpPr>
            <p:cNvPr id="46156" name="Group 5"/>
            <p:cNvGrpSpPr>
              <a:grpSpLocks/>
            </p:cNvGrpSpPr>
            <p:nvPr/>
          </p:nvGrpSpPr>
          <p:grpSpPr bwMode="auto">
            <a:xfrm>
              <a:off x="768" y="1728"/>
              <a:ext cx="4224" cy="1920"/>
              <a:chOff x="768" y="1728"/>
              <a:chExt cx="4224" cy="1920"/>
            </a:xfrm>
          </p:grpSpPr>
          <p:grpSp>
            <p:nvGrpSpPr>
              <p:cNvPr id="46195" name="Group 6"/>
              <p:cNvGrpSpPr>
                <a:grpSpLocks/>
              </p:cNvGrpSpPr>
              <p:nvPr/>
            </p:nvGrpSpPr>
            <p:grpSpPr bwMode="auto">
              <a:xfrm>
                <a:off x="768" y="1728"/>
                <a:ext cx="4224" cy="1920"/>
                <a:chOff x="576" y="1344"/>
                <a:chExt cx="4224" cy="1920"/>
              </a:xfrm>
            </p:grpSpPr>
            <p:grpSp>
              <p:nvGrpSpPr>
                <p:cNvPr id="46198" name="Group 7"/>
                <p:cNvGrpSpPr>
                  <a:grpSpLocks/>
                </p:cNvGrpSpPr>
                <p:nvPr/>
              </p:nvGrpSpPr>
              <p:grpSpPr bwMode="auto">
                <a:xfrm>
                  <a:off x="576" y="1344"/>
                  <a:ext cx="4224" cy="1920"/>
                  <a:chOff x="576" y="1344"/>
                  <a:chExt cx="4224" cy="1920"/>
                </a:xfrm>
              </p:grpSpPr>
              <p:sp>
                <p:nvSpPr>
                  <p:cNvPr id="46216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1344"/>
                    <a:ext cx="4224" cy="192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46217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id-ID"/>
                  </a:p>
                </p:txBody>
              </p:sp>
              <p:sp>
                <p:nvSpPr>
                  <p:cNvPr id="46218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1728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id-ID"/>
                  </a:p>
                </p:txBody>
              </p:sp>
              <p:sp>
                <p:nvSpPr>
                  <p:cNvPr id="46219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2112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id-ID"/>
                  </a:p>
                </p:txBody>
              </p:sp>
              <p:sp>
                <p:nvSpPr>
                  <p:cNvPr id="46220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id-ID"/>
                  </a:p>
                </p:txBody>
              </p:sp>
              <p:sp>
                <p:nvSpPr>
                  <p:cNvPr id="46221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id-ID"/>
                  </a:p>
                </p:txBody>
              </p:sp>
              <p:sp>
                <p:nvSpPr>
                  <p:cNvPr id="46222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3264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id-ID"/>
                  </a:p>
                </p:txBody>
              </p:sp>
              <p:sp>
                <p:nvSpPr>
                  <p:cNvPr id="46223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3648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id-ID"/>
                  </a:p>
                </p:txBody>
              </p:sp>
              <p:sp>
                <p:nvSpPr>
                  <p:cNvPr id="46224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4032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id-ID"/>
                  </a:p>
                </p:txBody>
              </p:sp>
              <p:sp>
                <p:nvSpPr>
                  <p:cNvPr id="46225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4416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id-ID"/>
                  </a:p>
                </p:txBody>
              </p:sp>
              <p:sp>
                <p:nvSpPr>
                  <p:cNvPr id="46226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id-ID"/>
                  </a:p>
                </p:txBody>
              </p:sp>
              <p:sp>
                <p:nvSpPr>
                  <p:cNvPr id="46227" name="Line 1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1728"/>
                    <a:ext cx="422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id-ID"/>
                  </a:p>
                </p:txBody>
              </p:sp>
              <p:sp>
                <p:nvSpPr>
                  <p:cNvPr id="46228" name="Line 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12"/>
                    <a:ext cx="422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id-ID"/>
                  </a:p>
                </p:txBody>
              </p:sp>
              <p:sp>
                <p:nvSpPr>
                  <p:cNvPr id="46229" name="Line 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496"/>
                    <a:ext cx="422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id-ID"/>
                  </a:p>
                </p:txBody>
              </p:sp>
              <p:sp>
                <p:nvSpPr>
                  <p:cNvPr id="46230" name="Line 2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880"/>
                    <a:ext cx="422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id-ID"/>
                  </a:p>
                </p:txBody>
              </p:sp>
            </p:grpSp>
            <p:sp>
              <p:nvSpPr>
                <p:cNvPr id="46199" name="Rectangle 23"/>
                <p:cNvSpPr>
                  <a:spLocks noChangeArrowheads="1"/>
                </p:cNvSpPr>
                <p:nvPr/>
              </p:nvSpPr>
              <p:spPr bwMode="auto">
                <a:xfrm>
                  <a:off x="960" y="1728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46200" name="Rectangle 24"/>
                <p:cNvSpPr>
                  <a:spLocks noChangeArrowheads="1"/>
                </p:cNvSpPr>
                <p:nvPr/>
              </p:nvSpPr>
              <p:spPr bwMode="auto">
                <a:xfrm>
                  <a:off x="1344" y="2112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46201" name="Rectangle 25"/>
                <p:cNvSpPr>
                  <a:spLocks noChangeArrowheads="1"/>
                </p:cNvSpPr>
                <p:nvPr/>
              </p:nvSpPr>
              <p:spPr bwMode="auto">
                <a:xfrm>
                  <a:off x="960" y="2112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46202" name="Rectangle 26"/>
                <p:cNvSpPr>
                  <a:spLocks noChangeArrowheads="1"/>
                </p:cNvSpPr>
                <p:nvPr/>
              </p:nvSpPr>
              <p:spPr bwMode="auto">
                <a:xfrm>
                  <a:off x="3648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46203" name="Rectangle 27"/>
                <p:cNvSpPr>
                  <a:spLocks noChangeArrowheads="1"/>
                </p:cNvSpPr>
                <p:nvPr/>
              </p:nvSpPr>
              <p:spPr bwMode="auto">
                <a:xfrm>
                  <a:off x="4032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46204" name="Rectangle 28"/>
                <p:cNvSpPr>
                  <a:spLocks noChangeArrowheads="1"/>
                </p:cNvSpPr>
                <p:nvPr/>
              </p:nvSpPr>
              <p:spPr bwMode="auto">
                <a:xfrm>
                  <a:off x="4032" y="2112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46205" name="Rectangle 29"/>
                <p:cNvSpPr>
                  <a:spLocks noChangeArrowheads="1"/>
                </p:cNvSpPr>
                <p:nvPr/>
              </p:nvSpPr>
              <p:spPr bwMode="auto">
                <a:xfrm>
                  <a:off x="3648" y="1728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46206" name="Rectangle 30"/>
                <p:cNvSpPr>
                  <a:spLocks noChangeArrowheads="1"/>
                </p:cNvSpPr>
                <p:nvPr/>
              </p:nvSpPr>
              <p:spPr bwMode="auto">
                <a:xfrm>
                  <a:off x="4032" y="1728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46207" name="Rectangle 31"/>
                <p:cNvSpPr>
                  <a:spLocks noChangeArrowheads="1"/>
                </p:cNvSpPr>
                <p:nvPr/>
              </p:nvSpPr>
              <p:spPr bwMode="auto">
                <a:xfrm>
                  <a:off x="3264" y="1728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46208" name="Rectangle 32"/>
                <p:cNvSpPr>
                  <a:spLocks noChangeArrowheads="1"/>
                </p:cNvSpPr>
                <p:nvPr/>
              </p:nvSpPr>
              <p:spPr bwMode="auto">
                <a:xfrm>
                  <a:off x="2880" y="1728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46209" name="Rectangle 33"/>
                <p:cNvSpPr>
                  <a:spLocks noChangeArrowheads="1"/>
                </p:cNvSpPr>
                <p:nvPr/>
              </p:nvSpPr>
              <p:spPr bwMode="auto">
                <a:xfrm>
                  <a:off x="2496" y="1728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46210" name="Rectangle 34"/>
                <p:cNvSpPr>
                  <a:spLocks noChangeArrowheads="1"/>
                </p:cNvSpPr>
                <p:nvPr/>
              </p:nvSpPr>
              <p:spPr bwMode="auto">
                <a:xfrm>
                  <a:off x="1728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46211" name="Rectangle 35"/>
                <p:cNvSpPr>
                  <a:spLocks noChangeArrowheads="1"/>
                </p:cNvSpPr>
                <p:nvPr/>
              </p:nvSpPr>
              <p:spPr bwMode="auto">
                <a:xfrm>
                  <a:off x="2112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46212" name="Rectangle 36"/>
                <p:cNvSpPr>
                  <a:spLocks noChangeArrowheads="1"/>
                </p:cNvSpPr>
                <p:nvPr/>
              </p:nvSpPr>
              <p:spPr bwMode="auto">
                <a:xfrm>
                  <a:off x="2496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46213" name="Rectangle 37"/>
                <p:cNvSpPr>
                  <a:spLocks noChangeArrowheads="1"/>
                </p:cNvSpPr>
                <p:nvPr/>
              </p:nvSpPr>
              <p:spPr bwMode="auto">
                <a:xfrm>
                  <a:off x="2880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46214" name="Rectangle 38"/>
                <p:cNvSpPr>
                  <a:spLocks noChangeArrowheads="1"/>
                </p:cNvSpPr>
                <p:nvPr/>
              </p:nvSpPr>
              <p:spPr bwMode="auto">
                <a:xfrm>
                  <a:off x="3264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46215" name="Rectangle 39"/>
                <p:cNvSpPr>
                  <a:spLocks noChangeArrowheads="1"/>
                </p:cNvSpPr>
                <p:nvPr/>
              </p:nvSpPr>
              <p:spPr bwMode="auto">
                <a:xfrm>
                  <a:off x="1344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  <p:sp>
            <p:nvSpPr>
              <p:cNvPr id="46196" name="Rectangle 40"/>
              <p:cNvSpPr>
                <a:spLocks noChangeArrowheads="1"/>
              </p:cNvSpPr>
              <p:nvPr/>
            </p:nvSpPr>
            <p:spPr bwMode="auto">
              <a:xfrm>
                <a:off x="768" y="2880"/>
                <a:ext cx="384" cy="384"/>
              </a:xfrm>
              <a:prstGeom prst="rect">
                <a:avLst/>
              </a:prstGeom>
              <a:solidFill>
                <a:srgbClr val="FF33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46197" name="Rectangle 41"/>
              <p:cNvSpPr>
                <a:spLocks noChangeArrowheads="1"/>
              </p:cNvSpPr>
              <p:nvPr/>
            </p:nvSpPr>
            <p:spPr bwMode="auto">
              <a:xfrm>
                <a:off x="3072" y="2496"/>
                <a:ext cx="384" cy="384"/>
              </a:xfrm>
              <a:prstGeom prst="rect">
                <a:avLst/>
              </a:prstGeom>
              <a:solidFill>
                <a:srgbClr val="33CC33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</p:grpSp>
        <p:sp>
          <p:nvSpPr>
            <p:cNvPr id="46157" name="Text Box 42"/>
            <p:cNvSpPr txBox="1">
              <a:spLocks noChangeArrowheads="1"/>
            </p:cNvSpPr>
            <p:nvPr/>
          </p:nvSpPr>
          <p:spPr bwMode="auto">
            <a:xfrm>
              <a:off x="3120" y="2544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0</a:t>
              </a:r>
            </a:p>
          </p:txBody>
        </p:sp>
        <p:sp>
          <p:nvSpPr>
            <p:cNvPr id="46158" name="Text Box 43"/>
            <p:cNvSpPr txBox="1">
              <a:spLocks noChangeArrowheads="1"/>
            </p:cNvSpPr>
            <p:nvPr/>
          </p:nvSpPr>
          <p:spPr bwMode="auto">
            <a:xfrm>
              <a:off x="3888" y="2544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2</a:t>
              </a:r>
            </a:p>
          </p:txBody>
        </p:sp>
        <p:sp>
          <p:nvSpPr>
            <p:cNvPr id="46159" name="Text Box 44"/>
            <p:cNvSpPr txBox="1">
              <a:spLocks noChangeArrowheads="1"/>
            </p:cNvSpPr>
            <p:nvPr/>
          </p:nvSpPr>
          <p:spPr bwMode="auto">
            <a:xfrm>
              <a:off x="3504" y="2544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1</a:t>
              </a:r>
            </a:p>
          </p:txBody>
        </p:sp>
        <p:sp>
          <p:nvSpPr>
            <p:cNvPr id="46160" name="Text Box 45"/>
            <p:cNvSpPr txBox="1">
              <a:spLocks noChangeArrowheads="1"/>
            </p:cNvSpPr>
            <p:nvPr/>
          </p:nvSpPr>
          <p:spPr bwMode="auto">
            <a:xfrm>
              <a:off x="2736" y="2544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1</a:t>
              </a:r>
            </a:p>
          </p:txBody>
        </p:sp>
        <p:sp>
          <p:nvSpPr>
            <p:cNvPr id="46161" name="Text Box 46"/>
            <p:cNvSpPr txBox="1">
              <a:spLocks noChangeArrowheads="1"/>
            </p:cNvSpPr>
            <p:nvPr/>
          </p:nvSpPr>
          <p:spPr bwMode="auto">
            <a:xfrm>
              <a:off x="1968" y="1776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5</a:t>
              </a:r>
            </a:p>
          </p:txBody>
        </p:sp>
        <p:sp>
          <p:nvSpPr>
            <p:cNvPr id="46162" name="Text Box 47"/>
            <p:cNvSpPr txBox="1">
              <a:spLocks noChangeArrowheads="1"/>
            </p:cNvSpPr>
            <p:nvPr/>
          </p:nvSpPr>
          <p:spPr bwMode="auto">
            <a:xfrm>
              <a:off x="816" y="1776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8</a:t>
              </a:r>
            </a:p>
          </p:txBody>
        </p:sp>
        <p:sp>
          <p:nvSpPr>
            <p:cNvPr id="46163" name="Text Box 48"/>
            <p:cNvSpPr txBox="1">
              <a:spLocks noChangeArrowheads="1"/>
            </p:cNvSpPr>
            <p:nvPr/>
          </p:nvSpPr>
          <p:spPr bwMode="auto">
            <a:xfrm>
              <a:off x="1200" y="1776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7</a:t>
              </a:r>
            </a:p>
          </p:txBody>
        </p:sp>
        <p:sp>
          <p:nvSpPr>
            <p:cNvPr id="46164" name="Text Box 49"/>
            <p:cNvSpPr txBox="1">
              <a:spLocks noChangeArrowheads="1"/>
            </p:cNvSpPr>
            <p:nvPr/>
          </p:nvSpPr>
          <p:spPr bwMode="auto">
            <a:xfrm>
              <a:off x="816" y="2928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7</a:t>
              </a:r>
            </a:p>
          </p:txBody>
        </p:sp>
        <p:sp>
          <p:nvSpPr>
            <p:cNvPr id="46165" name="Text Box 50"/>
            <p:cNvSpPr txBox="1">
              <a:spLocks noChangeArrowheads="1"/>
            </p:cNvSpPr>
            <p:nvPr/>
          </p:nvSpPr>
          <p:spPr bwMode="auto">
            <a:xfrm>
              <a:off x="2352" y="2160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3</a:t>
              </a:r>
            </a:p>
          </p:txBody>
        </p:sp>
        <p:sp>
          <p:nvSpPr>
            <p:cNvPr id="46166" name="Text Box 51"/>
            <p:cNvSpPr txBox="1">
              <a:spLocks noChangeArrowheads="1"/>
            </p:cNvSpPr>
            <p:nvPr/>
          </p:nvSpPr>
          <p:spPr bwMode="auto">
            <a:xfrm>
              <a:off x="2352" y="1776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4</a:t>
              </a:r>
            </a:p>
          </p:txBody>
        </p:sp>
        <p:sp>
          <p:nvSpPr>
            <p:cNvPr id="46167" name="Text Box 52"/>
            <p:cNvSpPr txBox="1">
              <a:spLocks noChangeArrowheads="1"/>
            </p:cNvSpPr>
            <p:nvPr/>
          </p:nvSpPr>
          <p:spPr bwMode="auto">
            <a:xfrm>
              <a:off x="1200" y="3312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7</a:t>
              </a:r>
            </a:p>
          </p:txBody>
        </p:sp>
        <p:sp>
          <p:nvSpPr>
            <p:cNvPr id="46168" name="Text Box 53"/>
            <p:cNvSpPr txBox="1">
              <a:spLocks noChangeArrowheads="1"/>
            </p:cNvSpPr>
            <p:nvPr/>
          </p:nvSpPr>
          <p:spPr bwMode="auto">
            <a:xfrm>
              <a:off x="1584" y="1776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6</a:t>
              </a:r>
            </a:p>
          </p:txBody>
        </p:sp>
        <p:sp>
          <p:nvSpPr>
            <p:cNvPr id="46169" name="Text Box 54"/>
            <p:cNvSpPr txBox="1">
              <a:spLocks noChangeArrowheads="1"/>
            </p:cNvSpPr>
            <p:nvPr/>
          </p:nvSpPr>
          <p:spPr bwMode="auto">
            <a:xfrm>
              <a:off x="816" y="2160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7</a:t>
              </a:r>
            </a:p>
          </p:txBody>
        </p:sp>
        <p:sp>
          <p:nvSpPr>
            <p:cNvPr id="46170" name="Text Box 55"/>
            <p:cNvSpPr txBox="1">
              <a:spLocks noChangeArrowheads="1"/>
            </p:cNvSpPr>
            <p:nvPr/>
          </p:nvSpPr>
          <p:spPr bwMode="auto">
            <a:xfrm>
              <a:off x="816" y="2544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6</a:t>
              </a:r>
            </a:p>
          </p:txBody>
        </p:sp>
        <p:sp>
          <p:nvSpPr>
            <p:cNvPr id="46171" name="Text Box 56"/>
            <p:cNvSpPr txBox="1">
              <a:spLocks noChangeArrowheads="1"/>
            </p:cNvSpPr>
            <p:nvPr/>
          </p:nvSpPr>
          <p:spPr bwMode="auto">
            <a:xfrm>
              <a:off x="1968" y="2544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3</a:t>
              </a:r>
            </a:p>
          </p:txBody>
        </p:sp>
        <p:sp>
          <p:nvSpPr>
            <p:cNvPr id="46172" name="Text Box 57"/>
            <p:cNvSpPr txBox="1">
              <a:spLocks noChangeArrowheads="1"/>
            </p:cNvSpPr>
            <p:nvPr/>
          </p:nvSpPr>
          <p:spPr bwMode="auto">
            <a:xfrm>
              <a:off x="2352" y="2544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2</a:t>
              </a:r>
            </a:p>
          </p:txBody>
        </p:sp>
        <p:sp>
          <p:nvSpPr>
            <p:cNvPr id="46173" name="Text Box 58"/>
            <p:cNvSpPr txBox="1">
              <a:spLocks noChangeArrowheads="1"/>
            </p:cNvSpPr>
            <p:nvPr/>
          </p:nvSpPr>
          <p:spPr bwMode="auto">
            <a:xfrm>
              <a:off x="816" y="3312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8</a:t>
              </a:r>
            </a:p>
          </p:txBody>
        </p:sp>
        <p:sp>
          <p:nvSpPr>
            <p:cNvPr id="46174" name="Text Box 59"/>
            <p:cNvSpPr txBox="1">
              <a:spLocks noChangeArrowheads="1"/>
            </p:cNvSpPr>
            <p:nvPr/>
          </p:nvSpPr>
          <p:spPr bwMode="auto">
            <a:xfrm>
              <a:off x="1200" y="2928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6</a:t>
              </a:r>
            </a:p>
          </p:txBody>
        </p:sp>
        <p:sp>
          <p:nvSpPr>
            <p:cNvPr id="46175" name="Text Box 60"/>
            <p:cNvSpPr txBox="1">
              <a:spLocks noChangeArrowheads="1"/>
            </p:cNvSpPr>
            <p:nvPr/>
          </p:nvSpPr>
          <p:spPr bwMode="auto">
            <a:xfrm>
              <a:off x="1968" y="2160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4</a:t>
              </a:r>
            </a:p>
          </p:txBody>
        </p:sp>
        <p:sp>
          <p:nvSpPr>
            <p:cNvPr id="46176" name="Text Box 61"/>
            <p:cNvSpPr txBox="1">
              <a:spLocks noChangeArrowheads="1"/>
            </p:cNvSpPr>
            <p:nvPr/>
          </p:nvSpPr>
          <p:spPr bwMode="auto">
            <a:xfrm>
              <a:off x="1584" y="2160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5</a:t>
              </a:r>
            </a:p>
          </p:txBody>
        </p:sp>
        <p:sp>
          <p:nvSpPr>
            <p:cNvPr id="46177" name="Text Box 62"/>
            <p:cNvSpPr txBox="1">
              <a:spLocks noChangeArrowheads="1"/>
            </p:cNvSpPr>
            <p:nvPr/>
          </p:nvSpPr>
          <p:spPr bwMode="auto">
            <a:xfrm>
              <a:off x="3120" y="1776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2</a:t>
              </a:r>
            </a:p>
          </p:txBody>
        </p:sp>
        <p:sp>
          <p:nvSpPr>
            <p:cNvPr id="46178" name="Text Box 63"/>
            <p:cNvSpPr txBox="1">
              <a:spLocks noChangeArrowheads="1"/>
            </p:cNvSpPr>
            <p:nvPr/>
          </p:nvSpPr>
          <p:spPr bwMode="auto">
            <a:xfrm>
              <a:off x="2736" y="1776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3</a:t>
              </a:r>
            </a:p>
          </p:txBody>
        </p:sp>
        <p:sp>
          <p:nvSpPr>
            <p:cNvPr id="46179" name="Text Box 64"/>
            <p:cNvSpPr txBox="1">
              <a:spLocks noChangeArrowheads="1"/>
            </p:cNvSpPr>
            <p:nvPr/>
          </p:nvSpPr>
          <p:spPr bwMode="auto">
            <a:xfrm>
              <a:off x="3504" y="1776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3</a:t>
              </a:r>
            </a:p>
          </p:txBody>
        </p:sp>
        <p:sp>
          <p:nvSpPr>
            <p:cNvPr id="46180" name="Text Box 65"/>
            <p:cNvSpPr txBox="1">
              <a:spLocks noChangeArrowheads="1"/>
            </p:cNvSpPr>
            <p:nvPr/>
          </p:nvSpPr>
          <p:spPr bwMode="auto">
            <a:xfrm>
              <a:off x="2736" y="3312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3</a:t>
              </a:r>
            </a:p>
          </p:txBody>
        </p:sp>
        <p:sp>
          <p:nvSpPr>
            <p:cNvPr id="46181" name="Text Box 66"/>
            <p:cNvSpPr txBox="1">
              <a:spLocks noChangeArrowheads="1"/>
            </p:cNvSpPr>
            <p:nvPr/>
          </p:nvSpPr>
          <p:spPr bwMode="auto">
            <a:xfrm>
              <a:off x="1584" y="3312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6</a:t>
              </a:r>
            </a:p>
          </p:txBody>
        </p:sp>
        <p:sp>
          <p:nvSpPr>
            <p:cNvPr id="46182" name="Text Box 67"/>
            <p:cNvSpPr txBox="1">
              <a:spLocks noChangeArrowheads="1"/>
            </p:cNvSpPr>
            <p:nvPr/>
          </p:nvSpPr>
          <p:spPr bwMode="auto">
            <a:xfrm>
              <a:off x="1968" y="3312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5</a:t>
              </a:r>
            </a:p>
          </p:txBody>
        </p:sp>
        <p:sp>
          <p:nvSpPr>
            <p:cNvPr id="46183" name="Text Box 68"/>
            <p:cNvSpPr txBox="1">
              <a:spLocks noChangeArrowheads="1"/>
            </p:cNvSpPr>
            <p:nvPr/>
          </p:nvSpPr>
          <p:spPr bwMode="auto">
            <a:xfrm>
              <a:off x="3120" y="3312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2</a:t>
              </a:r>
            </a:p>
          </p:txBody>
        </p:sp>
        <p:sp>
          <p:nvSpPr>
            <p:cNvPr id="46184" name="Text Box 69"/>
            <p:cNvSpPr txBox="1">
              <a:spLocks noChangeArrowheads="1"/>
            </p:cNvSpPr>
            <p:nvPr/>
          </p:nvSpPr>
          <p:spPr bwMode="auto">
            <a:xfrm>
              <a:off x="2352" y="3312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4</a:t>
              </a:r>
            </a:p>
          </p:txBody>
        </p:sp>
        <p:sp>
          <p:nvSpPr>
            <p:cNvPr id="46185" name="Text Box 70"/>
            <p:cNvSpPr txBox="1">
              <a:spLocks noChangeArrowheads="1"/>
            </p:cNvSpPr>
            <p:nvPr/>
          </p:nvSpPr>
          <p:spPr bwMode="auto">
            <a:xfrm>
              <a:off x="3888" y="3312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4</a:t>
              </a:r>
            </a:p>
          </p:txBody>
        </p:sp>
        <p:sp>
          <p:nvSpPr>
            <p:cNvPr id="46186" name="Text Box 71"/>
            <p:cNvSpPr txBox="1">
              <a:spLocks noChangeArrowheads="1"/>
            </p:cNvSpPr>
            <p:nvPr/>
          </p:nvSpPr>
          <p:spPr bwMode="auto">
            <a:xfrm>
              <a:off x="3504" y="3312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3</a:t>
              </a:r>
            </a:p>
          </p:txBody>
        </p:sp>
        <p:sp>
          <p:nvSpPr>
            <p:cNvPr id="46187" name="Text Box 72"/>
            <p:cNvSpPr txBox="1">
              <a:spLocks noChangeArrowheads="1"/>
            </p:cNvSpPr>
            <p:nvPr/>
          </p:nvSpPr>
          <p:spPr bwMode="auto">
            <a:xfrm>
              <a:off x="4272" y="3312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5</a:t>
              </a:r>
            </a:p>
          </p:txBody>
        </p:sp>
        <p:sp>
          <p:nvSpPr>
            <p:cNvPr id="46188" name="Text Box 73"/>
            <p:cNvSpPr txBox="1">
              <a:spLocks noChangeArrowheads="1"/>
            </p:cNvSpPr>
            <p:nvPr/>
          </p:nvSpPr>
          <p:spPr bwMode="auto">
            <a:xfrm>
              <a:off x="4272" y="1776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5</a:t>
              </a:r>
            </a:p>
          </p:txBody>
        </p:sp>
        <p:sp>
          <p:nvSpPr>
            <p:cNvPr id="46189" name="Text Box 74"/>
            <p:cNvSpPr txBox="1">
              <a:spLocks noChangeArrowheads="1"/>
            </p:cNvSpPr>
            <p:nvPr/>
          </p:nvSpPr>
          <p:spPr bwMode="auto">
            <a:xfrm>
              <a:off x="3888" y="1776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4</a:t>
              </a:r>
            </a:p>
          </p:txBody>
        </p:sp>
        <p:sp>
          <p:nvSpPr>
            <p:cNvPr id="46190" name="Text Box 75"/>
            <p:cNvSpPr txBox="1">
              <a:spLocks noChangeArrowheads="1"/>
            </p:cNvSpPr>
            <p:nvPr/>
          </p:nvSpPr>
          <p:spPr bwMode="auto">
            <a:xfrm>
              <a:off x="4656" y="1776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6</a:t>
              </a:r>
            </a:p>
          </p:txBody>
        </p:sp>
        <p:sp>
          <p:nvSpPr>
            <p:cNvPr id="46191" name="Text Box 76"/>
            <p:cNvSpPr txBox="1">
              <a:spLocks noChangeArrowheads="1"/>
            </p:cNvSpPr>
            <p:nvPr/>
          </p:nvSpPr>
          <p:spPr bwMode="auto">
            <a:xfrm>
              <a:off x="4656" y="2160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5</a:t>
              </a:r>
            </a:p>
          </p:txBody>
        </p:sp>
        <p:sp>
          <p:nvSpPr>
            <p:cNvPr id="46192" name="Text Box 77"/>
            <p:cNvSpPr txBox="1">
              <a:spLocks noChangeArrowheads="1"/>
            </p:cNvSpPr>
            <p:nvPr/>
          </p:nvSpPr>
          <p:spPr bwMode="auto">
            <a:xfrm>
              <a:off x="4656" y="3312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6</a:t>
              </a:r>
            </a:p>
          </p:txBody>
        </p:sp>
        <p:sp>
          <p:nvSpPr>
            <p:cNvPr id="46193" name="Text Box 78"/>
            <p:cNvSpPr txBox="1">
              <a:spLocks noChangeArrowheads="1"/>
            </p:cNvSpPr>
            <p:nvPr/>
          </p:nvSpPr>
          <p:spPr bwMode="auto">
            <a:xfrm>
              <a:off x="4656" y="2544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4</a:t>
              </a:r>
            </a:p>
          </p:txBody>
        </p:sp>
        <p:sp>
          <p:nvSpPr>
            <p:cNvPr id="46194" name="Text Box 79"/>
            <p:cNvSpPr txBox="1">
              <a:spLocks noChangeArrowheads="1"/>
            </p:cNvSpPr>
            <p:nvPr/>
          </p:nvSpPr>
          <p:spPr bwMode="auto">
            <a:xfrm>
              <a:off x="4656" y="2928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5</a:t>
              </a:r>
            </a:p>
          </p:txBody>
        </p:sp>
      </p:grpSp>
      <p:sp>
        <p:nvSpPr>
          <p:cNvPr id="293968" name="Rectangle 80"/>
          <p:cNvSpPr>
            <a:spLocks noChangeArrowheads="1"/>
          </p:cNvSpPr>
          <p:nvPr/>
        </p:nvSpPr>
        <p:spPr bwMode="auto">
          <a:xfrm>
            <a:off x="12192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id-ID"/>
              <a:t>7+0</a:t>
            </a:r>
          </a:p>
        </p:txBody>
      </p:sp>
      <p:grpSp>
        <p:nvGrpSpPr>
          <p:cNvPr id="6" name="Group 81"/>
          <p:cNvGrpSpPr>
            <a:grpSpLocks/>
          </p:cNvGrpSpPr>
          <p:nvPr/>
        </p:nvGrpSpPr>
        <p:grpSpPr bwMode="auto">
          <a:xfrm>
            <a:off x="1219200" y="3962400"/>
            <a:ext cx="1219200" cy="1828800"/>
            <a:chOff x="768" y="2496"/>
            <a:chExt cx="768" cy="1152"/>
          </a:xfrm>
        </p:grpSpPr>
        <p:sp>
          <p:nvSpPr>
            <p:cNvPr id="46152" name="Rectangle 82"/>
            <p:cNvSpPr>
              <a:spLocks noChangeArrowheads="1"/>
            </p:cNvSpPr>
            <p:nvPr/>
          </p:nvSpPr>
          <p:spPr bwMode="auto">
            <a:xfrm>
              <a:off x="768" y="249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id-ID"/>
                <a:t>6+1</a:t>
              </a:r>
            </a:p>
          </p:txBody>
        </p:sp>
        <p:sp>
          <p:nvSpPr>
            <p:cNvPr id="46153" name="Rectangle 83"/>
            <p:cNvSpPr>
              <a:spLocks noChangeArrowheads="1"/>
            </p:cNvSpPr>
            <p:nvPr/>
          </p:nvSpPr>
          <p:spPr bwMode="auto">
            <a:xfrm>
              <a:off x="1152" y="2880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id-ID"/>
                <a:t>6+1</a:t>
              </a:r>
            </a:p>
          </p:txBody>
        </p:sp>
        <p:sp>
          <p:nvSpPr>
            <p:cNvPr id="46154" name="Rectangle 84"/>
            <p:cNvSpPr>
              <a:spLocks noChangeArrowheads="1"/>
            </p:cNvSpPr>
            <p:nvPr/>
          </p:nvSpPr>
          <p:spPr bwMode="auto">
            <a:xfrm>
              <a:off x="768" y="326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id-ID"/>
                <a:t>8+1</a:t>
              </a:r>
            </a:p>
          </p:txBody>
        </p:sp>
        <p:sp>
          <p:nvSpPr>
            <p:cNvPr id="46155" name="Rectangle 85"/>
            <p:cNvSpPr>
              <a:spLocks noChangeArrowheads="1"/>
            </p:cNvSpPr>
            <p:nvPr/>
          </p:nvSpPr>
          <p:spPr bwMode="auto">
            <a:xfrm>
              <a:off x="768" y="2880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id-ID"/>
                <a:t>7+0</a:t>
              </a:r>
            </a:p>
          </p:txBody>
        </p:sp>
      </p:grpSp>
      <p:grpSp>
        <p:nvGrpSpPr>
          <p:cNvPr id="7" name="Group 86"/>
          <p:cNvGrpSpPr>
            <a:grpSpLocks/>
          </p:cNvGrpSpPr>
          <p:nvPr/>
        </p:nvGrpSpPr>
        <p:grpSpPr bwMode="auto">
          <a:xfrm>
            <a:off x="1219200" y="3352800"/>
            <a:ext cx="609600" cy="1219200"/>
            <a:chOff x="192" y="1920"/>
            <a:chExt cx="384" cy="768"/>
          </a:xfrm>
        </p:grpSpPr>
        <p:sp>
          <p:nvSpPr>
            <p:cNvPr id="46150" name="Rectangle 87"/>
            <p:cNvSpPr>
              <a:spLocks noChangeArrowheads="1"/>
            </p:cNvSpPr>
            <p:nvPr/>
          </p:nvSpPr>
          <p:spPr bwMode="auto">
            <a:xfrm>
              <a:off x="192" y="1920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id-ID"/>
                <a:t>7+2</a:t>
              </a:r>
            </a:p>
          </p:txBody>
        </p:sp>
        <p:sp>
          <p:nvSpPr>
            <p:cNvPr id="46151" name="Rectangle 88"/>
            <p:cNvSpPr>
              <a:spLocks noChangeArrowheads="1"/>
            </p:cNvSpPr>
            <p:nvPr/>
          </p:nvSpPr>
          <p:spPr bwMode="auto">
            <a:xfrm>
              <a:off x="192" y="2304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id-ID"/>
                <a:t>6+1</a:t>
              </a:r>
            </a:p>
          </p:txBody>
        </p:sp>
      </p:grpSp>
      <p:grpSp>
        <p:nvGrpSpPr>
          <p:cNvPr id="8" name="Group 89"/>
          <p:cNvGrpSpPr>
            <a:grpSpLocks/>
          </p:cNvGrpSpPr>
          <p:nvPr/>
        </p:nvGrpSpPr>
        <p:grpSpPr bwMode="auto">
          <a:xfrm>
            <a:off x="1828800" y="4572000"/>
            <a:ext cx="609600" cy="1219200"/>
            <a:chOff x="240" y="3312"/>
            <a:chExt cx="384" cy="768"/>
          </a:xfrm>
        </p:grpSpPr>
        <p:sp>
          <p:nvSpPr>
            <p:cNvPr id="46148" name="Rectangle 90"/>
            <p:cNvSpPr>
              <a:spLocks noChangeArrowheads="1"/>
            </p:cNvSpPr>
            <p:nvPr/>
          </p:nvSpPr>
          <p:spPr bwMode="auto">
            <a:xfrm>
              <a:off x="240" y="369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id-ID"/>
                <a:t>7+2</a:t>
              </a:r>
            </a:p>
          </p:txBody>
        </p:sp>
        <p:sp>
          <p:nvSpPr>
            <p:cNvPr id="46149" name="Rectangle 91"/>
            <p:cNvSpPr>
              <a:spLocks noChangeArrowheads="1"/>
            </p:cNvSpPr>
            <p:nvPr/>
          </p:nvSpPr>
          <p:spPr bwMode="auto">
            <a:xfrm>
              <a:off x="240" y="3312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id-ID"/>
                <a:t>6+1</a:t>
              </a:r>
            </a:p>
          </p:txBody>
        </p:sp>
      </p:grpSp>
      <p:sp>
        <p:nvSpPr>
          <p:cNvPr id="293980" name="Rectangle 92"/>
          <p:cNvSpPr>
            <a:spLocks noChangeArrowheads="1"/>
          </p:cNvSpPr>
          <p:nvPr/>
        </p:nvSpPr>
        <p:spPr bwMode="auto">
          <a:xfrm>
            <a:off x="1219200" y="5181600"/>
            <a:ext cx="609600" cy="6096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id-ID"/>
              <a:t>8+1</a:t>
            </a:r>
          </a:p>
        </p:txBody>
      </p:sp>
      <p:grpSp>
        <p:nvGrpSpPr>
          <p:cNvPr id="9" name="Group 93"/>
          <p:cNvGrpSpPr>
            <a:grpSpLocks/>
          </p:cNvGrpSpPr>
          <p:nvPr/>
        </p:nvGrpSpPr>
        <p:grpSpPr bwMode="auto">
          <a:xfrm>
            <a:off x="1219200" y="2743200"/>
            <a:ext cx="609600" cy="1219200"/>
            <a:chOff x="144" y="2496"/>
            <a:chExt cx="384" cy="768"/>
          </a:xfrm>
        </p:grpSpPr>
        <p:sp>
          <p:nvSpPr>
            <p:cNvPr id="46146" name="Rectangle 94"/>
            <p:cNvSpPr>
              <a:spLocks noChangeArrowheads="1"/>
            </p:cNvSpPr>
            <p:nvPr/>
          </p:nvSpPr>
          <p:spPr bwMode="auto">
            <a:xfrm>
              <a:off x="144" y="2880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id-ID"/>
                <a:t>7+2</a:t>
              </a:r>
            </a:p>
          </p:txBody>
        </p:sp>
        <p:sp>
          <p:nvSpPr>
            <p:cNvPr id="46147" name="Rectangle 95"/>
            <p:cNvSpPr>
              <a:spLocks noChangeArrowheads="1"/>
            </p:cNvSpPr>
            <p:nvPr/>
          </p:nvSpPr>
          <p:spPr bwMode="auto">
            <a:xfrm>
              <a:off x="144" y="249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id-ID"/>
                <a:t>8+3</a:t>
              </a:r>
            </a:p>
          </p:txBody>
        </p:sp>
      </p:grpSp>
      <p:grpSp>
        <p:nvGrpSpPr>
          <p:cNvPr id="10" name="Group 96"/>
          <p:cNvGrpSpPr>
            <a:grpSpLocks/>
          </p:cNvGrpSpPr>
          <p:nvPr/>
        </p:nvGrpSpPr>
        <p:grpSpPr bwMode="auto">
          <a:xfrm>
            <a:off x="1828800" y="5181600"/>
            <a:ext cx="1219200" cy="609600"/>
            <a:chOff x="1392" y="3792"/>
            <a:chExt cx="768" cy="384"/>
          </a:xfrm>
        </p:grpSpPr>
        <p:sp>
          <p:nvSpPr>
            <p:cNvPr id="46144" name="Rectangle 97"/>
            <p:cNvSpPr>
              <a:spLocks noChangeArrowheads="1"/>
            </p:cNvSpPr>
            <p:nvPr/>
          </p:nvSpPr>
          <p:spPr bwMode="auto">
            <a:xfrm>
              <a:off x="1392" y="3792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id-ID"/>
                <a:t>7+2</a:t>
              </a:r>
            </a:p>
          </p:txBody>
        </p:sp>
        <p:sp>
          <p:nvSpPr>
            <p:cNvPr id="46145" name="Rectangle 98"/>
            <p:cNvSpPr>
              <a:spLocks noChangeArrowheads="1"/>
            </p:cNvSpPr>
            <p:nvPr/>
          </p:nvSpPr>
          <p:spPr bwMode="auto">
            <a:xfrm>
              <a:off x="1776" y="3792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id-ID"/>
                <a:t>6+3</a:t>
              </a:r>
            </a:p>
          </p:txBody>
        </p:sp>
      </p:grpSp>
      <p:grpSp>
        <p:nvGrpSpPr>
          <p:cNvPr id="11" name="Group 99"/>
          <p:cNvGrpSpPr>
            <a:grpSpLocks/>
          </p:cNvGrpSpPr>
          <p:nvPr/>
        </p:nvGrpSpPr>
        <p:grpSpPr bwMode="auto">
          <a:xfrm>
            <a:off x="2438400" y="5181600"/>
            <a:ext cx="1219200" cy="609600"/>
            <a:chOff x="1392" y="3792"/>
            <a:chExt cx="768" cy="384"/>
          </a:xfrm>
        </p:grpSpPr>
        <p:sp>
          <p:nvSpPr>
            <p:cNvPr id="46142" name="Rectangle 100"/>
            <p:cNvSpPr>
              <a:spLocks noChangeArrowheads="1"/>
            </p:cNvSpPr>
            <p:nvPr/>
          </p:nvSpPr>
          <p:spPr bwMode="auto">
            <a:xfrm>
              <a:off x="1392" y="3792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id-ID"/>
                <a:t>6+3</a:t>
              </a:r>
            </a:p>
          </p:txBody>
        </p:sp>
        <p:sp>
          <p:nvSpPr>
            <p:cNvPr id="46143" name="Rectangle 101"/>
            <p:cNvSpPr>
              <a:spLocks noChangeArrowheads="1"/>
            </p:cNvSpPr>
            <p:nvPr/>
          </p:nvSpPr>
          <p:spPr bwMode="auto">
            <a:xfrm>
              <a:off x="1776" y="3792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id-ID"/>
                <a:t>5+4</a:t>
              </a:r>
            </a:p>
          </p:txBody>
        </p:sp>
      </p:grpSp>
      <p:grpSp>
        <p:nvGrpSpPr>
          <p:cNvPr id="12" name="Group 102"/>
          <p:cNvGrpSpPr>
            <a:grpSpLocks/>
          </p:cNvGrpSpPr>
          <p:nvPr/>
        </p:nvGrpSpPr>
        <p:grpSpPr bwMode="auto">
          <a:xfrm>
            <a:off x="3048000" y="5181600"/>
            <a:ext cx="1219200" cy="609600"/>
            <a:chOff x="4176" y="3744"/>
            <a:chExt cx="768" cy="384"/>
          </a:xfrm>
        </p:grpSpPr>
        <p:sp>
          <p:nvSpPr>
            <p:cNvPr id="46140" name="Rectangle 103"/>
            <p:cNvSpPr>
              <a:spLocks noChangeArrowheads="1"/>
            </p:cNvSpPr>
            <p:nvPr/>
          </p:nvSpPr>
          <p:spPr bwMode="auto">
            <a:xfrm>
              <a:off x="4176" y="3744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id-ID"/>
                <a:t>5+4</a:t>
              </a:r>
            </a:p>
          </p:txBody>
        </p:sp>
        <p:sp>
          <p:nvSpPr>
            <p:cNvPr id="46141" name="Rectangle 104"/>
            <p:cNvSpPr>
              <a:spLocks noChangeArrowheads="1"/>
            </p:cNvSpPr>
            <p:nvPr/>
          </p:nvSpPr>
          <p:spPr bwMode="auto">
            <a:xfrm>
              <a:off x="4560" y="374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id-ID"/>
                <a:t>4+5</a:t>
              </a:r>
            </a:p>
          </p:txBody>
        </p:sp>
      </p:grpSp>
      <p:grpSp>
        <p:nvGrpSpPr>
          <p:cNvPr id="13" name="Group 105"/>
          <p:cNvGrpSpPr>
            <a:grpSpLocks/>
          </p:cNvGrpSpPr>
          <p:nvPr/>
        </p:nvGrpSpPr>
        <p:grpSpPr bwMode="auto">
          <a:xfrm>
            <a:off x="3657600" y="5181600"/>
            <a:ext cx="1219200" cy="609600"/>
            <a:chOff x="4176" y="3744"/>
            <a:chExt cx="768" cy="384"/>
          </a:xfrm>
        </p:grpSpPr>
        <p:sp>
          <p:nvSpPr>
            <p:cNvPr id="46138" name="Rectangle 106"/>
            <p:cNvSpPr>
              <a:spLocks noChangeArrowheads="1"/>
            </p:cNvSpPr>
            <p:nvPr/>
          </p:nvSpPr>
          <p:spPr bwMode="auto">
            <a:xfrm>
              <a:off x="4176" y="3744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id-ID"/>
                <a:t>4+5</a:t>
              </a:r>
            </a:p>
          </p:txBody>
        </p:sp>
        <p:sp>
          <p:nvSpPr>
            <p:cNvPr id="46139" name="Rectangle 107"/>
            <p:cNvSpPr>
              <a:spLocks noChangeArrowheads="1"/>
            </p:cNvSpPr>
            <p:nvPr/>
          </p:nvSpPr>
          <p:spPr bwMode="auto">
            <a:xfrm>
              <a:off x="4560" y="374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id-ID"/>
                <a:t>3+6</a:t>
              </a:r>
            </a:p>
          </p:txBody>
        </p:sp>
      </p:grpSp>
      <p:grpSp>
        <p:nvGrpSpPr>
          <p:cNvPr id="14" name="Group 108"/>
          <p:cNvGrpSpPr>
            <a:grpSpLocks/>
          </p:cNvGrpSpPr>
          <p:nvPr/>
        </p:nvGrpSpPr>
        <p:grpSpPr bwMode="auto">
          <a:xfrm>
            <a:off x="4267200" y="5181600"/>
            <a:ext cx="1219200" cy="609600"/>
            <a:chOff x="4176" y="3744"/>
            <a:chExt cx="768" cy="384"/>
          </a:xfrm>
        </p:grpSpPr>
        <p:sp>
          <p:nvSpPr>
            <p:cNvPr id="46136" name="Rectangle 109"/>
            <p:cNvSpPr>
              <a:spLocks noChangeArrowheads="1"/>
            </p:cNvSpPr>
            <p:nvPr/>
          </p:nvSpPr>
          <p:spPr bwMode="auto">
            <a:xfrm>
              <a:off x="4176" y="3744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id-ID"/>
                <a:t>3+6</a:t>
              </a:r>
            </a:p>
          </p:txBody>
        </p:sp>
        <p:sp>
          <p:nvSpPr>
            <p:cNvPr id="46137" name="Rectangle 110"/>
            <p:cNvSpPr>
              <a:spLocks noChangeArrowheads="1"/>
            </p:cNvSpPr>
            <p:nvPr/>
          </p:nvSpPr>
          <p:spPr bwMode="auto">
            <a:xfrm>
              <a:off x="4560" y="374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id-ID"/>
                <a:t>2+7</a:t>
              </a:r>
            </a:p>
          </p:txBody>
        </p:sp>
      </p:grpSp>
      <p:grpSp>
        <p:nvGrpSpPr>
          <p:cNvPr id="15" name="Group 111"/>
          <p:cNvGrpSpPr>
            <a:grpSpLocks/>
          </p:cNvGrpSpPr>
          <p:nvPr/>
        </p:nvGrpSpPr>
        <p:grpSpPr bwMode="auto">
          <a:xfrm>
            <a:off x="1219200" y="2743200"/>
            <a:ext cx="1219200" cy="609600"/>
            <a:chOff x="4176" y="3744"/>
            <a:chExt cx="768" cy="384"/>
          </a:xfrm>
        </p:grpSpPr>
        <p:sp>
          <p:nvSpPr>
            <p:cNvPr id="46134" name="Rectangle 112"/>
            <p:cNvSpPr>
              <a:spLocks noChangeArrowheads="1"/>
            </p:cNvSpPr>
            <p:nvPr/>
          </p:nvSpPr>
          <p:spPr bwMode="auto">
            <a:xfrm>
              <a:off x="4176" y="3744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id-ID"/>
                <a:t>8+3</a:t>
              </a:r>
            </a:p>
          </p:txBody>
        </p:sp>
        <p:sp>
          <p:nvSpPr>
            <p:cNvPr id="46135" name="Rectangle 113"/>
            <p:cNvSpPr>
              <a:spLocks noChangeArrowheads="1"/>
            </p:cNvSpPr>
            <p:nvPr/>
          </p:nvSpPr>
          <p:spPr bwMode="auto">
            <a:xfrm>
              <a:off x="4560" y="374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id-ID"/>
                <a:t>7+4</a:t>
              </a:r>
            </a:p>
          </p:txBody>
        </p:sp>
      </p:grpSp>
      <p:grpSp>
        <p:nvGrpSpPr>
          <p:cNvPr id="16" name="Group 114"/>
          <p:cNvGrpSpPr>
            <a:grpSpLocks/>
          </p:cNvGrpSpPr>
          <p:nvPr/>
        </p:nvGrpSpPr>
        <p:grpSpPr bwMode="auto">
          <a:xfrm>
            <a:off x="1828800" y="2743200"/>
            <a:ext cx="1219200" cy="609600"/>
            <a:chOff x="4176" y="3744"/>
            <a:chExt cx="768" cy="384"/>
          </a:xfrm>
        </p:grpSpPr>
        <p:sp>
          <p:nvSpPr>
            <p:cNvPr id="46132" name="Rectangle 115"/>
            <p:cNvSpPr>
              <a:spLocks noChangeArrowheads="1"/>
            </p:cNvSpPr>
            <p:nvPr/>
          </p:nvSpPr>
          <p:spPr bwMode="auto">
            <a:xfrm>
              <a:off x="4176" y="3744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id-ID"/>
                <a:t>7+4</a:t>
              </a:r>
            </a:p>
          </p:txBody>
        </p:sp>
        <p:sp>
          <p:nvSpPr>
            <p:cNvPr id="46133" name="Rectangle 116"/>
            <p:cNvSpPr>
              <a:spLocks noChangeArrowheads="1"/>
            </p:cNvSpPr>
            <p:nvPr/>
          </p:nvSpPr>
          <p:spPr bwMode="auto">
            <a:xfrm>
              <a:off x="4560" y="374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id-ID"/>
                <a:t>6+5</a:t>
              </a:r>
            </a:p>
          </p:txBody>
        </p:sp>
      </p:grpSp>
      <p:grpSp>
        <p:nvGrpSpPr>
          <p:cNvPr id="17" name="Group 117"/>
          <p:cNvGrpSpPr>
            <a:grpSpLocks/>
          </p:cNvGrpSpPr>
          <p:nvPr/>
        </p:nvGrpSpPr>
        <p:grpSpPr bwMode="auto">
          <a:xfrm>
            <a:off x="2438400" y="2743200"/>
            <a:ext cx="1219200" cy="1219200"/>
            <a:chOff x="3552" y="240"/>
            <a:chExt cx="768" cy="768"/>
          </a:xfrm>
        </p:grpSpPr>
        <p:sp>
          <p:nvSpPr>
            <p:cNvPr id="46128" name="Rectangle 118"/>
            <p:cNvSpPr>
              <a:spLocks noChangeArrowheads="1"/>
            </p:cNvSpPr>
            <p:nvPr/>
          </p:nvSpPr>
          <p:spPr bwMode="auto">
            <a:xfrm>
              <a:off x="3552" y="62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id-ID"/>
                <a:t>5+6</a:t>
              </a:r>
            </a:p>
          </p:txBody>
        </p:sp>
        <p:grpSp>
          <p:nvGrpSpPr>
            <p:cNvPr id="46129" name="Group 119"/>
            <p:cNvGrpSpPr>
              <a:grpSpLocks/>
            </p:cNvGrpSpPr>
            <p:nvPr/>
          </p:nvGrpSpPr>
          <p:grpSpPr bwMode="auto">
            <a:xfrm>
              <a:off x="3552" y="240"/>
              <a:ext cx="768" cy="384"/>
              <a:chOff x="4176" y="3744"/>
              <a:chExt cx="768" cy="384"/>
            </a:xfrm>
          </p:grpSpPr>
          <p:sp>
            <p:nvSpPr>
              <p:cNvPr id="46130" name="Rectangle 120"/>
              <p:cNvSpPr>
                <a:spLocks noChangeArrowheads="1"/>
              </p:cNvSpPr>
              <p:nvPr/>
            </p:nvSpPr>
            <p:spPr bwMode="auto">
              <a:xfrm>
                <a:off x="4176" y="3744"/>
                <a:ext cx="384" cy="384"/>
              </a:xfrm>
              <a:prstGeom prst="rect">
                <a:avLst/>
              </a:prstGeom>
              <a:solidFill>
                <a:srgbClr val="C0C0C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id-ID"/>
                  <a:t>6+3</a:t>
                </a:r>
              </a:p>
            </p:txBody>
          </p:sp>
          <p:sp>
            <p:nvSpPr>
              <p:cNvPr id="46131" name="Rectangle 121"/>
              <p:cNvSpPr>
                <a:spLocks noChangeArrowheads="1"/>
              </p:cNvSpPr>
              <p:nvPr/>
            </p:nvSpPr>
            <p:spPr bwMode="auto">
              <a:xfrm>
                <a:off x="4560" y="3744"/>
                <a:ext cx="384" cy="38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id-ID"/>
                  <a:t>5+6</a:t>
                </a:r>
              </a:p>
            </p:txBody>
          </p:sp>
        </p:grpSp>
      </p:grpSp>
      <p:grpSp>
        <p:nvGrpSpPr>
          <p:cNvPr id="19" name="Group 122"/>
          <p:cNvGrpSpPr>
            <a:grpSpLocks/>
          </p:cNvGrpSpPr>
          <p:nvPr/>
        </p:nvGrpSpPr>
        <p:grpSpPr bwMode="auto">
          <a:xfrm>
            <a:off x="4876800" y="5181600"/>
            <a:ext cx="1219200" cy="609600"/>
            <a:chOff x="4176" y="3744"/>
            <a:chExt cx="768" cy="384"/>
          </a:xfrm>
        </p:grpSpPr>
        <p:sp>
          <p:nvSpPr>
            <p:cNvPr id="46126" name="Rectangle 123"/>
            <p:cNvSpPr>
              <a:spLocks noChangeArrowheads="1"/>
            </p:cNvSpPr>
            <p:nvPr/>
          </p:nvSpPr>
          <p:spPr bwMode="auto">
            <a:xfrm>
              <a:off x="4176" y="3744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id-ID"/>
                <a:t>2+7</a:t>
              </a:r>
            </a:p>
          </p:txBody>
        </p:sp>
        <p:sp>
          <p:nvSpPr>
            <p:cNvPr id="46127" name="Rectangle 124"/>
            <p:cNvSpPr>
              <a:spLocks noChangeArrowheads="1"/>
            </p:cNvSpPr>
            <p:nvPr/>
          </p:nvSpPr>
          <p:spPr bwMode="auto">
            <a:xfrm>
              <a:off x="4560" y="374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id-ID"/>
                <a:t>3+8</a:t>
              </a:r>
            </a:p>
          </p:txBody>
        </p:sp>
      </p:grpSp>
      <p:grpSp>
        <p:nvGrpSpPr>
          <p:cNvPr id="20" name="Group 125"/>
          <p:cNvGrpSpPr>
            <a:grpSpLocks/>
          </p:cNvGrpSpPr>
          <p:nvPr/>
        </p:nvGrpSpPr>
        <p:grpSpPr bwMode="auto">
          <a:xfrm>
            <a:off x="3048000" y="2743200"/>
            <a:ext cx="1219200" cy="1219200"/>
            <a:chOff x="3552" y="240"/>
            <a:chExt cx="768" cy="768"/>
          </a:xfrm>
        </p:grpSpPr>
        <p:sp>
          <p:nvSpPr>
            <p:cNvPr id="46122" name="Rectangle 126"/>
            <p:cNvSpPr>
              <a:spLocks noChangeArrowheads="1"/>
            </p:cNvSpPr>
            <p:nvPr/>
          </p:nvSpPr>
          <p:spPr bwMode="auto">
            <a:xfrm>
              <a:off x="3552" y="62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id-ID"/>
                <a:t>4+7</a:t>
              </a:r>
            </a:p>
          </p:txBody>
        </p:sp>
        <p:grpSp>
          <p:nvGrpSpPr>
            <p:cNvPr id="46123" name="Group 127"/>
            <p:cNvGrpSpPr>
              <a:grpSpLocks/>
            </p:cNvGrpSpPr>
            <p:nvPr/>
          </p:nvGrpSpPr>
          <p:grpSpPr bwMode="auto">
            <a:xfrm>
              <a:off x="3552" y="240"/>
              <a:ext cx="768" cy="384"/>
              <a:chOff x="4176" y="3744"/>
              <a:chExt cx="768" cy="384"/>
            </a:xfrm>
          </p:grpSpPr>
          <p:sp>
            <p:nvSpPr>
              <p:cNvPr id="46124" name="Rectangle 128"/>
              <p:cNvSpPr>
                <a:spLocks noChangeArrowheads="1"/>
              </p:cNvSpPr>
              <p:nvPr/>
            </p:nvSpPr>
            <p:spPr bwMode="auto">
              <a:xfrm>
                <a:off x="4176" y="3744"/>
                <a:ext cx="384" cy="384"/>
              </a:xfrm>
              <a:prstGeom prst="rect">
                <a:avLst/>
              </a:prstGeom>
              <a:solidFill>
                <a:srgbClr val="C0C0C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id-ID"/>
                  <a:t>5+6</a:t>
                </a:r>
              </a:p>
            </p:txBody>
          </p:sp>
          <p:sp>
            <p:nvSpPr>
              <p:cNvPr id="46125" name="Rectangle 129"/>
              <p:cNvSpPr>
                <a:spLocks noChangeArrowheads="1"/>
              </p:cNvSpPr>
              <p:nvPr/>
            </p:nvSpPr>
            <p:spPr bwMode="auto">
              <a:xfrm>
                <a:off x="4560" y="3744"/>
                <a:ext cx="384" cy="38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id-ID"/>
                  <a:t>4+7</a:t>
                </a:r>
              </a:p>
            </p:txBody>
          </p:sp>
        </p:grpSp>
      </p:grpSp>
      <p:grpSp>
        <p:nvGrpSpPr>
          <p:cNvPr id="22" name="Group 130"/>
          <p:cNvGrpSpPr>
            <a:grpSpLocks/>
          </p:cNvGrpSpPr>
          <p:nvPr/>
        </p:nvGrpSpPr>
        <p:grpSpPr bwMode="auto">
          <a:xfrm>
            <a:off x="3657600" y="2743200"/>
            <a:ext cx="1219200" cy="1219200"/>
            <a:chOff x="3552" y="240"/>
            <a:chExt cx="768" cy="768"/>
          </a:xfrm>
        </p:grpSpPr>
        <p:sp>
          <p:nvSpPr>
            <p:cNvPr id="46118" name="Rectangle 131"/>
            <p:cNvSpPr>
              <a:spLocks noChangeArrowheads="1"/>
            </p:cNvSpPr>
            <p:nvPr/>
          </p:nvSpPr>
          <p:spPr bwMode="auto">
            <a:xfrm>
              <a:off x="3552" y="62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id-ID"/>
                <a:t>3+8</a:t>
              </a:r>
            </a:p>
          </p:txBody>
        </p:sp>
        <p:grpSp>
          <p:nvGrpSpPr>
            <p:cNvPr id="46119" name="Group 132"/>
            <p:cNvGrpSpPr>
              <a:grpSpLocks/>
            </p:cNvGrpSpPr>
            <p:nvPr/>
          </p:nvGrpSpPr>
          <p:grpSpPr bwMode="auto">
            <a:xfrm>
              <a:off x="3552" y="240"/>
              <a:ext cx="768" cy="384"/>
              <a:chOff x="4176" y="3744"/>
              <a:chExt cx="768" cy="384"/>
            </a:xfrm>
          </p:grpSpPr>
          <p:sp>
            <p:nvSpPr>
              <p:cNvPr id="46120" name="Rectangle 133"/>
              <p:cNvSpPr>
                <a:spLocks noChangeArrowheads="1"/>
              </p:cNvSpPr>
              <p:nvPr/>
            </p:nvSpPr>
            <p:spPr bwMode="auto">
              <a:xfrm>
                <a:off x="4176" y="3744"/>
                <a:ext cx="384" cy="384"/>
              </a:xfrm>
              <a:prstGeom prst="rect">
                <a:avLst/>
              </a:prstGeom>
              <a:solidFill>
                <a:srgbClr val="C0C0C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id-ID"/>
                  <a:t>4+7</a:t>
                </a:r>
              </a:p>
            </p:txBody>
          </p:sp>
          <p:sp>
            <p:nvSpPr>
              <p:cNvPr id="46121" name="Rectangle 134"/>
              <p:cNvSpPr>
                <a:spLocks noChangeArrowheads="1"/>
              </p:cNvSpPr>
              <p:nvPr/>
            </p:nvSpPr>
            <p:spPr bwMode="auto">
              <a:xfrm>
                <a:off x="4560" y="3744"/>
                <a:ext cx="384" cy="38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id-ID"/>
                  <a:t>3+8</a:t>
                </a:r>
              </a:p>
            </p:txBody>
          </p:sp>
        </p:grpSp>
      </p:grpSp>
      <p:grpSp>
        <p:nvGrpSpPr>
          <p:cNvPr id="24" name="Group 135"/>
          <p:cNvGrpSpPr>
            <a:grpSpLocks/>
          </p:cNvGrpSpPr>
          <p:nvPr/>
        </p:nvGrpSpPr>
        <p:grpSpPr bwMode="auto">
          <a:xfrm>
            <a:off x="4267200" y="2743200"/>
            <a:ext cx="1219200" cy="609600"/>
            <a:chOff x="240" y="3696"/>
            <a:chExt cx="768" cy="384"/>
          </a:xfrm>
        </p:grpSpPr>
        <p:sp>
          <p:nvSpPr>
            <p:cNvPr id="46116" name="Rectangle 136"/>
            <p:cNvSpPr>
              <a:spLocks noChangeArrowheads="1"/>
            </p:cNvSpPr>
            <p:nvPr/>
          </p:nvSpPr>
          <p:spPr bwMode="auto">
            <a:xfrm>
              <a:off x="240" y="3696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id-ID"/>
                <a:t>3+8</a:t>
              </a:r>
            </a:p>
          </p:txBody>
        </p:sp>
        <p:sp>
          <p:nvSpPr>
            <p:cNvPr id="46117" name="Rectangle 137"/>
            <p:cNvSpPr>
              <a:spLocks noChangeArrowheads="1"/>
            </p:cNvSpPr>
            <p:nvPr/>
          </p:nvSpPr>
          <p:spPr bwMode="auto">
            <a:xfrm>
              <a:off x="624" y="369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id-ID"/>
                <a:t>2+9</a:t>
              </a:r>
            </a:p>
          </p:txBody>
        </p:sp>
      </p:grpSp>
      <p:grpSp>
        <p:nvGrpSpPr>
          <p:cNvPr id="25" name="Group 138"/>
          <p:cNvGrpSpPr>
            <a:grpSpLocks/>
          </p:cNvGrpSpPr>
          <p:nvPr/>
        </p:nvGrpSpPr>
        <p:grpSpPr bwMode="auto">
          <a:xfrm>
            <a:off x="4876800" y="2743200"/>
            <a:ext cx="1219200" cy="609600"/>
            <a:chOff x="240" y="3696"/>
            <a:chExt cx="768" cy="384"/>
          </a:xfrm>
        </p:grpSpPr>
        <p:sp>
          <p:nvSpPr>
            <p:cNvPr id="46114" name="Rectangle 139"/>
            <p:cNvSpPr>
              <a:spLocks noChangeArrowheads="1"/>
            </p:cNvSpPr>
            <p:nvPr/>
          </p:nvSpPr>
          <p:spPr bwMode="auto">
            <a:xfrm>
              <a:off x="240" y="3696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id-ID"/>
                <a:t>2+9</a:t>
              </a:r>
            </a:p>
          </p:txBody>
        </p:sp>
        <p:sp>
          <p:nvSpPr>
            <p:cNvPr id="46115" name="Rectangle 140"/>
            <p:cNvSpPr>
              <a:spLocks noChangeArrowheads="1"/>
            </p:cNvSpPr>
            <p:nvPr/>
          </p:nvSpPr>
          <p:spPr bwMode="auto">
            <a:xfrm>
              <a:off x="624" y="369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id-ID"/>
                <a:t>3+10</a:t>
              </a:r>
            </a:p>
          </p:txBody>
        </p:sp>
      </p:grpSp>
      <p:grpSp>
        <p:nvGrpSpPr>
          <p:cNvPr id="26" name="Group 141"/>
          <p:cNvGrpSpPr>
            <a:grpSpLocks/>
          </p:cNvGrpSpPr>
          <p:nvPr/>
        </p:nvGrpSpPr>
        <p:grpSpPr bwMode="auto">
          <a:xfrm>
            <a:off x="3657600" y="3352800"/>
            <a:ext cx="609600" cy="1219200"/>
            <a:chOff x="4416" y="192"/>
            <a:chExt cx="384" cy="768"/>
          </a:xfrm>
        </p:grpSpPr>
        <p:sp>
          <p:nvSpPr>
            <p:cNvPr id="46112" name="Rectangle 142"/>
            <p:cNvSpPr>
              <a:spLocks noChangeArrowheads="1"/>
            </p:cNvSpPr>
            <p:nvPr/>
          </p:nvSpPr>
          <p:spPr bwMode="auto">
            <a:xfrm>
              <a:off x="4416" y="57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id-ID"/>
                <a:t>2+9</a:t>
              </a:r>
            </a:p>
          </p:txBody>
        </p:sp>
        <p:sp>
          <p:nvSpPr>
            <p:cNvPr id="46113" name="Rectangle 143"/>
            <p:cNvSpPr>
              <a:spLocks noChangeArrowheads="1"/>
            </p:cNvSpPr>
            <p:nvPr/>
          </p:nvSpPr>
          <p:spPr bwMode="auto">
            <a:xfrm>
              <a:off x="4416" y="192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id-ID"/>
                <a:t>3+8</a:t>
              </a:r>
            </a:p>
          </p:txBody>
        </p:sp>
      </p:grpSp>
      <p:grpSp>
        <p:nvGrpSpPr>
          <p:cNvPr id="27" name="Group 144"/>
          <p:cNvGrpSpPr>
            <a:grpSpLocks/>
          </p:cNvGrpSpPr>
          <p:nvPr/>
        </p:nvGrpSpPr>
        <p:grpSpPr bwMode="auto">
          <a:xfrm>
            <a:off x="3657600" y="3962400"/>
            <a:ext cx="1219200" cy="609600"/>
            <a:chOff x="4176" y="3744"/>
            <a:chExt cx="768" cy="384"/>
          </a:xfrm>
        </p:grpSpPr>
        <p:sp>
          <p:nvSpPr>
            <p:cNvPr id="46110" name="Rectangle 145"/>
            <p:cNvSpPr>
              <a:spLocks noChangeArrowheads="1"/>
            </p:cNvSpPr>
            <p:nvPr/>
          </p:nvSpPr>
          <p:spPr bwMode="auto">
            <a:xfrm>
              <a:off x="4176" y="3744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id-ID"/>
                <a:t>2+9</a:t>
              </a:r>
            </a:p>
          </p:txBody>
        </p:sp>
        <p:sp>
          <p:nvSpPr>
            <p:cNvPr id="46111" name="Rectangle 146"/>
            <p:cNvSpPr>
              <a:spLocks noChangeArrowheads="1"/>
            </p:cNvSpPr>
            <p:nvPr/>
          </p:nvSpPr>
          <p:spPr bwMode="auto">
            <a:xfrm>
              <a:off x="4560" y="374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id-ID"/>
                <a:t>1+10</a:t>
              </a:r>
            </a:p>
          </p:txBody>
        </p:sp>
      </p:grpSp>
      <p:grpSp>
        <p:nvGrpSpPr>
          <p:cNvPr id="28" name="Group 147"/>
          <p:cNvGrpSpPr>
            <a:grpSpLocks/>
          </p:cNvGrpSpPr>
          <p:nvPr/>
        </p:nvGrpSpPr>
        <p:grpSpPr bwMode="auto">
          <a:xfrm>
            <a:off x="4267200" y="3962400"/>
            <a:ext cx="1219200" cy="609600"/>
            <a:chOff x="4176" y="3744"/>
            <a:chExt cx="768" cy="384"/>
          </a:xfrm>
        </p:grpSpPr>
        <p:sp>
          <p:nvSpPr>
            <p:cNvPr id="46108" name="Rectangle 148"/>
            <p:cNvSpPr>
              <a:spLocks noChangeArrowheads="1"/>
            </p:cNvSpPr>
            <p:nvPr/>
          </p:nvSpPr>
          <p:spPr bwMode="auto">
            <a:xfrm>
              <a:off x="4176" y="3744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id-ID"/>
                <a:t>1+10</a:t>
              </a:r>
            </a:p>
          </p:txBody>
        </p:sp>
        <p:sp>
          <p:nvSpPr>
            <p:cNvPr id="46109" name="Rectangle 149"/>
            <p:cNvSpPr>
              <a:spLocks noChangeArrowheads="1"/>
            </p:cNvSpPr>
            <p:nvPr/>
          </p:nvSpPr>
          <p:spPr bwMode="auto">
            <a:xfrm>
              <a:off x="4560" y="374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id-ID"/>
                <a:t>0+11</a:t>
              </a:r>
            </a:p>
          </p:txBody>
        </p:sp>
      </p:grp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968" grpId="0" animBg="1" autoUpdateAnimBg="0"/>
      <p:bldP spid="293980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EBDD868-FCFC-46DB-B33C-B54C3FC3757C}" type="slidenum">
              <a:rPr lang="en-US" altLang="id-ID"/>
              <a:pPr eaLnBrk="1" hangingPunct="1"/>
              <a:t>45</a:t>
            </a:fld>
            <a:endParaRPr lang="en-US" altLang="id-ID"/>
          </a:p>
        </p:txBody>
      </p:sp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we Prove Anything?</a:t>
            </a:r>
          </a:p>
        </p:txBody>
      </p:sp>
      <p:sp>
        <p:nvSpPr>
          <p:cNvPr id="2119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14400" y="1417638"/>
            <a:ext cx="8229600" cy="4525962"/>
          </a:xfrm>
        </p:spPr>
        <p:txBody>
          <a:bodyPr/>
          <a:lstStyle/>
          <a:p>
            <a:r>
              <a:rPr lang="en-US" altLang="id-ID" smtClean="0"/>
              <a:t>If the state space is finite and we avoid repeated states, the search is complete, but in general is not optimal</a:t>
            </a:r>
          </a:p>
          <a:p>
            <a:r>
              <a:rPr lang="en-US" altLang="id-ID" smtClean="0"/>
              <a:t>If the state space is finite and we do not avoid repeated states, the search is in general not complete</a:t>
            </a:r>
          </a:p>
          <a:p>
            <a:r>
              <a:rPr lang="en-US" altLang="id-ID" smtClean="0"/>
              <a:t>If the state space is infinite, the search is in general not complete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2F7C622-8614-4653-BD57-0D6F2A737E78}" type="slidenum">
              <a:rPr lang="en-US" altLang="id-ID"/>
              <a:pPr eaLnBrk="1" hangingPunct="1"/>
              <a:t>46</a:t>
            </a:fld>
            <a:endParaRPr lang="en-US" altLang="id-ID"/>
          </a:p>
        </p:txBody>
      </p:sp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Admissible heuristic</a:t>
            </a:r>
          </a:p>
        </p:txBody>
      </p:sp>
      <p:sp>
        <p:nvSpPr>
          <p:cNvPr id="4813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14400" y="1719263"/>
            <a:ext cx="8229600" cy="4525962"/>
          </a:xfrm>
        </p:spPr>
        <p:txBody>
          <a:bodyPr/>
          <a:lstStyle/>
          <a:p>
            <a:r>
              <a:rPr lang="en-US" altLang="id-ID" smtClean="0"/>
              <a:t> Let h*(N) be the true cost of the optimal path from N to a goal node</a:t>
            </a:r>
            <a:br>
              <a:rPr lang="en-US" altLang="id-ID" smtClean="0"/>
            </a:br>
            <a:endParaRPr lang="en-US" altLang="id-ID" sz="1400" smtClean="0"/>
          </a:p>
          <a:p>
            <a:r>
              <a:rPr lang="en-US" altLang="id-ID" smtClean="0"/>
              <a:t> Heuristic h(N) is admissible if: </a:t>
            </a:r>
            <a:br>
              <a:rPr lang="en-US" altLang="id-ID" smtClean="0"/>
            </a:br>
            <a:r>
              <a:rPr lang="en-US" altLang="id-ID" sz="1000" smtClean="0"/>
              <a:t/>
            </a:r>
            <a:br>
              <a:rPr lang="en-US" altLang="id-ID" sz="1000" smtClean="0"/>
            </a:br>
            <a:r>
              <a:rPr lang="en-US" altLang="id-ID" smtClean="0"/>
              <a:t>            0 </a:t>
            </a:r>
            <a:r>
              <a:rPr lang="en-US" altLang="id-ID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id-ID" smtClean="0">
                <a:cs typeface="Times New Roman" panose="02020603050405020304" pitchFamily="18" charset="0"/>
              </a:rPr>
              <a:t> </a:t>
            </a:r>
            <a:r>
              <a:rPr lang="en-US" altLang="id-ID" smtClean="0"/>
              <a:t>h(N) </a:t>
            </a:r>
            <a:r>
              <a:rPr lang="en-US" altLang="id-ID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id-ID" smtClean="0">
                <a:cs typeface="Times New Roman" panose="02020603050405020304" pitchFamily="18" charset="0"/>
              </a:rPr>
              <a:t> h*(N)</a:t>
            </a:r>
          </a:p>
          <a:p>
            <a:endParaRPr lang="en-US" altLang="id-ID" sz="1400" smtClean="0">
              <a:cs typeface="Times New Roman" panose="02020603050405020304" pitchFamily="18" charset="0"/>
            </a:endParaRPr>
          </a:p>
          <a:p>
            <a:r>
              <a:rPr lang="en-US" altLang="id-ID" smtClean="0">
                <a:cs typeface="Times New Roman" panose="02020603050405020304" pitchFamily="18" charset="0"/>
              </a:rPr>
              <a:t> An admissible heuristic is always optimistic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D5EC7B9-93ED-4697-91DB-52EE870D1753}" type="slidenum">
              <a:rPr lang="en-US" altLang="id-ID"/>
              <a:pPr eaLnBrk="1" hangingPunct="1"/>
              <a:t>47</a:t>
            </a:fld>
            <a:endParaRPr lang="en-US" altLang="id-ID"/>
          </a:p>
        </p:txBody>
      </p:sp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A* Search</a:t>
            </a:r>
          </a:p>
        </p:txBody>
      </p:sp>
      <p:sp>
        <p:nvSpPr>
          <p:cNvPr id="4915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14400" y="1417638"/>
            <a:ext cx="7772400" cy="44942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id-ID" sz="2800" smtClean="0"/>
              <a:t> </a:t>
            </a:r>
            <a:r>
              <a:rPr lang="en-US" altLang="id-ID" sz="2400" smtClean="0"/>
              <a:t>Evaluation function:</a:t>
            </a:r>
            <a:br>
              <a:rPr lang="en-US" altLang="id-ID" sz="2400" smtClean="0"/>
            </a:br>
            <a:r>
              <a:rPr lang="en-US" altLang="id-ID" sz="2400" smtClean="0"/>
              <a:t/>
            </a:r>
            <a:br>
              <a:rPr lang="en-US" altLang="id-ID" sz="2400" smtClean="0"/>
            </a:br>
            <a:r>
              <a:rPr lang="en-US" altLang="id-ID" sz="2400" smtClean="0"/>
              <a:t>          f(N) = g(N) + h(N)</a:t>
            </a:r>
            <a:br>
              <a:rPr lang="en-US" altLang="id-ID" sz="2400" smtClean="0"/>
            </a:br>
            <a:r>
              <a:rPr lang="en-US" altLang="id-ID" sz="2400" smtClean="0"/>
              <a:t/>
            </a:r>
            <a:br>
              <a:rPr lang="en-US" altLang="id-ID" sz="2400" smtClean="0"/>
            </a:br>
            <a:r>
              <a:rPr lang="en-US" altLang="id-ID" sz="2400" smtClean="0"/>
              <a:t> where:</a:t>
            </a:r>
          </a:p>
          <a:p>
            <a:pPr lvl="1">
              <a:lnSpc>
                <a:spcPct val="90000"/>
              </a:lnSpc>
            </a:pPr>
            <a:r>
              <a:rPr lang="en-US" altLang="id-ID" sz="2400" smtClean="0"/>
              <a:t>g(N) is the cost of the best path found so far to N</a:t>
            </a:r>
          </a:p>
          <a:p>
            <a:pPr lvl="1">
              <a:lnSpc>
                <a:spcPct val="90000"/>
              </a:lnSpc>
            </a:pPr>
            <a:r>
              <a:rPr lang="en-US" altLang="id-ID" sz="2400" smtClean="0"/>
              <a:t>h(N) is an admissible heuristic</a:t>
            </a:r>
            <a:br>
              <a:rPr lang="en-US" altLang="id-ID" sz="2400" smtClean="0"/>
            </a:br>
            <a:endParaRPr lang="en-US" altLang="id-ID" sz="2400" smtClean="0"/>
          </a:p>
          <a:p>
            <a:pPr>
              <a:lnSpc>
                <a:spcPct val="90000"/>
              </a:lnSpc>
            </a:pPr>
            <a:r>
              <a:rPr lang="en-US" altLang="id-ID" sz="2400" smtClean="0"/>
              <a:t>Then, best-first search with this evaluation function is called A* search</a:t>
            </a:r>
          </a:p>
          <a:p>
            <a:pPr>
              <a:lnSpc>
                <a:spcPct val="90000"/>
              </a:lnSpc>
            </a:pPr>
            <a:endParaRPr lang="en-US" altLang="id-ID" sz="2400" smtClean="0"/>
          </a:p>
          <a:p>
            <a:pPr>
              <a:lnSpc>
                <a:spcPct val="90000"/>
              </a:lnSpc>
            </a:pPr>
            <a:r>
              <a:rPr lang="en-US" altLang="id-ID" sz="2400" smtClean="0"/>
              <a:t>Important AI algorithm developed by Fikes and Nilsson in early 70s.  Originally used in Shakey robot.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3D99D33-6AD1-49C3-AAF1-D611AB11A0E2}" type="slidenum">
              <a:rPr lang="en-US" altLang="id-ID"/>
              <a:pPr eaLnBrk="1" hangingPunct="1"/>
              <a:t>48</a:t>
            </a:fld>
            <a:endParaRPr lang="en-US" altLang="id-ID"/>
          </a:p>
        </p:txBody>
      </p:sp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Completeness &amp; Optimality of A*</a:t>
            </a:r>
          </a:p>
        </p:txBody>
      </p:sp>
      <p:sp>
        <p:nvSpPr>
          <p:cNvPr id="5018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8229600" cy="4525963"/>
          </a:xfrm>
        </p:spPr>
        <p:txBody>
          <a:bodyPr/>
          <a:lstStyle/>
          <a:p>
            <a:r>
              <a:rPr lang="en-US" altLang="id-ID" smtClean="0"/>
              <a:t> </a:t>
            </a:r>
            <a:r>
              <a:rPr lang="en-US" altLang="id-ID" u="sng" smtClean="0"/>
              <a:t>Claim 1:</a:t>
            </a:r>
            <a:r>
              <a:rPr lang="en-US" altLang="id-ID" smtClean="0"/>
              <a:t> </a:t>
            </a:r>
            <a:r>
              <a:rPr lang="en-US" altLang="id-ID" sz="2800" smtClean="0"/>
              <a:t>If there is a path from the initial to a goal node, A* (with no removal of repeated states) terminates by finding the best path, hence is:</a:t>
            </a:r>
          </a:p>
          <a:p>
            <a:pPr lvl="1"/>
            <a:r>
              <a:rPr lang="en-US" altLang="id-ID" smtClean="0"/>
              <a:t>complete</a:t>
            </a:r>
          </a:p>
          <a:p>
            <a:pPr lvl="1"/>
            <a:r>
              <a:rPr lang="en-US" altLang="id-ID" smtClean="0"/>
              <a:t>optimal</a:t>
            </a:r>
          </a:p>
          <a:p>
            <a:r>
              <a:rPr lang="en-US" altLang="id-ID" sz="3600" u="sng" smtClean="0"/>
              <a:t>requirements:</a:t>
            </a:r>
          </a:p>
          <a:p>
            <a:pPr lvl="1"/>
            <a:r>
              <a:rPr lang="en-US" altLang="id-ID" smtClean="0"/>
              <a:t>0 </a:t>
            </a:r>
            <a:r>
              <a:rPr lang="en-US" altLang="id-ID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&lt; </a:t>
            </a:r>
            <a:r>
              <a:rPr lang="en-US" altLang="id-ID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id-ID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 </a:t>
            </a:r>
            <a:r>
              <a:rPr lang="en-US" altLang="id-ID" smtClean="0"/>
              <a:t>c(N,N’) </a:t>
            </a:r>
          </a:p>
          <a:p>
            <a:pPr lvl="1"/>
            <a:r>
              <a:rPr lang="en-US" altLang="id-ID" smtClean="0"/>
              <a:t>Each node has a finite number of successors</a:t>
            </a:r>
            <a:endParaRPr lang="en-US" altLang="id-ID" u="sng" smtClean="0"/>
          </a:p>
          <a:p>
            <a:pPr>
              <a:buFont typeface="Wingdings" panose="05000000000000000000" pitchFamily="2" charset="2"/>
              <a:buNone/>
            </a:pPr>
            <a:endParaRPr lang="en-US" altLang="id-ID" smtClean="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30CFC99-EF57-457D-93F6-E1C42CC9761F}" type="slidenum">
              <a:rPr lang="en-US" altLang="id-ID"/>
              <a:pPr eaLnBrk="1" hangingPunct="1"/>
              <a:t>49</a:t>
            </a:fld>
            <a:endParaRPr lang="en-US" altLang="id-ID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Evaluation Function</a:t>
            </a:r>
          </a:p>
        </p:txBody>
      </p:sp>
      <p:sp>
        <p:nvSpPr>
          <p:cNvPr id="51204" name="Text Box 3"/>
          <p:cNvSpPr txBox="1">
            <a:spLocks noChangeArrowheads="1"/>
          </p:cNvSpPr>
          <p:nvPr/>
        </p:nvSpPr>
        <p:spPr bwMode="auto">
          <a:xfrm>
            <a:off x="914400" y="1752600"/>
            <a:ext cx="726757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400"/>
              <a:t>f(N) = (sum of distances of each tile to its goal)</a:t>
            </a:r>
          </a:p>
          <a:p>
            <a:pPr eaLnBrk="1" hangingPunct="1"/>
            <a:r>
              <a:rPr lang="en-US" altLang="id-ID" sz="2400"/>
              <a:t>           + 3 x (sum of score functions for each tile)</a:t>
            </a:r>
          </a:p>
          <a:p>
            <a:pPr eaLnBrk="1" hangingPunct="1"/>
            <a:r>
              <a:rPr lang="en-US" altLang="id-ID" sz="2400"/>
              <a:t>where score function for a non-central tile is 2 if it is </a:t>
            </a:r>
          </a:p>
          <a:p>
            <a:pPr eaLnBrk="1" hangingPunct="1"/>
            <a:r>
              <a:rPr lang="en-US" altLang="id-ID" sz="2400"/>
              <a:t>not followed by the correct tile in clockwise order </a:t>
            </a:r>
          </a:p>
          <a:p>
            <a:pPr eaLnBrk="1" hangingPunct="1"/>
            <a:r>
              <a:rPr lang="en-US" altLang="id-ID" sz="2400"/>
              <a:t>and 0 otherwise</a:t>
            </a:r>
          </a:p>
        </p:txBody>
      </p:sp>
      <p:grpSp>
        <p:nvGrpSpPr>
          <p:cNvPr id="51205" name="Group 5"/>
          <p:cNvGrpSpPr>
            <a:grpSpLocks/>
          </p:cNvGrpSpPr>
          <p:nvPr/>
        </p:nvGrpSpPr>
        <p:grpSpPr bwMode="auto">
          <a:xfrm>
            <a:off x="2438400" y="4267200"/>
            <a:ext cx="1273175" cy="1295400"/>
            <a:chOff x="3264" y="1152"/>
            <a:chExt cx="1192" cy="1260"/>
          </a:xfrm>
        </p:grpSpPr>
        <p:sp>
          <p:nvSpPr>
            <p:cNvPr id="51227" name="Rectangle 6"/>
            <p:cNvSpPr>
              <a:spLocks noChangeArrowheads="1"/>
            </p:cNvSpPr>
            <p:nvPr/>
          </p:nvSpPr>
          <p:spPr bwMode="auto">
            <a:xfrm>
              <a:off x="3264" y="1152"/>
              <a:ext cx="1152" cy="1152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1228" name="Rectangle 7"/>
            <p:cNvSpPr>
              <a:spLocks noChangeArrowheads="1"/>
            </p:cNvSpPr>
            <p:nvPr/>
          </p:nvSpPr>
          <p:spPr bwMode="auto">
            <a:xfrm>
              <a:off x="3264" y="1152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1229" name="Rectangle 8"/>
            <p:cNvSpPr>
              <a:spLocks noChangeArrowheads="1"/>
            </p:cNvSpPr>
            <p:nvPr/>
          </p:nvSpPr>
          <p:spPr bwMode="auto">
            <a:xfrm>
              <a:off x="3264" y="1536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1230" name="Rectangle 9"/>
            <p:cNvSpPr>
              <a:spLocks noChangeArrowheads="1"/>
            </p:cNvSpPr>
            <p:nvPr/>
          </p:nvSpPr>
          <p:spPr bwMode="auto">
            <a:xfrm>
              <a:off x="3264" y="1920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1231" name="Rectangle 10"/>
            <p:cNvSpPr>
              <a:spLocks noChangeArrowheads="1"/>
            </p:cNvSpPr>
            <p:nvPr/>
          </p:nvSpPr>
          <p:spPr bwMode="auto">
            <a:xfrm>
              <a:off x="3648" y="1152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1232" name="Rectangle 11"/>
            <p:cNvSpPr>
              <a:spLocks noChangeArrowheads="1"/>
            </p:cNvSpPr>
            <p:nvPr/>
          </p:nvSpPr>
          <p:spPr bwMode="auto">
            <a:xfrm>
              <a:off x="3648" y="1536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1233" name="Rectangle 12"/>
            <p:cNvSpPr>
              <a:spLocks noChangeArrowheads="1"/>
            </p:cNvSpPr>
            <p:nvPr/>
          </p:nvSpPr>
          <p:spPr bwMode="auto">
            <a:xfrm>
              <a:off x="4032" y="1536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1234" name="Rectangle 13"/>
            <p:cNvSpPr>
              <a:spLocks noChangeArrowheads="1"/>
            </p:cNvSpPr>
            <p:nvPr/>
          </p:nvSpPr>
          <p:spPr bwMode="auto">
            <a:xfrm>
              <a:off x="3648" y="1920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1235" name="Rectangle 14"/>
            <p:cNvSpPr>
              <a:spLocks noChangeArrowheads="1"/>
            </p:cNvSpPr>
            <p:nvPr/>
          </p:nvSpPr>
          <p:spPr bwMode="auto">
            <a:xfrm>
              <a:off x="4032" y="1152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1236" name="Text Box 15"/>
            <p:cNvSpPr txBox="1">
              <a:spLocks noChangeArrowheads="1"/>
            </p:cNvSpPr>
            <p:nvPr/>
          </p:nvSpPr>
          <p:spPr bwMode="auto">
            <a:xfrm>
              <a:off x="3361" y="1200"/>
              <a:ext cx="328" cy="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1</a:t>
              </a:r>
            </a:p>
          </p:txBody>
        </p:sp>
        <p:sp>
          <p:nvSpPr>
            <p:cNvPr id="51237" name="Text Box 16"/>
            <p:cNvSpPr txBox="1">
              <a:spLocks noChangeArrowheads="1"/>
            </p:cNvSpPr>
            <p:nvPr/>
          </p:nvSpPr>
          <p:spPr bwMode="auto">
            <a:xfrm>
              <a:off x="3746" y="1200"/>
              <a:ext cx="328" cy="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2</a:t>
              </a:r>
            </a:p>
          </p:txBody>
        </p:sp>
        <p:sp>
          <p:nvSpPr>
            <p:cNvPr id="51238" name="Text Box 17"/>
            <p:cNvSpPr txBox="1">
              <a:spLocks noChangeArrowheads="1"/>
            </p:cNvSpPr>
            <p:nvPr/>
          </p:nvSpPr>
          <p:spPr bwMode="auto">
            <a:xfrm>
              <a:off x="4128" y="1200"/>
              <a:ext cx="328" cy="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3</a:t>
              </a:r>
            </a:p>
          </p:txBody>
        </p:sp>
        <p:sp>
          <p:nvSpPr>
            <p:cNvPr id="51239" name="Text Box 18"/>
            <p:cNvSpPr txBox="1">
              <a:spLocks noChangeArrowheads="1"/>
            </p:cNvSpPr>
            <p:nvPr/>
          </p:nvSpPr>
          <p:spPr bwMode="auto">
            <a:xfrm>
              <a:off x="3361" y="1584"/>
              <a:ext cx="328" cy="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4</a:t>
              </a:r>
            </a:p>
          </p:txBody>
        </p:sp>
        <p:sp>
          <p:nvSpPr>
            <p:cNvPr id="51240" name="Text Box 19"/>
            <p:cNvSpPr txBox="1">
              <a:spLocks noChangeArrowheads="1"/>
            </p:cNvSpPr>
            <p:nvPr/>
          </p:nvSpPr>
          <p:spPr bwMode="auto">
            <a:xfrm>
              <a:off x="3746" y="1584"/>
              <a:ext cx="328" cy="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5</a:t>
              </a:r>
            </a:p>
          </p:txBody>
        </p:sp>
        <p:sp>
          <p:nvSpPr>
            <p:cNvPr id="51241" name="Text Box 20"/>
            <p:cNvSpPr txBox="1">
              <a:spLocks noChangeArrowheads="1"/>
            </p:cNvSpPr>
            <p:nvPr/>
          </p:nvSpPr>
          <p:spPr bwMode="auto">
            <a:xfrm>
              <a:off x="4128" y="1584"/>
              <a:ext cx="328" cy="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6</a:t>
              </a:r>
            </a:p>
          </p:txBody>
        </p:sp>
        <p:sp>
          <p:nvSpPr>
            <p:cNvPr id="51242" name="Text Box 21"/>
            <p:cNvSpPr txBox="1">
              <a:spLocks noChangeArrowheads="1"/>
            </p:cNvSpPr>
            <p:nvPr/>
          </p:nvSpPr>
          <p:spPr bwMode="auto">
            <a:xfrm>
              <a:off x="3361" y="1967"/>
              <a:ext cx="328" cy="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7</a:t>
              </a:r>
            </a:p>
          </p:txBody>
        </p:sp>
        <p:sp>
          <p:nvSpPr>
            <p:cNvPr id="51243" name="Text Box 22"/>
            <p:cNvSpPr txBox="1">
              <a:spLocks noChangeArrowheads="1"/>
            </p:cNvSpPr>
            <p:nvPr/>
          </p:nvSpPr>
          <p:spPr bwMode="auto">
            <a:xfrm>
              <a:off x="3746" y="1967"/>
              <a:ext cx="328" cy="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8</a:t>
              </a:r>
            </a:p>
          </p:txBody>
        </p:sp>
      </p:grpSp>
      <p:grpSp>
        <p:nvGrpSpPr>
          <p:cNvPr id="51206" name="Group 23"/>
          <p:cNvGrpSpPr>
            <a:grpSpLocks/>
          </p:cNvGrpSpPr>
          <p:nvPr/>
        </p:nvGrpSpPr>
        <p:grpSpPr bwMode="auto">
          <a:xfrm>
            <a:off x="914400" y="4267200"/>
            <a:ext cx="1265238" cy="1320800"/>
            <a:chOff x="576" y="2688"/>
            <a:chExt cx="1196" cy="1248"/>
          </a:xfrm>
        </p:grpSpPr>
        <p:sp>
          <p:nvSpPr>
            <p:cNvPr id="51210" name="Rectangle 24"/>
            <p:cNvSpPr>
              <a:spLocks noChangeArrowheads="1"/>
            </p:cNvSpPr>
            <p:nvPr/>
          </p:nvSpPr>
          <p:spPr bwMode="auto">
            <a:xfrm>
              <a:off x="576" y="2688"/>
              <a:ext cx="1152" cy="1152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1211" name="Rectangle 25"/>
            <p:cNvSpPr>
              <a:spLocks noChangeArrowheads="1"/>
            </p:cNvSpPr>
            <p:nvPr/>
          </p:nvSpPr>
          <p:spPr bwMode="auto">
            <a:xfrm>
              <a:off x="1344" y="3072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1212" name="Rectangle 26"/>
            <p:cNvSpPr>
              <a:spLocks noChangeArrowheads="1"/>
            </p:cNvSpPr>
            <p:nvPr/>
          </p:nvSpPr>
          <p:spPr bwMode="auto">
            <a:xfrm>
              <a:off x="576" y="3072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1213" name="Rectangle 27"/>
            <p:cNvSpPr>
              <a:spLocks noChangeArrowheads="1"/>
            </p:cNvSpPr>
            <p:nvPr/>
          </p:nvSpPr>
          <p:spPr bwMode="auto">
            <a:xfrm>
              <a:off x="576" y="3456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1214" name="Rectangle 28"/>
            <p:cNvSpPr>
              <a:spLocks noChangeArrowheads="1"/>
            </p:cNvSpPr>
            <p:nvPr/>
          </p:nvSpPr>
          <p:spPr bwMode="auto">
            <a:xfrm>
              <a:off x="576" y="2688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1215" name="Rectangle 29"/>
            <p:cNvSpPr>
              <a:spLocks noChangeArrowheads="1"/>
            </p:cNvSpPr>
            <p:nvPr/>
          </p:nvSpPr>
          <p:spPr bwMode="auto">
            <a:xfrm>
              <a:off x="960" y="3072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1216" name="Rectangle 30"/>
            <p:cNvSpPr>
              <a:spLocks noChangeArrowheads="1"/>
            </p:cNvSpPr>
            <p:nvPr/>
          </p:nvSpPr>
          <p:spPr bwMode="auto">
            <a:xfrm>
              <a:off x="1344" y="3456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1217" name="Rectangle 31"/>
            <p:cNvSpPr>
              <a:spLocks noChangeArrowheads="1"/>
            </p:cNvSpPr>
            <p:nvPr/>
          </p:nvSpPr>
          <p:spPr bwMode="auto">
            <a:xfrm>
              <a:off x="960" y="3456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1218" name="Rectangle 32"/>
            <p:cNvSpPr>
              <a:spLocks noChangeArrowheads="1"/>
            </p:cNvSpPr>
            <p:nvPr/>
          </p:nvSpPr>
          <p:spPr bwMode="auto">
            <a:xfrm>
              <a:off x="1344" y="2688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1219" name="Text Box 33"/>
            <p:cNvSpPr txBox="1">
              <a:spLocks noChangeArrowheads="1"/>
            </p:cNvSpPr>
            <p:nvPr/>
          </p:nvSpPr>
          <p:spPr bwMode="auto">
            <a:xfrm>
              <a:off x="1440" y="3120"/>
              <a:ext cx="3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1</a:t>
              </a:r>
            </a:p>
          </p:txBody>
        </p:sp>
        <p:sp>
          <p:nvSpPr>
            <p:cNvPr id="51220" name="Text Box 34"/>
            <p:cNvSpPr txBox="1">
              <a:spLocks noChangeArrowheads="1"/>
            </p:cNvSpPr>
            <p:nvPr/>
          </p:nvSpPr>
          <p:spPr bwMode="auto">
            <a:xfrm>
              <a:off x="1056" y="3120"/>
              <a:ext cx="3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2</a:t>
              </a:r>
            </a:p>
          </p:txBody>
        </p:sp>
        <p:sp>
          <p:nvSpPr>
            <p:cNvPr id="51221" name="Text Box 35"/>
            <p:cNvSpPr txBox="1">
              <a:spLocks noChangeArrowheads="1"/>
            </p:cNvSpPr>
            <p:nvPr/>
          </p:nvSpPr>
          <p:spPr bwMode="auto">
            <a:xfrm>
              <a:off x="1056" y="3504"/>
              <a:ext cx="3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3</a:t>
              </a:r>
            </a:p>
          </p:txBody>
        </p:sp>
        <p:sp>
          <p:nvSpPr>
            <p:cNvPr id="51222" name="Text Box 36"/>
            <p:cNvSpPr txBox="1">
              <a:spLocks noChangeArrowheads="1"/>
            </p:cNvSpPr>
            <p:nvPr/>
          </p:nvSpPr>
          <p:spPr bwMode="auto">
            <a:xfrm>
              <a:off x="672" y="3120"/>
              <a:ext cx="3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4</a:t>
              </a:r>
            </a:p>
          </p:txBody>
        </p:sp>
        <p:sp>
          <p:nvSpPr>
            <p:cNvPr id="51223" name="Text Box 37"/>
            <p:cNvSpPr txBox="1">
              <a:spLocks noChangeArrowheads="1"/>
            </p:cNvSpPr>
            <p:nvPr/>
          </p:nvSpPr>
          <p:spPr bwMode="auto">
            <a:xfrm>
              <a:off x="672" y="2736"/>
              <a:ext cx="3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5</a:t>
              </a:r>
            </a:p>
          </p:txBody>
        </p:sp>
        <p:sp>
          <p:nvSpPr>
            <p:cNvPr id="51224" name="Text Box 38"/>
            <p:cNvSpPr txBox="1">
              <a:spLocks noChangeArrowheads="1"/>
            </p:cNvSpPr>
            <p:nvPr/>
          </p:nvSpPr>
          <p:spPr bwMode="auto">
            <a:xfrm>
              <a:off x="1440" y="3504"/>
              <a:ext cx="3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6</a:t>
              </a:r>
            </a:p>
          </p:txBody>
        </p:sp>
        <p:sp>
          <p:nvSpPr>
            <p:cNvPr id="51225" name="Text Box 39"/>
            <p:cNvSpPr txBox="1">
              <a:spLocks noChangeArrowheads="1"/>
            </p:cNvSpPr>
            <p:nvPr/>
          </p:nvSpPr>
          <p:spPr bwMode="auto">
            <a:xfrm>
              <a:off x="672" y="3504"/>
              <a:ext cx="3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7</a:t>
              </a:r>
            </a:p>
          </p:txBody>
        </p:sp>
        <p:sp>
          <p:nvSpPr>
            <p:cNvPr id="51226" name="Text Box 40"/>
            <p:cNvSpPr txBox="1">
              <a:spLocks noChangeArrowheads="1"/>
            </p:cNvSpPr>
            <p:nvPr/>
          </p:nvSpPr>
          <p:spPr bwMode="auto">
            <a:xfrm>
              <a:off x="1440" y="2736"/>
              <a:ext cx="3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8</a:t>
              </a:r>
            </a:p>
          </p:txBody>
        </p:sp>
      </p:grpSp>
      <p:sp>
        <p:nvSpPr>
          <p:cNvPr id="51207" name="Text Box 41"/>
          <p:cNvSpPr txBox="1">
            <a:spLocks noChangeArrowheads="1"/>
          </p:cNvSpPr>
          <p:nvPr/>
        </p:nvSpPr>
        <p:spPr bwMode="auto">
          <a:xfrm>
            <a:off x="1371600" y="54864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/>
              <a:t>N</a:t>
            </a:r>
          </a:p>
        </p:txBody>
      </p:sp>
      <p:sp>
        <p:nvSpPr>
          <p:cNvPr id="51208" name="Text Box 42"/>
          <p:cNvSpPr txBox="1">
            <a:spLocks noChangeArrowheads="1"/>
          </p:cNvSpPr>
          <p:nvPr/>
        </p:nvSpPr>
        <p:spPr bwMode="auto">
          <a:xfrm>
            <a:off x="2667000" y="5410200"/>
            <a:ext cx="747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/>
              <a:t>goal</a:t>
            </a:r>
          </a:p>
        </p:txBody>
      </p:sp>
      <p:sp>
        <p:nvSpPr>
          <p:cNvPr id="51209" name="Text Box 43"/>
          <p:cNvSpPr txBox="1">
            <a:spLocks noChangeArrowheads="1"/>
          </p:cNvSpPr>
          <p:nvPr/>
        </p:nvSpPr>
        <p:spPr bwMode="auto">
          <a:xfrm>
            <a:off x="3810000" y="4267200"/>
            <a:ext cx="428148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000">
                <a:solidFill>
                  <a:srgbClr val="CC6600"/>
                </a:solidFill>
              </a:rPr>
              <a:t>f(N) = 2 + 3 + 0 + 1 + 3 + 0 + 3 + 1</a:t>
            </a:r>
          </a:p>
          <a:p>
            <a:pPr eaLnBrk="1" hangingPunct="1"/>
            <a:r>
              <a:rPr lang="en-US" altLang="id-ID" sz="2000">
                <a:solidFill>
                  <a:srgbClr val="CC6600"/>
                </a:solidFill>
              </a:rPr>
              <a:t>             3x(2 + 2 + 2 + 2 + 2 + 0 + 2)</a:t>
            </a:r>
          </a:p>
          <a:p>
            <a:pPr eaLnBrk="1" hangingPunct="1"/>
            <a:r>
              <a:rPr lang="en-US" altLang="id-ID" sz="2000">
                <a:solidFill>
                  <a:srgbClr val="CC6600"/>
                </a:solidFill>
              </a:rPr>
              <a:t>        = 49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Breadth-First Strategy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id-ID" smtClean="0"/>
              <a:t>  </a:t>
            </a:r>
            <a:r>
              <a:rPr lang="en-US" altLang="id-ID" sz="2800" smtClean="0"/>
              <a:t>New nodes are inserted at the end of FRINGE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4556125" y="3538538"/>
            <a:ext cx="2392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400">
                <a:latin typeface="Tahoma" panose="020B0604030504040204" pitchFamily="34" charset="0"/>
              </a:rPr>
              <a:t>FRINGE = (2, 3)</a:t>
            </a:r>
          </a:p>
        </p:txBody>
      </p:sp>
      <p:sp>
        <p:nvSpPr>
          <p:cNvPr id="108549" name="AutoShape 5"/>
          <p:cNvSpPr>
            <a:spLocks noChangeArrowheads="1"/>
          </p:cNvSpPr>
          <p:nvPr/>
        </p:nvSpPr>
        <p:spPr bwMode="auto">
          <a:xfrm>
            <a:off x="1371600" y="3733800"/>
            <a:ext cx="228600" cy="152400"/>
          </a:xfrm>
          <a:prstGeom prst="chevron">
            <a:avLst>
              <a:gd name="adj" fmla="val 37500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grpSp>
        <p:nvGrpSpPr>
          <p:cNvPr id="6150" name="Group 6"/>
          <p:cNvGrpSpPr>
            <a:grpSpLocks/>
          </p:cNvGrpSpPr>
          <p:nvPr/>
        </p:nvGrpSpPr>
        <p:grpSpPr bwMode="auto">
          <a:xfrm>
            <a:off x="1219200" y="2743200"/>
            <a:ext cx="2819400" cy="2209800"/>
            <a:chOff x="768" y="1728"/>
            <a:chExt cx="1776" cy="1392"/>
          </a:xfrm>
        </p:grpSpPr>
        <p:grpSp>
          <p:nvGrpSpPr>
            <p:cNvPr id="6152" name="Group 7"/>
            <p:cNvGrpSpPr>
              <a:grpSpLocks/>
            </p:cNvGrpSpPr>
            <p:nvPr/>
          </p:nvGrpSpPr>
          <p:grpSpPr bwMode="auto">
            <a:xfrm>
              <a:off x="768" y="1728"/>
              <a:ext cx="1776" cy="1392"/>
              <a:chOff x="768" y="1728"/>
              <a:chExt cx="1776" cy="1392"/>
            </a:xfrm>
          </p:grpSpPr>
          <p:grpSp>
            <p:nvGrpSpPr>
              <p:cNvPr id="6156" name="Group 8"/>
              <p:cNvGrpSpPr>
                <a:grpSpLocks/>
              </p:cNvGrpSpPr>
              <p:nvPr/>
            </p:nvGrpSpPr>
            <p:grpSpPr bwMode="auto">
              <a:xfrm>
                <a:off x="960" y="1824"/>
                <a:ext cx="1584" cy="1296"/>
                <a:chOff x="960" y="1824"/>
                <a:chExt cx="1584" cy="1296"/>
              </a:xfrm>
            </p:grpSpPr>
            <p:grpSp>
              <p:nvGrpSpPr>
                <p:cNvPr id="6164" name="Group 9"/>
                <p:cNvGrpSpPr>
                  <a:grpSpLocks/>
                </p:cNvGrpSpPr>
                <p:nvPr/>
              </p:nvGrpSpPr>
              <p:grpSpPr bwMode="auto">
                <a:xfrm>
                  <a:off x="960" y="1824"/>
                  <a:ext cx="1584" cy="1296"/>
                  <a:chOff x="1872" y="1872"/>
                  <a:chExt cx="1584" cy="1296"/>
                </a:xfrm>
              </p:grpSpPr>
              <p:grpSp>
                <p:nvGrpSpPr>
                  <p:cNvPr id="6166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1872" y="1872"/>
                    <a:ext cx="1584" cy="1296"/>
                    <a:chOff x="1872" y="1872"/>
                    <a:chExt cx="1584" cy="1296"/>
                  </a:xfrm>
                </p:grpSpPr>
                <p:sp>
                  <p:nvSpPr>
                    <p:cNvPr id="6168" name="Oval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92" y="1872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id-ID" altLang="id-ID"/>
                    </a:p>
                  </p:txBody>
                </p:sp>
                <p:sp>
                  <p:nvSpPr>
                    <p:cNvPr id="6169" name="Oval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400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id-ID" altLang="id-ID"/>
                    </a:p>
                  </p:txBody>
                </p:sp>
                <p:sp>
                  <p:nvSpPr>
                    <p:cNvPr id="6170" name="Oval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24" y="2400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id-ID" altLang="id-ID"/>
                    </a:p>
                  </p:txBody>
                </p:sp>
                <p:sp>
                  <p:nvSpPr>
                    <p:cNvPr id="6171" name="Oval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72" y="3024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id-ID" altLang="id-ID"/>
                    </a:p>
                  </p:txBody>
                </p:sp>
                <p:sp>
                  <p:nvSpPr>
                    <p:cNvPr id="6172" name="Oval 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3024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id-ID" altLang="id-ID"/>
                    </a:p>
                  </p:txBody>
                </p:sp>
                <p:sp>
                  <p:nvSpPr>
                    <p:cNvPr id="6173" name="Oval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3024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id-ID" altLang="id-ID"/>
                    </a:p>
                  </p:txBody>
                </p:sp>
                <p:sp>
                  <p:nvSpPr>
                    <p:cNvPr id="6174" name="Oval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12" y="3024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id-ID" altLang="id-ID"/>
                    </a:p>
                  </p:txBody>
                </p:sp>
                <p:sp>
                  <p:nvSpPr>
                    <p:cNvPr id="6175" name="Line 1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282" y="2000"/>
                      <a:ext cx="321" cy="41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id-ID"/>
                    </a:p>
                  </p:txBody>
                </p:sp>
                <p:sp>
                  <p:nvSpPr>
                    <p:cNvPr id="6176" name="Line 1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69" y="2534"/>
                      <a:ext cx="214" cy="49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id-ID"/>
                    </a:p>
                  </p:txBody>
                </p:sp>
                <p:sp>
                  <p:nvSpPr>
                    <p:cNvPr id="6177" name="Line 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26" y="2000"/>
                      <a:ext cx="321" cy="4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id-ID"/>
                    </a:p>
                  </p:txBody>
                </p:sp>
                <p:sp>
                  <p:nvSpPr>
                    <p:cNvPr id="6178" name="Line 2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866" y="2526"/>
                      <a:ext cx="198" cy="50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id-ID"/>
                    </a:p>
                  </p:txBody>
                </p:sp>
                <p:sp>
                  <p:nvSpPr>
                    <p:cNvPr id="6179" name="Line 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74" y="2534"/>
                      <a:ext cx="181" cy="49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id-ID"/>
                    </a:p>
                  </p:txBody>
                </p:sp>
                <p:sp>
                  <p:nvSpPr>
                    <p:cNvPr id="6180" name="Line 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46" y="2526"/>
                      <a:ext cx="214" cy="50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id-ID"/>
                    </a:p>
                  </p:txBody>
                </p:sp>
              </p:grpSp>
              <p:sp>
                <p:nvSpPr>
                  <p:cNvPr id="6167" name="Oval 24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1872"/>
                    <a:ext cx="144" cy="144"/>
                  </a:xfrm>
                  <a:prstGeom prst="ellipse">
                    <a:avLst/>
                  </a:pr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</p:grpSp>
            <p:sp>
              <p:nvSpPr>
                <p:cNvPr id="6165" name="Oval 25"/>
                <p:cNvSpPr>
                  <a:spLocks noChangeArrowheads="1"/>
                </p:cNvSpPr>
                <p:nvPr/>
              </p:nvSpPr>
              <p:spPr bwMode="auto">
                <a:xfrm>
                  <a:off x="2400" y="2976"/>
                  <a:ext cx="144" cy="144"/>
                </a:xfrm>
                <a:prstGeom prst="ellipse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  <p:sp>
            <p:nvSpPr>
              <p:cNvPr id="6157" name="Text Box 26"/>
              <p:cNvSpPr txBox="1">
                <a:spLocks noChangeArrowheads="1"/>
              </p:cNvSpPr>
              <p:nvPr/>
            </p:nvSpPr>
            <p:spPr bwMode="auto">
              <a:xfrm>
                <a:off x="1056" y="2256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id-ID" sz="2400">
                    <a:latin typeface="Tahoma" panose="020B0604030504040204" pitchFamily="34" charset="0"/>
                  </a:rPr>
                  <a:t>2</a:t>
                </a:r>
              </a:p>
            </p:txBody>
          </p:sp>
          <p:sp>
            <p:nvSpPr>
              <p:cNvPr id="6158" name="Text Box 27"/>
              <p:cNvSpPr txBox="1">
                <a:spLocks noChangeArrowheads="1"/>
              </p:cNvSpPr>
              <p:nvPr/>
            </p:nvSpPr>
            <p:spPr bwMode="auto">
              <a:xfrm>
                <a:off x="1872" y="2256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id-ID" sz="2400">
                    <a:latin typeface="Tahoma" panose="020B0604030504040204" pitchFamily="34" charset="0"/>
                  </a:rPr>
                  <a:t>3</a:t>
                </a:r>
              </a:p>
            </p:txBody>
          </p:sp>
          <p:sp>
            <p:nvSpPr>
              <p:cNvPr id="6159" name="Text Box 28"/>
              <p:cNvSpPr txBox="1">
                <a:spLocks noChangeArrowheads="1"/>
              </p:cNvSpPr>
              <p:nvPr/>
            </p:nvSpPr>
            <p:spPr bwMode="auto">
              <a:xfrm>
                <a:off x="768" y="2832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id-ID" sz="2400">
                    <a:latin typeface="Tahoma" panose="020B0604030504040204" pitchFamily="34" charset="0"/>
                  </a:rPr>
                  <a:t>4</a:t>
                </a:r>
              </a:p>
            </p:txBody>
          </p:sp>
          <p:sp>
            <p:nvSpPr>
              <p:cNvPr id="6160" name="Text Box 29"/>
              <p:cNvSpPr txBox="1">
                <a:spLocks noChangeArrowheads="1"/>
              </p:cNvSpPr>
              <p:nvPr/>
            </p:nvSpPr>
            <p:spPr bwMode="auto">
              <a:xfrm>
                <a:off x="1296" y="2832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id-ID" sz="2400">
                    <a:latin typeface="Tahoma" panose="020B0604030504040204" pitchFamily="34" charset="0"/>
                  </a:rPr>
                  <a:t>5</a:t>
                </a:r>
              </a:p>
            </p:txBody>
          </p:sp>
          <p:sp>
            <p:nvSpPr>
              <p:cNvPr id="6161" name="Text Box 30"/>
              <p:cNvSpPr txBox="1">
                <a:spLocks noChangeArrowheads="1"/>
              </p:cNvSpPr>
              <p:nvPr/>
            </p:nvSpPr>
            <p:spPr bwMode="auto">
              <a:xfrm>
                <a:off x="1488" y="1728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id-ID" sz="2400">
                    <a:latin typeface="Tahoma" panose="020B0604030504040204" pitchFamily="34" charset="0"/>
                  </a:rPr>
                  <a:t>1</a:t>
                </a:r>
              </a:p>
            </p:txBody>
          </p:sp>
          <p:sp>
            <p:nvSpPr>
              <p:cNvPr id="6162" name="Text Box 31"/>
              <p:cNvSpPr txBox="1">
                <a:spLocks noChangeArrowheads="1"/>
              </p:cNvSpPr>
              <p:nvPr/>
            </p:nvSpPr>
            <p:spPr bwMode="auto">
              <a:xfrm>
                <a:off x="1711" y="2832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id-ID" sz="2400">
                    <a:latin typeface="Tahoma" panose="020B0604030504040204" pitchFamily="34" charset="0"/>
                  </a:rPr>
                  <a:t>6</a:t>
                </a:r>
              </a:p>
            </p:txBody>
          </p:sp>
          <p:sp>
            <p:nvSpPr>
              <p:cNvPr id="6163" name="Text Box 32"/>
              <p:cNvSpPr txBox="1">
                <a:spLocks noChangeArrowheads="1"/>
              </p:cNvSpPr>
              <p:nvPr/>
            </p:nvSpPr>
            <p:spPr bwMode="auto">
              <a:xfrm>
                <a:off x="2208" y="2832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id-ID" sz="2400">
                    <a:latin typeface="Tahoma" panose="020B0604030504040204" pitchFamily="34" charset="0"/>
                  </a:rPr>
                  <a:t>7</a:t>
                </a:r>
              </a:p>
            </p:txBody>
          </p:sp>
        </p:grpSp>
        <p:sp>
          <p:nvSpPr>
            <p:cNvPr id="6153" name="Oval 33"/>
            <p:cNvSpPr>
              <a:spLocks noChangeArrowheads="1"/>
            </p:cNvSpPr>
            <p:nvPr/>
          </p:nvSpPr>
          <p:spPr bwMode="auto">
            <a:xfrm>
              <a:off x="1248" y="2352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154" name="Oval 34"/>
            <p:cNvSpPr>
              <a:spLocks noChangeArrowheads="1"/>
            </p:cNvSpPr>
            <p:nvPr/>
          </p:nvSpPr>
          <p:spPr bwMode="auto">
            <a:xfrm>
              <a:off x="1680" y="1824"/>
              <a:ext cx="144" cy="1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155" name="Oval 35"/>
            <p:cNvSpPr>
              <a:spLocks noChangeArrowheads="1"/>
            </p:cNvSpPr>
            <p:nvPr/>
          </p:nvSpPr>
          <p:spPr bwMode="auto">
            <a:xfrm>
              <a:off x="2112" y="2352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</p:grpSp>
      <p:sp>
        <p:nvSpPr>
          <p:cNvPr id="6151" name="Slide Number Placeholder 3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890F667-4FAD-4FBD-BFF4-942189D7F4BE}" type="slidenum">
              <a:rPr lang="en-US" altLang="id-ID"/>
              <a:pPr eaLnBrk="1" hangingPunct="1"/>
              <a:t>5</a:t>
            </a:fld>
            <a:endParaRPr lang="en-US" alt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BCD08BB-A42D-4DFF-903D-BF7E45D565D9}" type="slidenum">
              <a:rPr lang="en-US" altLang="id-ID"/>
              <a:pPr eaLnBrk="1" hangingPunct="1"/>
              <a:t>50</a:t>
            </a:fld>
            <a:endParaRPr lang="en-US" altLang="id-ID"/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Heuristic Function</a:t>
            </a:r>
          </a:p>
        </p:txBody>
      </p:sp>
      <p:sp>
        <p:nvSpPr>
          <p:cNvPr id="522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8229600" cy="4525963"/>
          </a:xfrm>
        </p:spPr>
        <p:txBody>
          <a:bodyPr/>
          <a:lstStyle/>
          <a:p>
            <a:r>
              <a:rPr lang="en-US" altLang="id-ID" smtClean="0"/>
              <a:t> </a:t>
            </a:r>
            <a:r>
              <a:rPr lang="en-US" altLang="id-ID" sz="2400" smtClean="0"/>
              <a:t>Function h(N) that estimates the cost of the cheapest path from node N to goal node.</a:t>
            </a:r>
          </a:p>
          <a:p>
            <a:r>
              <a:rPr lang="en-US" altLang="id-ID" sz="2400" smtClean="0"/>
              <a:t> Example: 8-puzzle</a:t>
            </a:r>
          </a:p>
        </p:txBody>
      </p:sp>
      <p:grpSp>
        <p:nvGrpSpPr>
          <p:cNvPr id="52229" name="Group 4"/>
          <p:cNvGrpSpPr>
            <a:grpSpLocks/>
          </p:cNvGrpSpPr>
          <p:nvPr/>
        </p:nvGrpSpPr>
        <p:grpSpPr bwMode="auto">
          <a:xfrm>
            <a:off x="2438400" y="4267200"/>
            <a:ext cx="1273175" cy="1295400"/>
            <a:chOff x="3264" y="1152"/>
            <a:chExt cx="1192" cy="1260"/>
          </a:xfrm>
        </p:grpSpPr>
        <p:sp>
          <p:nvSpPr>
            <p:cNvPr id="52251" name="Rectangle 5"/>
            <p:cNvSpPr>
              <a:spLocks noChangeArrowheads="1"/>
            </p:cNvSpPr>
            <p:nvPr/>
          </p:nvSpPr>
          <p:spPr bwMode="auto">
            <a:xfrm>
              <a:off x="3264" y="1152"/>
              <a:ext cx="1152" cy="1152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2252" name="Rectangle 6"/>
            <p:cNvSpPr>
              <a:spLocks noChangeArrowheads="1"/>
            </p:cNvSpPr>
            <p:nvPr/>
          </p:nvSpPr>
          <p:spPr bwMode="auto">
            <a:xfrm>
              <a:off x="3264" y="1152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2253" name="Rectangle 7"/>
            <p:cNvSpPr>
              <a:spLocks noChangeArrowheads="1"/>
            </p:cNvSpPr>
            <p:nvPr/>
          </p:nvSpPr>
          <p:spPr bwMode="auto">
            <a:xfrm>
              <a:off x="3264" y="1536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2254" name="Rectangle 8"/>
            <p:cNvSpPr>
              <a:spLocks noChangeArrowheads="1"/>
            </p:cNvSpPr>
            <p:nvPr/>
          </p:nvSpPr>
          <p:spPr bwMode="auto">
            <a:xfrm>
              <a:off x="3264" y="1920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2255" name="Rectangle 9"/>
            <p:cNvSpPr>
              <a:spLocks noChangeArrowheads="1"/>
            </p:cNvSpPr>
            <p:nvPr/>
          </p:nvSpPr>
          <p:spPr bwMode="auto">
            <a:xfrm>
              <a:off x="3648" y="1152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2256" name="Rectangle 10"/>
            <p:cNvSpPr>
              <a:spLocks noChangeArrowheads="1"/>
            </p:cNvSpPr>
            <p:nvPr/>
          </p:nvSpPr>
          <p:spPr bwMode="auto">
            <a:xfrm>
              <a:off x="3648" y="1536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2257" name="Rectangle 11"/>
            <p:cNvSpPr>
              <a:spLocks noChangeArrowheads="1"/>
            </p:cNvSpPr>
            <p:nvPr/>
          </p:nvSpPr>
          <p:spPr bwMode="auto">
            <a:xfrm>
              <a:off x="4032" y="1536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2258" name="Rectangle 12"/>
            <p:cNvSpPr>
              <a:spLocks noChangeArrowheads="1"/>
            </p:cNvSpPr>
            <p:nvPr/>
          </p:nvSpPr>
          <p:spPr bwMode="auto">
            <a:xfrm>
              <a:off x="3648" y="1920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2259" name="Rectangle 13"/>
            <p:cNvSpPr>
              <a:spLocks noChangeArrowheads="1"/>
            </p:cNvSpPr>
            <p:nvPr/>
          </p:nvSpPr>
          <p:spPr bwMode="auto">
            <a:xfrm>
              <a:off x="4032" y="1152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2260" name="Text Box 14"/>
            <p:cNvSpPr txBox="1">
              <a:spLocks noChangeArrowheads="1"/>
            </p:cNvSpPr>
            <p:nvPr/>
          </p:nvSpPr>
          <p:spPr bwMode="auto">
            <a:xfrm>
              <a:off x="3361" y="1200"/>
              <a:ext cx="328" cy="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1</a:t>
              </a:r>
            </a:p>
          </p:txBody>
        </p:sp>
        <p:sp>
          <p:nvSpPr>
            <p:cNvPr id="52261" name="Text Box 15"/>
            <p:cNvSpPr txBox="1">
              <a:spLocks noChangeArrowheads="1"/>
            </p:cNvSpPr>
            <p:nvPr/>
          </p:nvSpPr>
          <p:spPr bwMode="auto">
            <a:xfrm>
              <a:off x="3746" y="1200"/>
              <a:ext cx="328" cy="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2</a:t>
              </a:r>
            </a:p>
          </p:txBody>
        </p:sp>
        <p:sp>
          <p:nvSpPr>
            <p:cNvPr id="52262" name="Text Box 16"/>
            <p:cNvSpPr txBox="1">
              <a:spLocks noChangeArrowheads="1"/>
            </p:cNvSpPr>
            <p:nvPr/>
          </p:nvSpPr>
          <p:spPr bwMode="auto">
            <a:xfrm>
              <a:off x="4128" y="1200"/>
              <a:ext cx="328" cy="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3</a:t>
              </a:r>
            </a:p>
          </p:txBody>
        </p:sp>
        <p:sp>
          <p:nvSpPr>
            <p:cNvPr id="52263" name="Text Box 17"/>
            <p:cNvSpPr txBox="1">
              <a:spLocks noChangeArrowheads="1"/>
            </p:cNvSpPr>
            <p:nvPr/>
          </p:nvSpPr>
          <p:spPr bwMode="auto">
            <a:xfrm>
              <a:off x="3361" y="1584"/>
              <a:ext cx="328" cy="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4</a:t>
              </a:r>
            </a:p>
          </p:txBody>
        </p:sp>
        <p:sp>
          <p:nvSpPr>
            <p:cNvPr id="52264" name="Text Box 18"/>
            <p:cNvSpPr txBox="1">
              <a:spLocks noChangeArrowheads="1"/>
            </p:cNvSpPr>
            <p:nvPr/>
          </p:nvSpPr>
          <p:spPr bwMode="auto">
            <a:xfrm>
              <a:off x="3746" y="1584"/>
              <a:ext cx="328" cy="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5</a:t>
              </a:r>
            </a:p>
          </p:txBody>
        </p:sp>
        <p:sp>
          <p:nvSpPr>
            <p:cNvPr id="52265" name="Text Box 19"/>
            <p:cNvSpPr txBox="1">
              <a:spLocks noChangeArrowheads="1"/>
            </p:cNvSpPr>
            <p:nvPr/>
          </p:nvSpPr>
          <p:spPr bwMode="auto">
            <a:xfrm>
              <a:off x="4128" y="1584"/>
              <a:ext cx="328" cy="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6</a:t>
              </a:r>
            </a:p>
          </p:txBody>
        </p:sp>
        <p:sp>
          <p:nvSpPr>
            <p:cNvPr id="52266" name="Text Box 20"/>
            <p:cNvSpPr txBox="1">
              <a:spLocks noChangeArrowheads="1"/>
            </p:cNvSpPr>
            <p:nvPr/>
          </p:nvSpPr>
          <p:spPr bwMode="auto">
            <a:xfrm>
              <a:off x="3361" y="1967"/>
              <a:ext cx="328" cy="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7</a:t>
              </a:r>
            </a:p>
          </p:txBody>
        </p:sp>
        <p:sp>
          <p:nvSpPr>
            <p:cNvPr id="52267" name="Text Box 21"/>
            <p:cNvSpPr txBox="1">
              <a:spLocks noChangeArrowheads="1"/>
            </p:cNvSpPr>
            <p:nvPr/>
          </p:nvSpPr>
          <p:spPr bwMode="auto">
            <a:xfrm>
              <a:off x="3746" y="1967"/>
              <a:ext cx="328" cy="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8</a:t>
              </a:r>
            </a:p>
          </p:txBody>
        </p:sp>
      </p:grpSp>
      <p:grpSp>
        <p:nvGrpSpPr>
          <p:cNvPr id="52230" name="Group 22"/>
          <p:cNvGrpSpPr>
            <a:grpSpLocks/>
          </p:cNvGrpSpPr>
          <p:nvPr/>
        </p:nvGrpSpPr>
        <p:grpSpPr bwMode="auto">
          <a:xfrm>
            <a:off x="914400" y="4267200"/>
            <a:ext cx="1265238" cy="1320800"/>
            <a:chOff x="576" y="2688"/>
            <a:chExt cx="1196" cy="1248"/>
          </a:xfrm>
        </p:grpSpPr>
        <p:sp>
          <p:nvSpPr>
            <p:cNvPr id="52234" name="Rectangle 23"/>
            <p:cNvSpPr>
              <a:spLocks noChangeArrowheads="1"/>
            </p:cNvSpPr>
            <p:nvPr/>
          </p:nvSpPr>
          <p:spPr bwMode="auto">
            <a:xfrm>
              <a:off x="576" y="2688"/>
              <a:ext cx="1152" cy="1152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2235" name="Rectangle 24"/>
            <p:cNvSpPr>
              <a:spLocks noChangeArrowheads="1"/>
            </p:cNvSpPr>
            <p:nvPr/>
          </p:nvSpPr>
          <p:spPr bwMode="auto">
            <a:xfrm>
              <a:off x="1344" y="3072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2236" name="Rectangle 25"/>
            <p:cNvSpPr>
              <a:spLocks noChangeArrowheads="1"/>
            </p:cNvSpPr>
            <p:nvPr/>
          </p:nvSpPr>
          <p:spPr bwMode="auto">
            <a:xfrm>
              <a:off x="576" y="3072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2237" name="Rectangle 26"/>
            <p:cNvSpPr>
              <a:spLocks noChangeArrowheads="1"/>
            </p:cNvSpPr>
            <p:nvPr/>
          </p:nvSpPr>
          <p:spPr bwMode="auto">
            <a:xfrm>
              <a:off x="576" y="3456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2238" name="Rectangle 27"/>
            <p:cNvSpPr>
              <a:spLocks noChangeArrowheads="1"/>
            </p:cNvSpPr>
            <p:nvPr/>
          </p:nvSpPr>
          <p:spPr bwMode="auto">
            <a:xfrm>
              <a:off x="576" y="2688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2239" name="Rectangle 28"/>
            <p:cNvSpPr>
              <a:spLocks noChangeArrowheads="1"/>
            </p:cNvSpPr>
            <p:nvPr/>
          </p:nvSpPr>
          <p:spPr bwMode="auto">
            <a:xfrm>
              <a:off x="960" y="3072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2240" name="Rectangle 29"/>
            <p:cNvSpPr>
              <a:spLocks noChangeArrowheads="1"/>
            </p:cNvSpPr>
            <p:nvPr/>
          </p:nvSpPr>
          <p:spPr bwMode="auto">
            <a:xfrm>
              <a:off x="1344" y="3456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2241" name="Rectangle 30"/>
            <p:cNvSpPr>
              <a:spLocks noChangeArrowheads="1"/>
            </p:cNvSpPr>
            <p:nvPr/>
          </p:nvSpPr>
          <p:spPr bwMode="auto">
            <a:xfrm>
              <a:off x="960" y="3456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2242" name="Rectangle 31"/>
            <p:cNvSpPr>
              <a:spLocks noChangeArrowheads="1"/>
            </p:cNvSpPr>
            <p:nvPr/>
          </p:nvSpPr>
          <p:spPr bwMode="auto">
            <a:xfrm>
              <a:off x="1344" y="2688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2243" name="Text Box 32"/>
            <p:cNvSpPr txBox="1">
              <a:spLocks noChangeArrowheads="1"/>
            </p:cNvSpPr>
            <p:nvPr/>
          </p:nvSpPr>
          <p:spPr bwMode="auto">
            <a:xfrm>
              <a:off x="1440" y="3120"/>
              <a:ext cx="3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1</a:t>
              </a:r>
            </a:p>
          </p:txBody>
        </p:sp>
        <p:sp>
          <p:nvSpPr>
            <p:cNvPr id="52244" name="Text Box 33"/>
            <p:cNvSpPr txBox="1">
              <a:spLocks noChangeArrowheads="1"/>
            </p:cNvSpPr>
            <p:nvPr/>
          </p:nvSpPr>
          <p:spPr bwMode="auto">
            <a:xfrm>
              <a:off x="1056" y="3120"/>
              <a:ext cx="3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2</a:t>
              </a:r>
            </a:p>
          </p:txBody>
        </p:sp>
        <p:sp>
          <p:nvSpPr>
            <p:cNvPr id="52245" name="Text Box 34"/>
            <p:cNvSpPr txBox="1">
              <a:spLocks noChangeArrowheads="1"/>
            </p:cNvSpPr>
            <p:nvPr/>
          </p:nvSpPr>
          <p:spPr bwMode="auto">
            <a:xfrm>
              <a:off x="1056" y="3504"/>
              <a:ext cx="3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3</a:t>
              </a:r>
            </a:p>
          </p:txBody>
        </p:sp>
        <p:sp>
          <p:nvSpPr>
            <p:cNvPr id="52246" name="Text Box 35"/>
            <p:cNvSpPr txBox="1">
              <a:spLocks noChangeArrowheads="1"/>
            </p:cNvSpPr>
            <p:nvPr/>
          </p:nvSpPr>
          <p:spPr bwMode="auto">
            <a:xfrm>
              <a:off x="672" y="3120"/>
              <a:ext cx="3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4</a:t>
              </a:r>
            </a:p>
          </p:txBody>
        </p:sp>
        <p:sp>
          <p:nvSpPr>
            <p:cNvPr id="52247" name="Text Box 36"/>
            <p:cNvSpPr txBox="1">
              <a:spLocks noChangeArrowheads="1"/>
            </p:cNvSpPr>
            <p:nvPr/>
          </p:nvSpPr>
          <p:spPr bwMode="auto">
            <a:xfrm>
              <a:off x="672" y="2736"/>
              <a:ext cx="3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5</a:t>
              </a:r>
            </a:p>
          </p:txBody>
        </p:sp>
        <p:sp>
          <p:nvSpPr>
            <p:cNvPr id="52248" name="Text Box 37"/>
            <p:cNvSpPr txBox="1">
              <a:spLocks noChangeArrowheads="1"/>
            </p:cNvSpPr>
            <p:nvPr/>
          </p:nvSpPr>
          <p:spPr bwMode="auto">
            <a:xfrm>
              <a:off x="1440" y="3504"/>
              <a:ext cx="3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6</a:t>
              </a:r>
            </a:p>
          </p:txBody>
        </p:sp>
        <p:sp>
          <p:nvSpPr>
            <p:cNvPr id="52249" name="Text Box 38"/>
            <p:cNvSpPr txBox="1">
              <a:spLocks noChangeArrowheads="1"/>
            </p:cNvSpPr>
            <p:nvPr/>
          </p:nvSpPr>
          <p:spPr bwMode="auto">
            <a:xfrm>
              <a:off x="672" y="3504"/>
              <a:ext cx="3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7</a:t>
              </a:r>
            </a:p>
          </p:txBody>
        </p:sp>
        <p:sp>
          <p:nvSpPr>
            <p:cNvPr id="52250" name="Text Box 39"/>
            <p:cNvSpPr txBox="1">
              <a:spLocks noChangeArrowheads="1"/>
            </p:cNvSpPr>
            <p:nvPr/>
          </p:nvSpPr>
          <p:spPr bwMode="auto">
            <a:xfrm>
              <a:off x="1440" y="2736"/>
              <a:ext cx="3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8</a:t>
              </a:r>
            </a:p>
          </p:txBody>
        </p:sp>
      </p:grpSp>
      <p:sp>
        <p:nvSpPr>
          <p:cNvPr id="52231" name="Text Box 40"/>
          <p:cNvSpPr txBox="1">
            <a:spLocks noChangeArrowheads="1"/>
          </p:cNvSpPr>
          <p:nvPr/>
        </p:nvSpPr>
        <p:spPr bwMode="auto">
          <a:xfrm>
            <a:off x="1371600" y="54864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/>
              <a:t>N</a:t>
            </a:r>
          </a:p>
        </p:txBody>
      </p:sp>
      <p:sp>
        <p:nvSpPr>
          <p:cNvPr id="52232" name="Text Box 41"/>
          <p:cNvSpPr txBox="1">
            <a:spLocks noChangeArrowheads="1"/>
          </p:cNvSpPr>
          <p:nvPr/>
        </p:nvSpPr>
        <p:spPr bwMode="auto">
          <a:xfrm>
            <a:off x="2667000" y="5410200"/>
            <a:ext cx="747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/>
              <a:t>goal</a:t>
            </a:r>
          </a:p>
        </p:txBody>
      </p:sp>
      <p:sp>
        <p:nvSpPr>
          <p:cNvPr id="52233" name="Text Box 42"/>
          <p:cNvSpPr txBox="1">
            <a:spLocks noChangeArrowheads="1"/>
          </p:cNvSpPr>
          <p:nvPr/>
        </p:nvSpPr>
        <p:spPr bwMode="auto">
          <a:xfrm>
            <a:off x="3810000" y="4267200"/>
            <a:ext cx="38798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000">
                <a:solidFill>
                  <a:srgbClr val="CC6600"/>
                </a:solidFill>
              </a:rPr>
              <a:t>h(N) = number of misplaced tiles</a:t>
            </a:r>
            <a:br>
              <a:rPr lang="en-US" altLang="id-ID" sz="2000">
                <a:solidFill>
                  <a:srgbClr val="CC6600"/>
                </a:solidFill>
              </a:rPr>
            </a:br>
            <a:r>
              <a:rPr lang="en-US" altLang="id-ID" sz="2000">
                <a:solidFill>
                  <a:srgbClr val="CC6600"/>
                </a:solidFill>
              </a:rPr>
              <a:t>        = 6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2DE4E00-B0C1-41CB-AD76-5A61FB81652E}" type="slidenum">
              <a:rPr lang="en-US" altLang="id-ID"/>
              <a:pPr eaLnBrk="1" hangingPunct="1"/>
              <a:t>51</a:t>
            </a:fld>
            <a:endParaRPr lang="en-US" altLang="id-ID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Heuristic Function</a:t>
            </a:r>
          </a:p>
        </p:txBody>
      </p:sp>
      <p:sp>
        <p:nvSpPr>
          <p:cNvPr id="5325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8229600" cy="4525963"/>
          </a:xfrm>
        </p:spPr>
        <p:txBody>
          <a:bodyPr/>
          <a:lstStyle/>
          <a:p>
            <a:r>
              <a:rPr lang="en-US" altLang="id-ID" sz="2400" smtClean="0"/>
              <a:t> Function h(N) that estimate the cost of the cheapest path from node N to goal node.</a:t>
            </a:r>
          </a:p>
          <a:p>
            <a:r>
              <a:rPr lang="en-US" altLang="id-ID" sz="2400" smtClean="0"/>
              <a:t> Example: 8-puzzle</a:t>
            </a:r>
          </a:p>
        </p:txBody>
      </p:sp>
      <p:grpSp>
        <p:nvGrpSpPr>
          <p:cNvPr id="53253" name="Group 4"/>
          <p:cNvGrpSpPr>
            <a:grpSpLocks/>
          </p:cNvGrpSpPr>
          <p:nvPr/>
        </p:nvGrpSpPr>
        <p:grpSpPr bwMode="auto">
          <a:xfrm>
            <a:off x="2438400" y="4267200"/>
            <a:ext cx="1273175" cy="1295400"/>
            <a:chOff x="3264" y="1152"/>
            <a:chExt cx="1192" cy="1260"/>
          </a:xfrm>
        </p:grpSpPr>
        <p:sp>
          <p:nvSpPr>
            <p:cNvPr id="53275" name="Rectangle 5"/>
            <p:cNvSpPr>
              <a:spLocks noChangeArrowheads="1"/>
            </p:cNvSpPr>
            <p:nvPr/>
          </p:nvSpPr>
          <p:spPr bwMode="auto">
            <a:xfrm>
              <a:off x="3264" y="1152"/>
              <a:ext cx="1152" cy="1152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3276" name="Rectangle 6"/>
            <p:cNvSpPr>
              <a:spLocks noChangeArrowheads="1"/>
            </p:cNvSpPr>
            <p:nvPr/>
          </p:nvSpPr>
          <p:spPr bwMode="auto">
            <a:xfrm>
              <a:off x="3264" y="1152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3277" name="Rectangle 7"/>
            <p:cNvSpPr>
              <a:spLocks noChangeArrowheads="1"/>
            </p:cNvSpPr>
            <p:nvPr/>
          </p:nvSpPr>
          <p:spPr bwMode="auto">
            <a:xfrm>
              <a:off x="3264" y="1536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3278" name="Rectangle 8"/>
            <p:cNvSpPr>
              <a:spLocks noChangeArrowheads="1"/>
            </p:cNvSpPr>
            <p:nvPr/>
          </p:nvSpPr>
          <p:spPr bwMode="auto">
            <a:xfrm>
              <a:off x="3264" y="1920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3279" name="Rectangle 9"/>
            <p:cNvSpPr>
              <a:spLocks noChangeArrowheads="1"/>
            </p:cNvSpPr>
            <p:nvPr/>
          </p:nvSpPr>
          <p:spPr bwMode="auto">
            <a:xfrm>
              <a:off x="3648" y="1152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3280" name="Rectangle 10"/>
            <p:cNvSpPr>
              <a:spLocks noChangeArrowheads="1"/>
            </p:cNvSpPr>
            <p:nvPr/>
          </p:nvSpPr>
          <p:spPr bwMode="auto">
            <a:xfrm>
              <a:off x="3648" y="1536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3281" name="Rectangle 11"/>
            <p:cNvSpPr>
              <a:spLocks noChangeArrowheads="1"/>
            </p:cNvSpPr>
            <p:nvPr/>
          </p:nvSpPr>
          <p:spPr bwMode="auto">
            <a:xfrm>
              <a:off x="4032" y="1536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3282" name="Rectangle 12"/>
            <p:cNvSpPr>
              <a:spLocks noChangeArrowheads="1"/>
            </p:cNvSpPr>
            <p:nvPr/>
          </p:nvSpPr>
          <p:spPr bwMode="auto">
            <a:xfrm>
              <a:off x="3648" y="1920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3283" name="Rectangle 13"/>
            <p:cNvSpPr>
              <a:spLocks noChangeArrowheads="1"/>
            </p:cNvSpPr>
            <p:nvPr/>
          </p:nvSpPr>
          <p:spPr bwMode="auto">
            <a:xfrm>
              <a:off x="4032" y="1152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3284" name="Text Box 14"/>
            <p:cNvSpPr txBox="1">
              <a:spLocks noChangeArrowheads="1"/>
            </p:cNvSpPr>
            <p:nvPr/>
          </p:nvSpPr>
          <p:spPr bwMode="auto">
            <a:xfrm>
              <a:off x="3361" y="1200"/>
              <a:ext cx="328" cy="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1</a:t>
              </a:r>
            </a:p>
          </p:txBody>
        </p:sp>
        <p:sp>
          <p:nvSpPr>
            <p:cNvPr id="53285" name="Text Box 15"/>
            <p:cNvSpPr txBox="1">
              <a:spLocks noChangeArrowheads="1"/>
            </p:cNvSpPr>
            <p:nvPr/>
          </p:nvSpPr>
          <p:spPr bwMode="auto">
            <a:xfrm>
              <a:off x="3746" y="1200"/>
              <a:ext cx="328" cy="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2</a:t>
              </a:r>
            </a:p>
          </p:txBody>
        </p:sp>
        <p:sp>
          <p:nvSpPr>
            <p:cNvPr id="53286" name="Text Box 16"/>
            <p:cNvSpPr txBox="1">
              <a:spLocks noChangeArrowheads="1"/>
            </p:cNvSpPr>
            <p:nvPr/>
          </p:nvSpPr>
          <p:spPr bwMode="auto">
            <a:xfrm>
              <a:off x="4128" y="1200"/>
              <a:ext cx="328" cy="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3</a:t>
              </a:r>
            </a:p>
          </p:txBody>
        </p:sp>
        <p:sp>
          <p:nvSpPr>
            <p:cNvPr id="53287" name="Text Box 17"/>
            <p:cNvSpPr txBox="1">
              <a:spLocks noChangeArrowheads="1"/>
            </p:cNvSpPr>
            <p:nvPr/>
          </p:nvSpPr>
          <p:spPr bwMode="auto">
            <a:xfrm>
              <a:off x="3361" y="1584"/>
              <a:ext cx="328" cy="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4</a:t>
              </a:r>
            </a:p>
          </p:txBody>
        </p:sp>
        <p:sp>
          <p:nvSpPr>
            <p:cNvPr id="53288" name="Text Box 18"/>
            <p:cNvSpPr txBox="1">
              <a:spLocks noChangeArrowheads="1"/>
            </p:cNvSpPr>
            <p:nvPr/>
          </p:nvSpPr>
          <p:spPr bwMode="auto">
            <a:xfrm>
              <a:off x="3746" y="1584"/>
              <a:ext cx="328" cy="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5</a:t>
              </a:r>
            </a:p>
          </p:txBody>
        </p:sp>
        <p:sp>
          <p:nvSpPr>
            <p:cNvPr id="53289" name="Text Box 19"/>
            <p:cNvSpPr txBox="1">
              <a:spLocks noChangeArrowheads="1"/>
            </p:cNvSpPr>
            <p:nvPr/>
          </p:nvSpPr>
          <p:spPr bwMode="auto">
            <a:xfrm>
              <a:off x="4128" y="1584"/>
              <a:ext cx="328" cy="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6</a:t>
              </a:r>
            </a:p>
          </p:txBody>
        </p:sp>
        <p:sp>
          <p:nvSpPr>
            <p:cNvPr id="53290" name="Text Box 20"/>
            <p:cNvSpPr txBox="1">
              <a:spLocks noChangeArrowheads="1"/>
            </p:cNvSpPr>
            <p:nvPr/>
          </p:nvSpPr>
          <p:spPr bwMode="auto">
            <a:xfrm>
              <a:off x="3361" y="1967"/>
              <a:ext cx="328" cy="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7</a:t>
              </a:r>
            </a:p>
          </p:txBody>
        </p:sp>
        <p:sp>
          <p:nvSpPr>
            <p:cNvPr id="53291" name="Text Box 21"/>
            <p:cNvSpPr txBox="1">
              <a:spLocks noChangeArrowheads="1"/>
            </p:cNvSpPr>
            <p:nvPr/>
          </p:nvSpPr>
          <p:spPr bwMode="auto">
            <a:xfrm>
              <a:off x="3746" y="1967"/>
              <a:ext cx="328" cy="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8</a:t>
              </a:r>
            </a:p>
          </p:txBody>
        </p:sp>
      </p:grpSp>
      <p:grpSp>
        <p:nvGrpSpPr>
          <p:cNvPr id="53254" name="Group 22"/>
          <p:cNvGrpSpPr>
            <a:grpSpLocks/>
          </p:cNvGrpSpPr>
          <p:nvPr/>
        </p:nvGrpSpPr>
        <p:grpSpPr bwMode="auto">
          <a:xfrm>
            <a:off x="914400" y="4267200"/>
            <a:ext cx="1265238" cy="1320800"/>
            <a:chOff x="576" y="2688"/>
            <a:chExt cx="1196" cy="1248"/>
          </a:xfrm>
        </p:grpSpPr>
        <p:sp>
          <p:nvSpPr>
            <p:cNvPr id="53258" name="Rectangle 23"/>
            <p:cNvSpPr>
              <a:spLocks noChangeArrowheads="1"/>
            </p:cNvSpPr>
            <p:nvPr/>
          </p:nvSpPr>
          <p:spPr bwMode="auto">
            <a:xfrm>
              <a:off x="576" y="2688"/>
              <a:ext cx="1152" cy="1152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3259" name="Rectangle 24"/>
            <p:cNvSpPr>
              <a:spLocks noChangeArrowheads="1"/>
            </p:cNvSpPr>
            <p:nvPr/>
          </p:nvSpPr>
          <p:spPr bwMode="auto">
            <a:xfrm>
              <a:off x="1344" y="3072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3260" name="Rectangle 25"/>
            <p:cNvSpPr>
              <a:spLocks noChangeArrowheads="1"/>
            </p:cNvSpPr>
            <p:nvPr/>
          </p:nvSpPr>
          <p:spPr bwMode="auto">
            <a:xfrm>
              <a:off x="576" y="3072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3261" name="Rectangle 26"/>
            <p:cNvSpPr>
              <a:spLocks noChangeArrowheads="1"/>
            </p:cNvSpPr>
            <p:nvPr/>
          </p:nvSpPr>
          <p:spPr bwMode="auto">
            <a:xfrm>
              <a:off x="576" y="3456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3262" name="Rectangle 27"/>
            <p:cNvSpPr>
              <a:spLocks noChangeArrowheads="1"/>
            </p:cNvSpPr>
            <p:nvPr/>
          </p:nvSpPr>
          <p:spPr bwMode="auto">
            <a:xfrm>
              <a:off x="576" y="2688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3263" name="Rectangle 28"/>
            <p:cNvSpPr>
              <a:spLocks noChangeArrowheads="1"/>
            </p:cNvSpPr>
            <p:nvPr/>
          </p:nvSpPr>
          <p:spPr bwMode="auto">
            <a:xfrm>
              <a:off x="960" y="3072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3264" name="Rectangle 29"/>
            <p:cNvSpPr>
              <a:spLocks noChangeArrowheads="1"/>
            </p:cNvSpPr>
            <p:nvPr/>
          </p:nvSpPr>
          <p:spPr bwMode="auto">
            <a:xfrm>
              <a:off x="1344" y="3456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3265" name="Rectangle 30"/>
            <p:cNvSpPr>
              <a:spLocks noChangeArrowheads="1"/>
            </p:cNvSpPr>
            <p:nvPr/>
          </p:nvSpPr>
          <p:spPr bwMode="auto">
            <a:xfrm>
              <a:off x="960" y="3456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3266" name="Rectangle 31"/>
            <p:cNvSpPr>
              <a:spLocks noChangeArrowheads="1"/>
            </p:cNvSpPr>
            <p:nvPr/>
          </p:nvSpPr>
          <p:spPr bwMode="auto">
            <a:xfrm>
              <a:off x="1344" y="2688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3267" name="Text Box 32"/>
            <p:cNvSpPr txBox="1">
              <a:spLocks noChangeArrowheads="1"/>
            </p:cNvSpPr>
            <p:nvPr/>
          </p:nvSpPr>
          <p:spPr bwMode="auto">
            <a:xfrm>
              <a:off x="1440" y="3120"/>
              <a:ext cx="3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1</a:t>
              </a:r>
            </a:p>
          </p:txBody>
        </p:sp>
        <p:sp>
          <p:nvSpPr>
            <p:cNvPr id="53268" name="Text Box 33"/>
            <p:cNvSpPr txBox="1">
              <a:spLocks noChangeArrowheads="1"/>
            </p:cNvSpPr>
            <p:nvPr/>
          </p:nvSpPr>
          <p:spPr bwMode="auto">
            <a:xfrm>
              <a:off x="1056" y="3120"/>
              <a:ext cx="3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2</a:t>
              </a:r>
            </a:p>
          </p:txBody>
        </p:sp>
        <p:sp>
          <p:nvSpPr>
            <p:cNvPr id="53269" name="Text Box 34"/>
            <p:cNvSpPr txBox="1">
              <a:spLocks noChangeArrowheads="1"/>
            </p:cNvSpPr>
            <p:nvPr/>
          </p:nvSpPr>
          <p:spPr bwMode="auto">
            <a:xfrm>
              <a:off x="1056" y="3504"/>
              <a:ext cx="3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3</a:t>
              </a:r>
            </a:p>
          </p:txBody>
        </p:sp>
        <p:sp>
          <p:nvSpPr>
            <p:cNvPr id="53270" name="Text Box 35"/>
            <p:cNvSpPr txBox="1">
              <a:spLocks noChangeArrowheads="1"/>
            </p:cNvSpPr>
            <p:nvPr/>
          </p:nvSpPr>
          <p:spPr bwMode="auto">
            <a:xfrm>
              <a:off x="672" y="3120"/>
              <a:ext cx="3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4</a:t>
              </a:r>
            </a:p>
          </p:txBody>
        </p:sp>
        <p:sp>
          <p:nvSpPr>
            <p:cNvPr id="53271" name="Text Box 36"/>
            <p:cNvSpPr txBox="1">
              <a:spLocks noChangeArrowheads="1"/>
            </p:cNvSpPr>
            <p:nvPr/>
          </p:nvSpPr>
          <p:spPr bwMode="auto">
            <a:xfrm>
              <a:off x="672" y="2736"/>
              <a:ext cx="3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5</a:t>
              </a:r>
            </a:p>
          </p:txBody>
        </p:sp>
        <p:sp>
          <p:nvSpPr>
            <p:cNvPr id="53272" name="Text Box 37"/>
            <p:cNvSpPr txBox="1">
              <a:spLocks noChangeArrowheads="1"/>
            </p:cNvSpPr>
            <p:nvPr/>
          </p:nvSpPr>
          <p:spPr bwMode="auto">
            <a:xfrm>
              <a:off x="1440" y="3504"/>
              <a:ext cx="3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6</a:t>
              </a:r>
            </a:p>
          </p:txBody>
        </p:sp>
        <p:sp>
          <p:nvSpPr>
            <p:cNvPr id="53273" name="Text Box 38"/>
            <p:cNvSpPr txBox="1">
              <a:spLocks noChangeArrowheads="1"/>
            </p:cNvSpPr>
            <p:nvPr/>
          </p:nvSpPr>
          <p:spPr bwMode="auto">
            <a:xfrm>
              <a:off x="672" y="3504"/>
              <a:ext cx="3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7</a:t>
              </a:r>
            </a:p>
          </p:txBody>
        </p:sp>
        <p:sp>
          <p:nvSpPr>
            <p:cNvPr id="53274" name="Text Box 39"/>
            <p:cNvSpPr txBox="1">
              <a:spLocks noChangeArrowheads="1"/>
            </p:cNvSpPr>
            <p:nvPr/>
          </p:nvSpPr>
          <p:spPr bwMode="auto">
            <a:xfrm>
              <a:off x="1440" y="2736"/>
              <a:ext cx="3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8</a:t>
              </a:r>
            </a:p>
          </p:txBody>
        </p:sp>
      </p:grpSp>
      <p:sp>
        <p:nvSpPr>
          <p:cNvPr id="53255" name="Text Box 40"/>
          <p:cNvSpPr txBox="1">
            <a:spLocks noChangeArrowheads="1"/>
          </p:cNvSpPr>
          <p:nvPr/>
        </p:nvSpPr>
        <p:spPr bwMode="auto">
          <a:xfrm>
            <a:off x="1371600" y="54864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/>
              <a:t>N</a:t>
            </a:r>
          </a:p>
        </p:txBody>
      </p:sp>
      <p:sp>
        <p:nvSpPr>
          <p:cNvPr id="53256" name="Text Box 41"/>
          <p:cNvSpPr txBox="1">
            <a:spLocks noChangeArrowheads="1"/>
          </p:cNvSpPr>
          <p:nvPr/>
        </p:nvSpPr>
        <p:spPr bwMode="auto">
          <a:xfrm>
            <a:off x="2667000" y="5410200"/>
            <a:ext cx="747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/>
              <a:t>goal</a:t>
            </a:r>
          </a:p>
        </p:txBody>
      </p:sp>
      <p:sp>
        <p:nvSpPr>
          <p:cNvPr id="53257" name="Text Box 43"/>
          <p:cNvSpPr txBox="1">
            <a:spLocks noChangeArrowheads="1"/>
          </p:cNvSpPr>
          <p:nvPr/>
        </p:nvSpPr>
        <p:spPr bwMode="auto">
          <a:xfrm>
            <a:off x="3810000" y="4267200"/>
            <a:ext cx="4140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000">
                <a:solidFill>
                  <a:srgbClr val="CC6600"/>
                </a:solidFill>
              </a:rPr>
              <a:t>h(N) = sum of the distances of </a:t>
            </a:r>
          </a:p>
          <a:p>
            <a:pPr eaLnBrk="1" hangingPunct="1"/>
            <a:r>
              <a:rPr lang="en-US" altLang="id-ID" sz="2000">
                <a:solidFill>
                  <a:srgbClr val="CC6600"/>
                </a:solidFill>
              </a:rPr>
              <a:t>           every tile to its goal position</a:t>
            </a:r>
          </a:p>
          <a:p>
            <a:pPr eaLnBrk="1" hangingPunct="1"/>
            <a:r>
              <a:rPr lang="en-US" altLang="id-ID" sz="2000">
                <a:solidFill>
                  <a:srgbClr val="CC6600"/>
                </a:solidFill>
              </a:rPr>
              <a:t>        = 2 + 3 + 0 + 1 + 3 + 0 + 3 + 1</a:t>
            </a:r>
          </a:p>
          <a:p>
            <a:pPr eaLnBrk="1" hangingPunct="1"/>
            <a:r>
              <a:rPr lang="en-US" altLang="id-ID" sz="2000">
                <a:solidFill>
                  <a:srgbClr val="CC6600"/>
                </a:solidFill>
              </a:rPr>
              <a:t>        = 13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DED5D4B-11B2-4B65-B583-2E6A04FE7D85}" type="slidenum">
              <a:rPr lang="en-US" altLang="id-ID"/>
              <a:pPr eaLnBrk="1" hangingPunct="1"/>
              <a:t>52</a:t>
            </a:fld>
            <a:endParaRPr lang="en-US" altLang="id-ID"/>
          </a:p>
        </p:txBody>
      </p:sp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8-Puzzle</a:t>
            </a:r>
          </a:p>
        </p:txBody>
      </p:sp>
      <p:grpSp>
        <p:nvGrpSpPr>
          <p:cNvPr id="54276" name="Group 210"/>
          <p:cNvGrpSpPr>
            <a:grpSpLocks/>
          </p:cNvGrpSpPr>
          <p:nvPr/>
        </p:nvGrpSpPr>
        <p:grpSpPr bwMode="auto">
          <a:xfrm>
            <a:off x="1371600" y="3657600"/>
            <a:ext cx="457200" cy="777875"/>
            <a:chOff x="864" y="2304"/>
            <a:chExt cx="288" cy="490"/>
          </a:xfrm>
        </p:grpSpPr>
        <p:sp>
          <p:nvSpPr>
            <p:cNvPr id="54479" name="Rectangle 3"/>
            <p:cNvSpPr>
              <a:spLocks noChangeArrowheads="1"/>
            </p:cNvSpPr>
            <p:nvPr/>
          </p:nvSpPr>
          <p:spPr bwMode="auto"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4480" name="Rectangle 4"/>
            <p:cNvSpPr>
              <a:spLocks noChangeArrowheads="1"/>
            </p:cNvSpPr>
            <p:nvPr/>
          </p:nvSpPr>
          <p:spPr bwMode="auto"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4481" name="Rectangle 5"/>
            <p:cNvSpPr>
              <a:spLocks noChangeArrowheads="1"/>
            </p:cNvSpPr>
            <p:nvPr/>
          </p:nvSpPr>
          <p:spPr bwMode="auto"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4482" name="Rectangle 6"/>
            <p:cNvSpPr>
              <a:spLocks noChangeArrowheads="1"/>
            </p:cNvSpPr>
            <p:nvPr/>
          </p:nvSpPr>
          <p:spPr bwMode="auto"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4483" name="Rectangle 7"/>
            <p:cNvSpPr>
              <a:spLocks noChangeArrowheads="1"/>
            </p:cNvSpPr>
            <p:nvPr/>
          </p:nvSpPr>
          <p:spPr bwMode="auto"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4484" name="Rectangle 8"/>
            <p:cNvSpPr>
              <a:spLocks noChangeArrowheads="1"/>
            </p:cNvSpPr>
            <p:nvPr/>
          </p:nvSpPr>
          <p:spPr bwMode="auto"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4485" name="Rectangle 9"/>
            <p:cNvSpPr>
              <a:spLocks noChangeArrowheads="1"/>
            </p:cNvSpPr>
            <p:nvPr/>
          </p:nvSpPr>
          <p:spPr bwMode="auto">
            <a:xfrm>
              <a:off x="960" y="24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4486" name="Rectangle 10"/>
            <p:cNvSpPr>
              <a:spLocks noChangeArrowheads="1"/>
            </p:cNvSpPr>
            <p:nvPr/>
          </p:nvSpPr>
          <p:spPr bwMode="auto"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4487" name="Rectangle 11"/>
            <p:cNvSpPr>
              <a:spLocks noChangeArrowheads="1"/>
            </p:cNvSpPr>
            <p:nvPr/>
          </p:nvSpPr>
          <p:spPr bwMode="auto"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4488" name="Text Box 21"/>
            <p:cNvSpPr txBox="1">
              <a:spLocks noChangeArrowheads="1"/>
            </p:cNvSpPr>
            <p:nvPr/>
          </p:nvSpPr>
          <p:spPr bwMode="auto">
            <a:xfrm>
              <a:off x="912" y="2544"/>
              <a:ext cx="2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000"/>
                <a:t>4</a:t>
              </a:r>
            </a:p>
          </p:txBody>
        </p:sp>
      </p:grpSp>
      <p:grpSp>
        <p:nvGrpSpPr>
          <p:cNvPr id="54277" name="Group 225"/>
          <p:cNvGrpSpPr>
            <a:grpSpLocks/>
          </p:cNvGrpSpPr>
          <p:nvPr/>
        </p:nvGrpSpPr>
        <p:grpSpPr bwMode="auto"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54470" name="Rectangle 200"/>
            <p:cNvSpPr>
              <a:spLocks noChangeArrowheads="1"/>
            </p:cNvSpPr>
            <p:nvPr/>
          </p:nvSpPr>
          <p:spPr bwMode="auto"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4471" name="Rectangle 201"/>
            <p:cNvSpPr>
              <a:spLocks noChangeArrowheads="1"/>
            </p:cNvSpPr>
            <p:nvPr/>
          </p:nvSpPr>
          <p:spPr bwMode="auto"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4472" name="Rectangle 202"/>
            <p:cNvSpPr>
              <a:spLocks noChangeArrowheads="1"/>
            </p:cNvSpPr>
            <p:nvPr/>
          </p:nvSpPr>
          <p:spPr bwMode="auto"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4473" name="Rectangle 203"/>
            <p:cNvSpPr>
              <a:spLocks noChangeArrowheads="1"/>
            </p:cNvSpPr>
            <p:nvPr/>
          </p:nvSpPr>
          <p:spPr bwMode="auto"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4474" name="Rectangle 204"/>
            <p:cNvSpPr>
              <a:spLocks noChangeArrowheads="1"/>
            </p:cNvSpPr>
            <p:nvPr/>
          </p:nvSpPr>
          <p:spPr bwMode="auto"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4475" name="Rectangle 205"/>
            <p:cNvSpPr>
              <a:spLocks noChangeArrowheads="1"/>
            </p:cNvSpPr>
            <p:nvPr/>
          </p:nvSpPr>
          <p:spPr bwMode="auto"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4476" name="Rectangle 206"/>
            <p:cNvSpPr>
              <a:spLocks noChangeArrowheads="1"/>
            </p:cNvSpPr>
            <p:nvPr/>
          </p:nvSpPr>
          <p:spPr bwMode="auto">
            <a:xfrm>
              <a:off x="4800" y="278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4477" name="Rectangle 207"/>
            <p:cNvSpPr>
              <a:spLocks noChangeArrowheads="1"/>
            </p:cNvSpPr>
            <p:nvPr/>
          </p:nvSpPr>
          <p:spPr bwMode="auto"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4478" name="Rectangle 208"/>
            <p:cNvSpPr>
              <a:spLocks noChangeArrowheads="1"/>
            </p:cNvSpPr>
            <p:nvPr/>
          </p:nvSpPr>
          <p:spPr bwMode="auto"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</p:grpSp>
      <p:grpSp>
        <p:nvGrpSpPr>
          <p:cNvPr id="4" name="Group 232"/>
          <p:cNvGrpSpPr>
            <a:grpSpLocks/>
          </p:cNvGrpSpPr>
          <p:nvPr/>
        </p:nvGrpSpPr>
        <p:grpSpPr bwMode="auto">
          <a:xfrm>
            <a:off x="1828800" y="2133600"/>
            <a:ext cx="1219200" cy="3978275"/>
            <a:chOff x="1152" y="1344"/>
            <a:chExt cx="768" cy="2506"/>
          </a:xfrm>
        </p:grpSpPr>
        <p:grpSp>
          <p:nvGrpSpPr>
            <p:cNvPr id="54432" name="Group 214"/>
            <p:cNvGrpSpPr>
              <a:grpSpLocks/>
            </p:cNvGrpSpPr>
            <p:nvPr/>
          </p:nvGrpSpPr>
          <p:grpSpPr bwMode="auto">
            <a:xfrm>
              <a:off x="1632" y="1344"/>
              <a:ext cx="288" cy="2506"/>
              <a:chOff x="1632" y="1344"/>
              <a:chExt cx="288" cy="2506"/>
            </a:xfrm>
          </p:grpSpPr>
          <p:grpSp>
            <p:nvGrpSpPr>
              <p:cNvPr id="54437" name="Group 213"/>
              <p:cNvGrpSpPr>
                <a:grpSpLocks/>
              </p:cNvGrpSpPr>
              <p:nvPr/>
            </p:nvGrpSpPr>
            <p:grpSpPr bwMode="auto">
              <a:xfrm>
                <a:off x="1632" y="1344"/>
                <a:ext cx="288" cy="490"/>
                <a:chOff x="1632" y="1344"/>
                <a:chExt cx="288" cy="490"/>
              </a:xfrm>
            </p:grpSpPr>
            <p:sp>
              <p:nvSpPr>
                <p:cNvPr id="54460" name="Rectangle 22"/>
                <p:cNvSpPr>
                  <a:spLocks noChangeArrowheads="1"/>
                </p:cNvSpPr>
                <p:nvPr/>
              </p:nvSpPr>
              <p:spPr bwMode="auto">
                <a:xfrm>
                  <a:off x="1632" y="1344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4461" name="Rectangle 23"/>
                <p:cNvSpPr>
                  <a:spLocks noChangeArrowheads="1"/>
                </p:cNvSpPr>
                <p:nvPr/>
              </p:nvSpPr>
              <p:spPr bwMode="auto">
                <a:xfrm>
                  <a:off x="1728" y="1344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4462" name="Rectangle 24"/>
                <p:cNvSpPr>
                  <a:spLocks noChangeArrowheads="1"/>
                </p:cNvSpPr>
                <p:nvPr/>
              </p:nvSpPr>
              <p:spPr bwMode="auto">
                <a:xfrm>
                  <a:off x="1632" y="1440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4463" name="Rectangle 25"/>
                <p:cNvSpPr>
                  <a:spLocks noChangeArrowheads="1"/>
                </p:cNvSpPr>
                <p:nvPr/>
              </p:nvSpPr>
              <p:spPr bwMode="auto">
                <a:xfrm>
                  <a:off x="1728" y="144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4464" name="Rectangle 26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4465" name="Rectangle 27"/>
                <p:cNvSpPr>
                  <a:spLocks noChangeArrowheads="1"/>
                </p:cNvSpPr>
                <p:nvPr/>
              </p:nvSpPr>
              <p:spPr bwMode="auto">
                <a:xfrm>
                  <a:off x="1728" y="1536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4466" name="Rectangle 28"/>
                <p:cNvSpPr>
                  <a:spLocks noChangeArrowheads="1"/>
                </p:cNvSpPr>
                <p:nvPr/>
              </p:nvSpPr>
              <p:spPr bwMode="auto">
                <a:xfrm>
                  <a:off x="1632" y="153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4467" name="Rectangle 29"/>
                <p:cNvSpPr>
                  <a:spLocks noChangeArrowheads="1"/>
                </p:cNvSpPr>
                <p:nvPr/>
              </p:nvSpPr>
              <p:spPr bwMode="auto">
                <a:xfrm>
                  <a:off x="1824" y="1536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4468" name="Rectangle 30"/>
                <p:cNvSpPr>
                  <a:spLocks noChangeArrowheads="1"/>
                </p:cNvSpPr>
                <p:nvPr/>
              </p:nvSpPr>
              <p:spPr bwMode="auto">
                <a:xfrm>
                  <a:off x="1824" y="1344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4469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80" y="1584"/>
                  <a:ext cx="20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id-ID" sz="2000"/>
                    <a:t>5</a:t>
                  </a:r>
                </a:p>
              </p:txBody>
            </p:sp>
          </p:grpSp>
          <p:grpSp>
            <p:nvGrpSpPr>
              <p:cNvPr id="54438" name="Group 211"/>
              <p:cNvGrpSpPr>
                <a:grpSpLocks/>
              </p:cNvGrpSpPr>
              <p:nvPr/>
            </p:nvGrpSpPr>
            <p:grpSpPr bwMode="auto">
              <a:xfrm>
                <a:off x="1632" y="3360"/>
                <a:ext cx="288" cy="490"/>
                <a:chOff x="1632" y="3360"/>
                <a:chExt cx="288" cy="490"/>
              </a:xfrm>
            </p:grpSpPr>
            <p:sp>
              <p:nvSpPr>
                <p:cNvPr id="54450" name="Rectangle 58"/>
                <p:cNvSpPr>
                  <a:spLocks noChangeArrowheads="1"/>
                </p:cNvSpPr>
                <p:nvPr/>
              </p:nvSpPr>
              <p:spPr bwMode="auto"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4451" name="Rectangle 59"/>
                <p:cNvSpPr>
                  <a:spLocks noChangeArrowheads="1"/>
                </p:cNvSpPr>
                <p:nvPr/>
              </p:nvSpPr>
              <p:spPr bwMode="auto"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4452" name="Rectangle 60"/>
                <p:cNvSpPr>
                  <a:spLocks noChangeArrowheads="1"/>
                </p:cNvSpPr>
                <p:nvPr/>
              </p:nvSpPr>
              <p:spPr bwMode="auto"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4453" name="Rectangle 61"/>
                <p:cNvSpPr>
                  <a:spLocks noChangeArrowheads="1"/>
                </p:cNvSpPr>
                <p:nvPr/>
              </p:nvSpPr>
              <p:spPr bwMode="auto"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4454" name="Rectangle 62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4455" name="Rectangle 63"/>
                <p:cNvSpPr>
                  <a:spLocks noChangeArrowheads="1"/>
                </p:cNvSpPr>
                <p:nvPr/>
              </p:nvSpPr>
              <p:spPr bwMode="auto"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4456" name="Rectangle 64"/>
                <p:cNvSpPr>
                  <a:spLocks noChangeArrowheads="1"/>
                </p:cNvSpPr>
                <p:nvPr/>
              </p:nvSpPr>
              <p:spPr bwMode="auto"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4457" name="Rectangle 65"/>
                <p:cNvSpPr>
                  <a:spLocks noChangeArrowheads="1"/>
                </p:cNvSpPr>
                <p:nvPr/>
              </p:nvSpPr>
              <p:spPr bwMode="auto"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4458" name="Rectangle 66"/>
                <p:cNvSpPr>
                  <a:spLocks noChangeArrowheads="1"/>
                </p:cNvSpPr>
                <p:nvPr/>
              </p:nvSpPr>
              <p:spPr bwMode="auto"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4459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1680" y="3600"/>
                  <a:ext cx="20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id-ID" sz="2000"/>
                    <a:t>5</a:t>
                  </a:r>
                </a:p>
              </p:txBody>
            </p:sp>
          </p:grpSp>
          <p:grpSp>
            <p:nvGrpSpPr>
              <p:cNvPr id="54439" name="Group 212"/>
              <p:cNvGrpSpPr>
                <a:grpSpLocks/>
              </p:cNvGrpSpPr>
              <p:nvPr/>
            </p:nvGrpSpPr>
            <p:grpSpPr bwMode="auto">
              <a:xfrm>
                <a:off x="1632" y="2592"/>
                <a:ext cx="288" cy="490"/>
                <a:chOff x="1632" y="2592"/>
                <a:chExt cx="288" cy="490"/>
              </a:xfrm>
            </p:grpSpPr>
            <p:sp>
              <p:nvSpPr>
                <p:cNvPr id="54440" name="Rectangle 49"/>
                <p:cNvSpPr>
                  <a:spLocks noChangeArrowheads="1"/>
                </p:cNvSpPr>
                <p:nvPr/>
              </p:nvSpPr>
              <p:spPr bwMode="auto">
                <a:xfrm>
                  <a:off x="1632" y="2592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4441" name="Rectangle 50"/>
                <p:cNvSpPr>
                  <a:spLocks noChangeArrowheads="1"/>
                </p:cNvSpPr>
                <p:nvPr/>
              </p:nvSpPr>
              <p:spPr bwMode="auto">
                <a:xfrm>
                  <a:off x="1728" y="2592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4442" name="Rectangle 51"/>
                <p:cNvSpPr>
                  <a:spLocks noChangeArrowheads="1"/>
                </p:cNvSpPr>
                <p:nvPr/>
              </p:nvSpPr>
              <p:spPr bwMode="auto">
                <a:xfrm>
                  <a:off x="1632" y="2688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4443" name="Rectangle 52"/>
                <p:cNvSpPr>
                  <a:spLocks noChangeArrowheads="1"/>
                </p:cNvSpPr>
                <p:nvPr/>
              </p:nvSpPr>
              <p:spPr bwMode="auto">
                <a:xfrm>
                  <a:off x="1728" y="2784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4444" name="Rectangle 53"/>
                <p:cNvSpPr>
                  <a:spLocks noChangeArrowheads="1"/>
                </p:cNvSpPr>
                <p:nvPr/>
              </p:nvSpPr>
              <p:spPr bwMode="auto">
                <a:xfrm>
                  <a:off x="1824" y="2688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4445" name="Rectangle 54"/>
                <p:cNvSpPr>
                  <a:spLocks noChangeArrowheads="1"/>
                </p:cNvSpPr>
                <p:nvPr/>
              </p:nvSpPr>
              <p:spPr bwMode="auto">
                <a:xfrm>
                  <a:off x="1632" y="2784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4446" name="Rectangle 55"/>
                <p:cNvSpPr>
                  <a:spLocks noChangeArrowheads="1"/>
                </p:cNvSpPr>
                <p:nvPr/>
              </p:nvSpPr>
              <p:spPr bwMode="auto">
                <a:xfrm>
                  <a:off x="1728" y="2688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4447" name="Rectangle 56"/>
                <p:cNvSpPr>
                  <a:spLocks noChangeArrowheads="1"/>
                </p:cNvSpPr>
                <p:nvPr/>
              </p:nvSpPr>
              <p:spPr bwMode="auto">
                <a:xfrm>
                  <a:off x="1824" y="2784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4448" name="Rectangle 57"/>
                <p:cNvSpPr>
                  <a:spLocks noChangeArrowheads="1"/>
                </p:cNvSpPr>
                <p:nvPr/>
              </p:nvSpPr>
              <p:spPr bwMode="auto">
                <a:xfrm>
                  <a:off x="1824" y="2592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4449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1680" y="2832"/>
                  <a:ext cx="20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id-ID" sz="2000"/>
                    <a:t>3</a:t>
                  </a:r>
                </a:p>
              </p:txBody>
            </p:sp>
          </p:grpSp>
        </p:grpSp>
        <p:grpSp>
          <p:nvGrpSpPr>
            <p:cNvPr id="54433" name="Group 231"/>
            <p:cNvGrpSpPr>
              <a:grpSpLocks/>
            </p:cNvGrpSpPr>
            <p:nvPr/>
          </p:nvGrpSpPr>
          <p:grpSpPr bwMode="auto">
            <a:xfrm>
              <a:off x="1152" y="1488"/>
              <a:ext cx="480" cy="2016"/>
              <a:chOff x="1152" y="1488"/>
              <a:chExt cx="480" cy="2016"/>
            </a:xfrm>
          </p:grpSpPr>
          <p:sp>
            <p:nvSpPr>
              <p:cNvPr id="54434" name="Line 227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8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54435" name="Line 228"/>
              <p:cNvSpPr>
                <a:spLocks noChangeShapeType="1"/>
              </p:cNvSpPr>
              <p:nvPr/>
            </p:nvSpPr>
            <p:spPr bwMode="auto">
              <a:xfrm flipV="1">
                <a:off x="1152" y="1488"/>
                <a:ext cx="48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54436" name="Line 230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8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</p:grpSp>
      </p:grpSp>
      <p:grpSp>
        <p:nvGrpSpPr>
          <p:cNvPr id="10" name="Group 239"/>
          <p:cNvGrpSpPr>
            <a:grpSpLocks/>
          </p:cNvGrpSpPr>
          <p:nvPr/>
        </p:nvGrpSpPr>
        <p:grpSpPr bwMode="auto">
          <a:xfrm>
            <a:off x="4267200" y="1752600"/>
            <a:ext cx="1219200" cy="1844675"/>
            <a:chOff x="2688" y="1104"/>
            <a:chExt cx="768" cy="1162"/>
          </a:xfrm>
        </p:grpSpPr>
        <p:grpSp>
          <p:nvGrpSpPr>
            <p:cNvPr id="54406" name="Group 237"/>
            <p:cNvGrpSpPr>
              <a:grpSpLocks/>
            </p:cNvGrpSpPr>
            <p:nvPr/>
          </p:nvGrpSpPr>
          <p:grpSpPr bwMode="auto">
            <a:xfrm>
              <a:off x="3168" y="1104"/>
              <a:ext cx="288" cy="1162"/>
              <a:chOff x="3168" y="1104"/>
              <a:chExt cx="288" cy="1162"/>
            </a:xfrm>
          </p:grpSpPr>
          <p:grpSp>
            <p:nvGrpSpPr>
              <p:cNvPr id="54410" name="Group 218"/>
              <p:cNvGrpSpPr>
                <a:grpSpLocks/>
              </p:cNvGrpSpPr>
              <p:nvPr/>
            </p:nvGrpSpPr>
            <p:grpSpPr bwMode="auto">
              <a:xfrm>
                <a:off x="3168" y="1104"/>
                <a:ext cx="288" cy="490"/>
                <a:chOff x="3168" y="1104"/>
                <a:chExt cx="288" cy="490"/>
              </a:xfrm>
            </p:grpSpPr>
            <p:sp>
              <p:nvSpPr>
                <p:cNvPr id="54422" name="Rectangle 100"/>
                <p:cNvSpPr>
                  <a:spLocks noChangeArrowheads="1"/>
                </p:cNvSpPr>
                <p:nvPr/>
              </p:nvSpPr>
              <p:spPr bwMode="auto">
                <a:xfrm>
                  <a:off x="3168" y="1200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4423" name="Rectangle 101"/>
                <p:cNvSpPr>
                  <a:spLocks noChangeArrowheads="1"/>
                </p:cNvSpPr>
                <p:nvPr/>
              </p:nvSpPr>
              <p:spPr bwMode="auto">
                <a:xfrm>
                  <a:off x="3264" y="1104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4424" name="Rectangle 102"/>
                <p:cNvSpPr>
                  <a:spLocks noChangeArrowheads="1"/>
                </p:cNvSpPr>
                <p:nvPr/>
              </p:nvSpPr>
              <p:spPr bwMode="auto">
                <a:xfrm>
                  <a:off x="3264" y="1200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4425" name="Rectangle 103"/>
                <p:cNvSpPr>
                  <a:spLocks noChangeArrowheads="1"/>
                </p:cNvSpPr>
                <p:nvPr/>
              </p:nvSpPr>
              <p:spPr bwMode="auto">
                <a:xfrm>
                  <a:off x="3264" y="1296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4426" name="Rectangle 104"/>
                <p:cNvSpPr>
                  <a:spLocks noChangeArrowheads="1"/>
                </p:cNvSpPr>
                <p:nvPr/>
              </p:nvSpPr>
              <p:spPr bwMode="auto">
                <a:xfrm>
                  <a:off x="3360" y="1200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4427" name="Rectangle 105"/>
                <p:cNvSpPr>
                  <a:spLocks noChangeArrowheads="1"/>
                </p:cNvSpPr>
                <p:nvPr/>
              </p:nvSpPr>
              <p:spPr bwMode="auto">
                <a:xfrm>
                  <a:off x="3168" y="1296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4428" name="Rectangle 106"/>
                <p:cNvSpPr>
                  <a:spLocks noChangeArrowheads="1"/>
                </p:cNvSpPr>
                <p:nvPr/>
              </p:nvSpPr>
              <p:spPr bwMode="auto">
                <a:xfrm>
                  <a:off x="3168" y="1104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4429" name="Rectangle 107"/>
                <p:cNvSpPr>
                  <a:spLocks noChangeArrowheads="1"/>
                </p:cNvSpPr>
                <p:nvPr/>
              </p:nvSpPr>
              <p:spPr bwMode="auto">
                <a:xfrm>
                  <a:off x="3360" y="1296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4430" name="Rectangle 108"/>
                <p:cNvSpPr>
                  <a:spLocks noChangeArrowheads="1"/>
                </p:cNvSpPr>
                <p:nvPr/>
              </p:nvSpPr>
              <p:spPr bwMode="auto">
                <a:xfrm>
                  <a:off x="3360" y="1104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4431" name="Text Box 118"/>
                <p:cNvSpPr txBox="1">
                  <a:spLocks noChangeArrowheads="1"/>
                </p:cNvSpPr>
                <p:nvPr/>
              </p:nvSpPr>
              <p:spPr bwMode="auto">
                <a:xfrm>
                  <a:off x="3216" y="1344"/>
                  <a:ext cx="20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id-ID" sz="2000"/>
                    <a:t>3</a:t>
                  </a:r>
                </a:p>
              </p:txBody>
            </p:sp>
          </p:grpSp>
          <p:grpSp>
            <p:nvGrpSpPr>
              <p:cNvPr id="54411" name="Group 219"/>
              <p:cNvGrpSpPr>
                <a:grpSpLocks/>
              </p:cNvGrpSpPr>
              <p:nvPr/>
            </p:nvGrpSpPr>
            <p:grpSpPr bwMode="auto">
              <a:xfrm>
                <a:off x="3168" y="1776"/>
                <a:ext cx="288" cy="490"/>
                <a:chOff x="3168" y="1776"/>
                <a:chExt cx="288" cy="490"/>
              </a:xfrm>
            </p:grpSpPr>
            <p:sp>
              <p:nvSpPr>
                <p:cNvPr id="54412" name="Rectangle 109"/>
                <p:cNvSpPr>
                  <a:spLocks noChangeArrowheads="1"/>
                </p:cNvSpPr>
                <p:nvPr/>
              </p:nvSpPr>
              <p:spPr bwMode="auto">
                <a:xfrm>
                  <a:off x="3168" y="1776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4413" name="Rectangle 110"/>
                <p:cNvSpPr>
                  <a:spLocks noChangeArrowheads="1"/>
                </p:cNvSpPr>
                <p:nvPr/>
              </p:nvSpPr>
              <p:spPr bwMode="auto">
                <a:xfrm>
                  <a:off x="3264" y="1776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4414" name="Rectangle 111"/>
                <p:cNvSpPr>
                  <a:spLocks noChangeArrowheads="1"/>
                </p:cNvSpPr>
                <p:nvPr/>
              </p:nvSpPr>
              <p:spPr bwMode="auto">
                <a:xfrm>
                  <a:off x="3264" y="1872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4415" name="Rectangle 112"/>
                <p:cNvSpPr>
                  <a:spLocks noChangeArrowheads="1"/>
                </p:cNvSpPr>
                <p:nvPr/>
              </p:nvSpPr>
              <p:spPr bwMode="auto">
                <a:xfrm>
                  <a:off x="3264" y="196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4416" name="Rectangle 113"/>
                <p:cNvSpPr>
                  <a:spLocks noChangeArrowheads="1"/>
                </p:cNvSpPr>
                <p:nvPr/>
              </p:nvSpPr>
              <p:spPr bwMode="auto">
                <a:xfrm>
                  <a:off x="3360" y="1872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4417" name="Rectangle 114"/>
                <p:cNvSpPr>
                  <a:spLocks noChangeArrowheads="1"/>
                </p:cNvSpPr>
                <p:nvPr/>
              </p:nvSpPr>
              <p:spPr bwMode="auto">
                <a:xfrm>
                  <a:off x="3168" y="1872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4418" name="Rectangle 115"/>
                <p:cNvSpPr>
                  <a:spLocks noChangeArrowheads="1"/>
                </p:cNvSpPr>
                <p:nvPr/>
              </p:nvSpPr>
              <p:spPr bwMode="auto">
                <a:xfrm>
                  <a:off x="3168" y="1968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4419" name="Rectangle 116"/>
                <p:cNvSpPr>
                  <a:spLocks noChangeArrowheads="1"/>
                </p:cNvSpPr>
                <p:nvPr/>
              </p:nvSpPr>
              <p:spPr bwMode="auto">
                <a:xfrm>
                  <a:off x="3360" y="1968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4420" name="Rectangle 117"/>
                <p:cNvSpPr>
                  <a:spLocks noChangeArrowheads="1"/>
                </p:cNvSpPr>
                <p:nvPr/>
              </p:nvSpPr>
              <p:spPr bwMode="auto">
                <a:xfrm>
                  <a:off x="3360" y="1776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4421" name="Text Box 119"/>
                <p:cNvSpPr txBox="1">
                  <a:spLocks noChangeArrowheads="1"/>
                </p:cNvSpPr>
                <p:nvPr/>
              </p:nvSpPr>
              <p:spPr bwMode="auto">
                <a:xfrm>
                  <a:off x="3216" y="2016"/>
                  <a:ext cx="20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id-ID" sz="2000"/>
                    <a:t>4</a:t>
                  </a:r>
                </a:p>
              </p:txBody>
            </p:sp>
          </p:grpSp>
        </p:grpSp>
        <p:grpSp>
          <p:nvGrpSpPr>
            <p:cNvPr id="54407" name="Group 238"/>
            <p:cNvGrpSpPr>
              <a:grpSpLocks/>
            </p:cNvGrpSpPr>
            <p:nvPr/>
          </p:nvGrpSpPr>
          <p:grpSpPr bwMode="auto">
            <a:xfrm>
              <a:off x="2688" y="1248"/>
              <a:ext cx="480" cy="672"/>
              <a:chOff x="2688" y="1248"/>
              <a:chExt cx="480" cy="672"/>
            </a:xfrm>
          </p:grpSpPr>
          <p:sp>
            <p:nvSpPr>
              <p:cNvPr id="54408" name="Line 235"/>
              <p:cNvSpPr>
                <a:spLocks noChangeShapeType="1"/>
              </p:cNvSpPr>
              <p:nvPr/>
            </p:nvSpPr>
            <p:spPr bwMode="auto">
              <a:xfrm flipV="1">
                <a:off x="2688" y="1248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54409" name="Line 236"/>
              <p:cNvSpPr>
                <a:spLocks noChangeShapeType="1"/>
              </p:cNvSpPr>
              <p:nvPr/>
            </p:nvSpPr>
            <p:spPr bwMode="auto">
              <a:xfrm>
                <a:off x="2688" y="1488"/>
                <a:ext cx="48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</p:grpSp>
      </p:grpSp>
      <p:grpSp>
        <p:nvGrpSpPr>
          <p:cNvPr id="15" name="Group 241"/>
          <p:cNvGrpSpPr>
            <a:grpSpLocks/>
          </p:cNvGrpSpPr>
          <p:nvPr/>
        </p:nvGrpSpPr>
        <p:grpSpPr bwMode="auto">
          <a:xfrm>
            <a:off x="5486400" y="1752600"/>
            <a:ext cx="1219200" cy="777875"/>
            <a:chOff x="3456" y="1104"/>
            <a:chExt cx="768" cy="490"/>
          </a:xfrm>
        </p:grpSpPr>
        <p:grpSp>
          <p:nvGrpSpPr>
            <p:cNvPr id="54394" name="Group 221"/>
            <p:cNvGrpSpPr>
              <a:grpSpLocks/>
            </p:cNvGrpSpPr>
            <p:nvPr/>
          </p:nvGrpSpPr>
          <p:grpSpPr bwMode="auto">
            <a:xfrm>
              <a:off x="3936" y="1104"/>
              <a:ext cx="288" cy="490"/>
              <a:chOff x="3936" y="1104"/>
              <a:chExt cx="288" cy="490"/>
            </a:xfrm>
          </p:grpSpPr>
          <p:sp>
            <p:nvSpPr>
              <p:cNvPr id="54396" name="Rectangle 120"/>
              <p:cNvSpPr>
                <a:spLocks noChangeArrowheads="1"/>
              </p:cNvSpPr>
              <p:nvPr/>
            </p:nvSpPr>
            <p:spPr bwMode="auto">
              <a:xfrm>
                <a:off x="3936" y="1200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4397" name="Rectangle 121"/>
              <p:cNvSpPr>
                <a:spLocks noChangeArrowheads="1"/>
              </p:cNvSpPr>
              <p:nvPr/>
            </p:nvSpPr>
            <p:spPr bwMode="auto">
              <a:xfrm>
                <a:off x="3936" y="1104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4398" name="Rectangle 122"/>
              <p:cNvSpPr>
                <a:spLocks noChangeArrowheads="1"/>
              </p:cNvSpPr>
              <p:nvPr/>
            </p:nvSpPr>
            <p:spPr bwMode="auto">
              <a:xfrm>
                <a:off x="4032" y="1200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4399" name="Rectangle 123"/>
              <p:cNvSpPr>
                <a:spLocks noChangeArrowheads="1"/>
              </p:cNvSpPr>
              <p:nvPr/>
            </p:nvSpPr>
            <p:spPr bwMode="auto">
              <a:xfrm>
                <a:off x="4032" y="1296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4400" name="Rectangle 124"/>
              <p:cNvSpPr>
                <a:spLocks noChangeArrowheads="1"/>
              </p:cNvSpPr>
              <p:nvPr/>
            </p:nvSpPr>
            <p:spPr bwMode="auto">
              <a:xfrm>
                <a:off x="4128" y="1200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4401" name="Rectangle 125"/>
              <p:cNvSpPr>
                <a:spLocks noChangeArrowheads="1"/>
              </p:cNvSpPr>
              <p:nvPr/>
            </p:nvSpPr>
            <p:spPr bwMode="auto">
              <a:xfrm>
                <a:off x="3936" y="1296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4402" name="Rectangle 126"/>
              <p:cNvSpPr>
                <a:spLocks noChangeArrowheads="1"/>
              </p:cNvSpPr>
              <p:nvPr/>
            </p:nvSpPr>
            <p:spPr bwMode="auto">
              <a:xfrm>
                <a:off x="4032" y="110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4403" name="Rectangle 127"/>
              <p:cNvSpPr>
                <a:spLocks noChangeArrowheads="1"/>
              </p:cNvSpPr>
              <p:nvPr/>
            </p:nvSpPr>
            <p:spPr bwMode="auto">
              <a:xfrm>
                <a:off x="4128" y="1296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4404" name="Rectangle 128"/>
              <p:cNvSpPr>
                <a:spLocks noChangeArrowheads="1"/>
              </p:cNvSpPr>
              <p:nvPr/>
            </p:nvSpPr>
            <p:spPr bwMode="auto">
              <a:xfrm>
                <a:off x="4128" y="1104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4405" name="Text Box 129"/>
              <p:cNvSpPr txBox="1">
                <a:spLocks noChangeArrowheads="1"/>
              </p:cNvSpPr>
              <p:nvPr/>
            </p:nvSpPr>
            <p:spPr bwMode="auto">
              <a:xfrm>
                <a:off x="3984" y="1344"/>
                <a:ext cx="20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id-ID" sz="2000"/>
                  <a:t>3</a:t>
                </a:r>
              </a:p>
            </p:txBody>
          </p:sp>
        </p:grpSp>
        <p:sp>
          <p:nvSpPr>
            <p:cNvPr id="54395" name="Line 240"/>
            <p:cNvSpPr>
              <a:spLocks noChangeShapeType="1"/>
            </p:cNvSpPr>
            <p:nvPr/>
          </p:nvSpPr>
          <p:spPr bwMode="auto">
            <a:xfrm>
              <a:off x="3456" y="124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</p:grpSp>
      <p:grpSp>
        <p:nvGrpSpPr>
          <p:cNvPr id="17" name="Group 243"/>
          <p:cNvGrpSpPr>
            <a:grpSpLocks/>
          </p:cNvGrpSpPr>
          <p:nvPr/>
        </p:nvGrpSpPr>
        <p:grpSpPr bwMode="auto">
          <a:xfrm>
            <a:off x="6705600" y="1752600"/>
            <a:ext cx="1219200" cy="777875"/>
            <a:chOff x="4224" y="1104"/>
            <a:chExt cx="768" cy="490"/>
          </a:xfrm>
        </p:grpSpPr>
        <p:grpSp>
          <p:nvGrpSpPr>
            <p:cNvPr id="54382" name="Group 223"/>
            <p:cNvGrpSpPr>
              <a:grpSpLocks/>
            </p:cNvGrpSpPr>
            <p:nvPr/>
          </p:nvGrpSpPr>
          <p:grpSpPr bwMode="auto">
            <a:xfrm>
              <a:off x="4704" y="1104"/>
              <a:ext cx="288" cy="490"/>
              <a:chOff x="4704" y="1104"/>
              <a:chExt cx="288" cy="490"/>
            </a:xfrm>
          </p:grpSpPr>
          <p:sp>
            <p:nvSpPr>
              <p:cNvPr id="54384" name="Rectangle 140"/>
              <p:cNvSpPr>
                <a:spLocks noChangeArrowheads="1"/>
              </p:cNvSpPr>
              <p:nvPr/>
            </p:nvSpPr>
            <p:spPr bwMode="auto">
              <a:xfrm>
                <a:off x="4704" y="1200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4385" name="Rectangle 141"/>
              <p:cNvSpPr>
                <a:spLocks noChangeArrowheads="1"/>
              </p:cNvSpPr>
              <p:nvPr/>
            </p:nvSpPr>
            <p:spPr bwMode="auto">
              <a:xfrm>
                <a:off x="4704" y="1104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4386" name="Rectangle 142"/>
              <p:cNvSpPr>
                <a:spLocks noChangeArrowheads="1"/>
              </p:cNvSpPr>
              <p:nvPr/>
            </p:nvSpPr>
            <p:spPr bwMode="auto">
              <a:xfrm>
                <a:off x="4800" y="1200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4387" name="Rectangle 143"/>
              <p:cNvSpPr>
                <a:spLocks noChangeArrowheads="1"/>
              </p:cNvSpPr>
              <p:nvPr/>
            </p:nvSpPr>
            <p:spPr bwMode="auto">
              <a:xfrm>
                <a:off x="4800" y="1296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4388" name="Rectangle 144"/>
              <p:cNvSpPr>
                <a:spLocks noChangeArrowheads="1"/>
              </p:cNvSpPr>
              <p:nvPr/>
            </p:nvSpPr>
            <p:spPr bwMode="auto">
              <a:xfrm>
                <a:off x="4896" y="1200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4389" name="Rectangle 145"/>
              <p:cNvSpPr>
                <a:spLocks noChangeArrowheads="1"/>
              </p:cNvSpPr>
              <p:nvPr/>
            </p:nvSpPr>
            <p:spPr bwMode="auto">
              <a:xfrm>
                <a:off x="4704" y="1296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4390" name="Rectangle 146"/>
              <p:cNvSpPr>
                <a:spLocks noChangeArrowheads="1"/>
              </p:cNvSpPr>
              <p:nvPr/>
            </p:nvSpPr>
            <p:spPr bwMode="auto">
              <a:xfrm>
                <a:off x="4896" y="110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4391" name="Rectangle 147"/>
              <p:cNvSpPr>
                <a:spLocks noChangeArrowheads="1"/>
              </p:cNvSpPr>
              <p:nvPr/>
            </p:nvSpPr>
            <p:spPr bwMode="auto">
              <a:xfrm>
                <a:off x="4896" y="1296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4392" name="Rectangle 148"/>
              <p:cNvSpPr>
                <a:spLocks noChangeArrowheads="1"/>
              </p:cNvSpPr>
              <p:nvPr/>
            </p:nvSpPr>
            <p:spPr bwMode="auto">
              <a:xfrm>
                <a:off x="4800" y="1104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4393" name="Text Box 149"/>
              <p:cNvSpPr txBox="1">
                <a:spLocks noChangeArrowheads="1"/>
              </p:cNvSpPr>
              <p:nvPr/>
            </p:nvSpPr>
            <p:spPr bwMode="auto">
              <a:xfrm>
                <a:off x="4752" y="1344"/>
                <a:ext cx="20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id-ID" sz="2000"/>
                  <a:t>4</a:t>
                </a:r>
              </a:p>
            </p:txBody>
          </p:sp>
        </p:grpSp>
        <p:sp>
          <p:nvSpPr>
            <p:cNvPr id="54383" name="Line 242"/>
            <p:cNvSpPr>
              <a:spLocks noChangeShapeType="1"/>
            </p:cNvSpPr>
            <p:nvPr/>
          </p:nvSpPr>
          <p:spPr bwMode="auto">
            <a:xfrm>
              <a:off x="4224" y="124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</p:grpSp>
      <p:grpSp>
        <p:nvGrpSpPr>
          <p:cNvPr id="19" name="Group 262"/>
          <p:cNvGrpSpPr>
            <a:grpSpLocks/>
          </p:cNvGrpSpPr>
          <p:nvPr/>
        </p:nvGrpSpPr>
        <p:grpSpPr bwMode="auto">
          <a:xfrm>
            <a:off x="4267200" y="3733800"/>
            <a:ext cx="1219200" cy="1690688"/>
            <a:chOff x="2688" y="2352"/>
            <a:chExt cx="768" cy="1065"/>
          </a:xfrm>
        </p:grpSpPr>
        <p:grpSp>
          <p:nvGrpSpPr>
            <p:cNvPr id="54355" name="Group 261"/>
            <p:cNvGrpSpPr>
              <a:grpSpLocks/>
            </p:cNvGrpSpPr>
            <p:nvPr/>
          </p:nvGrpSpPr>
          <p:grpSpPr bwMode="auto">
            <a:xfrm>
              <a:off x="3168" y="2352"/>
              <a:ext cx="288" cy="1065"/>
              <a:chOff x="3168" y="2352"/>
              <a:chExt cx="288" cy="1065"/>
            </a:xfrm>
          </p:grpSpPr>
          <p:grpSp>
            <p:nvGrpSpPr>
              <p:cNvPr id="54359" name="Group 260"/>
              <p:cNvGrpSpPr>
                <a:grpSpLocks/>
              </p:cNvGrpSpPr>
              <p:nvPr/>
            </p:nvGrpSpPr>
            <p:grpSpPr bwMode="auto">
              <a:xfrm>
                <a:off x="3168" y="2928"/>
                <a:ext cx="288" cy="489"/>
                <a:chOff x="3168" y="2928"/>
                <a:chExt cx="288" cy="489"/>
              </a:xfrm>
            </p:grpSpPr>
            <p:sp>
              <p:nvSpPr>
                <p:cNvPr id="54373" name="Rectangle 160"/>
                <p:cNvSpPr>
                  <a:spLocks noChangeArrowheads="1"/>
                </p:cNvSpPr>
                <p:nvPr/>
              </p:nvSpPr>
              <p:spPr bwMode="auto">
                <a:xfrm>
                  <a:off x="3168" y="2928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4374" name="Rectangle 161"/>
                <p:cNvSpPr>
                  <a:spLocks noChangeArrowheads="1"/>
                </p:cNvSpPr>
                <p:nvPr/>
              </p:nvSpPr>
              <p:spPr bwMode="auto">
                <a:xfrm>
                  <a:off x="3264" y="3024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4375" name="Rectangle 162"/>
                <p:cNvSpPr>
                  <a:spLocks noChangeArrowheads="1"/>
                </p:cNvSpPr>
                <p:nvPr/>
              </p:nvSpPr>
              <p:spPr bwMode="auto">
                <a:xfrm>
                  <a:off x="3168" y="3024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4376" name="Rectangle 164"/>
                <p:cNvSpPr>
                  <a:spLocks noChangeArrowheads="1"/>
                </p:cNvSpPr>
                <p:nvPr/>
              </p:nvSpPr>
              <p:spPr bwMode="auto">
                <a:xfrm>
                  <a:off x="3360" y="3024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4377" name="Rectangle 165"/>
                <p:cNvSpPr>
                  <a:spLocks noChangeArrowheads="1"/>
                </p:cNvSpPr>
                <p:nvPr/>
              </p:nvSpPr>
              <p:spPr bwMode="auto">
                <a:xfrm>
                  <a:off x="3168" y="3120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4378" name="Rectangle 166"/>
                <p:cNvSpPr>
                  <a:spLocks noChangeArrowheads="1"/>
                </p:cNvSpPr>
                <p:nvPr/>
              </p:nvSpPr>
              <p:spPr bwMode="auto">
                <a:xfrm>
                  <a:off x="3360" y="2928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4379" name="Rectangle 167"/>
                <p:cNvSpPr>
                  <a:spLocks noChangeArrowheads="1"/>
                </p:cNvSpPr>
                <p:nvPr/>
              </p:nvSpPr>
              <p:spPr bwMode="auto">
                <a:xfrm>
                  <a:off x="3360" y="3120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4380" name="Rectangle 168"/>
                <p:cNvSpPr>
                  <a:spLocks noChangeArrowheads="1"/>
                </p:cNvSpPr>
                <p:nvPr/>
              </p:nvSpPr>
              <p:spPr bwMode="auto">
                <a:xfrm>
                  <a:off x="3264" y="2928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4381" name="Text Box 169"/>
                <p:cNvSpPr txBox="1">
                  <a:spLocks noChangeArrowheads="1"/>
                </p:cNvSpPr>
                <p:nvPr/>
              </p:nvSpPr>
              <p:spPr bwMode="auto">
                <a:xfrm>
                  <a:off x="3224" y="3167"/>
                  <a:ext cx="20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id-ID" sz="2000"/>
                    <a:t>4</a:t>
                  </a:r>
                </a:p>
              </p:txBody>
            </p:sp>
          </p:grpSp>
          <p:grpSp>
            <p:nvGrpSpPr>
              <p:cNvPr id="54360" name="Group 250"/>
              <p:cNvGrpSpPr>
                <a:grpSpLocks/>
              </p:cNvGrpSpPr>
              <p:nvPr/>
            </p:nvGrpSpPr>
            <p:grpSpPr bwMode="auto">
              <a:xfrm>
                <a:off x="3168" y="2352"/>
                <a:ext cx="288" cy="864"/>
                <a:chOff x="3168" y="2352"/>
                <a:chExt cx="288" cy="864"/>
              </a:xfrm>
            </p:grpSpPr>
            <p:grpSp>
              <p:nvGrpSpPr>
                <p:cNvPr id="54361" name="Group 220"/>
                <p:cNvGrpSpPr>
                  <a:grpSpLocks/>
                </p:cNvGrpSpPr>
                <p:nvPr/>
              </p:nvGrpSpPr>
              <p:grpSpPr bwMode="auto">
                <a:xfrm>
                  <a:off x="3168" y="2352"/>
                  <a:ext cx="288" cy="489"/>
                  <a:chOff x="3168" y="2352"/>
                  <a:chExt cx="288" cy="489"/>
                </a:xfrm>
              </p:grpSpPr>
              <p:sp>
                <p:nvSpPr>
                  <p:cNvPr id="54363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352"/>
                    <a:ext cx="96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4364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448"/>
                    <a:ext cx="96" cy="96"/>
                  </a:xfrm>
                  <a:prstGeom prst="rect">
                    <a:avLst/>
                  </a:prstGeom>
                  <a:solidFill>
                    <a:srgbClr val="CC66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436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2448"/>
                    <a:ext cx="96" cy="96"/>
                  </a:xfrm>
                  <a:prstGeom prst="rect">
                    <a:avLst/>
                  </a:prstGeom>
                  <a:solidFill>
                    <a:srgbClr val="CCFFCC"/>
                  </a:solidFill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4366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544"/>
                    <a:ext cx="96" cy="96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4367" name="Rectangle 154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2448"/>
                    <a:ext cx="96" cy="96"/>
                  </a:xfrm>
                  <a:prstGeom prst="rect">
                    <a:avLst/>
                  </a:prstGeom>
                  <a:solidFill>
                    <a:srgbClr val="FFCC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4368" name="Rectangle 155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2544"/>
                    <a:ext cx="96" cy="96"/>
                  </a:xfrm>
                  <a:prstGeom prst="rect">
                    <a:avLst/>
                  </a:prstGeom>
                  <a:solidFill>
                    <a:srgbClr val="33CC3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4369" name="Rectangle 156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2352"/>
                    <a:ext cx="96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4370" name="Rectangle 157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2544"/>
                    <a:ext cx="96" cy="96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4371" name="Rectangle 158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2352"/>
                    <a:ext cx="96" cy="96"/>
                  </a:xfrm>
                  <a:prstGeom prst="rect">
                    <a:avLst/>
                  </a:pr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4372" name="Text Box 1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24" y="2591"/>
                    <a:ext cx="203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id-ID" sz="2000"/>
                      <a:t>2</a:t>
                    </a:r>
                  </a:p>
                </p:txBody>
              </p:sp>
            </p:grpSp>
            <p:sp>
              <p:nvSpPr>
                <p:cNvPr id="54362" name="Rectangle 163"/>
                <p:cNvSpPr>
                  <a:spLocks noChangeArrowheads="1"/>
                </p:cNvSpPr>
                <p:nvPr/>
              </p:nvSpPr>
              <p:spPr bwMode="auto">
                <a:xfrm>
                  <a:off x="3264" y="312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</p:grpSp>
        <p:grpSp>
          <p:nvGrpSpPr>
            <p:cNvPr id="54356" name="Group 251"/>
            <p:cNvGrpSpPr>
              <a:grpSpLocks/>
            </p:cNvGrpSpPr>
            <p:nvPr/>
          </p:nvGrpSpPr>
          <p:grpSpPr bwMode="auto">
            <a:xfrm>
              <a:off x="2688" y="2496"/>
              <a:ext cx="480" cy="576"/>
              <a:chOff x="2688" y="2496"/>
              <a:chExt cx="480" cy="576"/>
            </a:xfrm>
          </p:grpSpPr>
          <p:sp>
            <p:nvSpPr>
              <p:cNvPr id="54357" name="Line 248"/>
              <p:cNvSpPr>
                <a:spLocks noChangeShapeType="1"/>
              </p:cNvSpPr>
              <p:nvPr/>
            </p:nvSpPr>
            <p:spPr bwMode="auto">
              <a:xfrm flipV="1">
                <a:off x="2688" y="2496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54358" name="Line 249"/>
              <p:cNvSpPr>
                <a:spLocks noChangeShapeType="1"/>
              </p:cNvSpPr>
              <p:nvPr/>
            </p:nvSpPr>
            <p:spPr bwMode="auto">
              <a:xfrm>
                <a:off x="2688" y="2736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</p:grpSp>
      </p:grpSp>
      <p:grpSp>
        <p:nvGrpSpPr>
          <p:cNvPr id="25" name="Group 254"/>
          <p:cNvGrpSpPr>
            <a:grpSpLocks/>
          </p:cNvGrpSpPr>
          <p:nvPr/>
        </p:nvGrpSpPr>
        <p:grpSpPr bwMode="auto">
          <a:xfrm>
            <a:off x="5486400" y="3733800"/>
            <a:ext cx="1219200" cy="776288"/>
            <a:chOff x="3456" y="2352"/>
            <a:chExt cx="768" cy="489"/>
          </a:xfrm>
        </p:grpSpPr>
        <p:grpSp>
          <p:nvGrpSpPr>
            <p:cNvPr id="54343" name="Group 222"/>
            <p:cNvGrpSpPr>
              <a:grpSpLocks/>
            </p:cNvGrpSpPr>
            <p:nvPr/>
          </p:nvGrpSpPr>
          <p:grpSpPr bwMode="auto">
            <a:xfrm>
              <a:off x="3936" y="2352"/>
              <a:ext cx="288" cy="489"/>
              <a:chOff x="3936" y="2352"/>
              <a:chExt cx="288" cy="489"/>
            </a:xfrm>
          </p:grpSpPr>
          <p:sp>
            <p:nvSpPr>
              <p:cNvPr id="54345" name="Rectangle 170"/>
              <p:cNvSpPr>
                <a:spLocks noChangeArrowheads="1"/>
              </p:cNvSpPr>
              <p:nvPr/>
            </p:nvSpPr>
            <p:spPr bwMode="auto">
              <a:xfrm>
                <a:off x="4032" y="235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4346" name="Rectangle 171"/>
              <p:cNvSpPr>
                <a:spLocks noChangeArrowheads="1"/>
              </p:cNvSpPr>
              <p:nvPr/>
            </p:nvSpPr>
            <p:spPr bwMode="auto">
              <a:xfrm>
                <a:off x="4032" y="244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4347" name="Rectangle 172"/>
              <p:cNvSpPr>
                <a:spLocks noChangeArrowheads="1"/>
              </p:cNvSpPr>
              <p:nvPr/>
            </p:nvSpPr>
            <p:spPr bwMode="auto">
              <a:xfrm>
                <a:off x="3936" y="2352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4348" name="Rectangle 173"/>
              <p:cNvSpPr>
                <a:spLocks noChangeArrowheads="1"/>
              </p:cNvSpPr>
              <p:nvPr/>
            </p:nvSpPr>
            <p:spPr bwMode="auto">
              <a:xfrm>
                <a:off x="4032" y="254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4349" name="Rectangle 174"/>
              <p:cNvSpPr>
                <a:spLocks noChangeArrowheads="1"/>
              </p:cNvSpPr>
              <p:nvPr/>
            </p:nvSpPr>
            <p:spPr bwMode="auto">
              <a:xfrm>
                <a:off x="4128" y="244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4350" name="Rectangle 175"/>
              <p:cNvSpPr>
                <a:spLocks noChangeArrowheads="1"/>
              </p:cNvSpPr>
              <p:nvPr/>
            </p:nvSpPr>
            <p:spPr bwMode="auto">
              <a:xfrm>
                <a:off x="3936" y="254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4351" name="Rectangle 176"/>
              <p:cNvSpPr>
                <a:spLocks noChangeArrowheads="1"/>
              </p:cNvSpPr>
              <p:nvPr/>
            </p:nvSpPr>
            <p:spPr bwMode="auto">
              <a:xfrm>
                <a:off x="3936" y="244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4352" name="Rectangle 177"/>
              <p:cNvSpPr>
                <a:spLocks noChangeArrowheads="1"/>
              </p:cNvSpPr>
              <p:nvPr/>
            </p:nvSpPr>
            <p:spPr bwMode="auto">
              <a:xfrm>
                <a:off x="4128" y="254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4353" name="Rectangle 178"/>
              <p:cNvSpPr>
                <a:spLocks noChangeArrowheads="1"/>
              </p:cNvSpPr>
              <p:nvPr/>
            </p:nvSpPr>
            <p:spPr bwMode="auto">
              <a:xfrm>
                <a:off x="4128" y="235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4354" name="Text Box 179"/>
              <p:cNvSpPr txBox="1">
                <a:spLocks noChangeArrowheads="1"/>
              </p:cNvSpPr>
              <p:nvPr/>
            </p:nvSpPr>
            <p:spPr bwMode="auto">
              <a:xfrm>
                <a:off x="3992" y="2591"/>
                <a:ext cx="20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id-ID" sz="2000"/>
                  <a:t>1</a:t>
                </a:r>
              </a:p>
            </p:txBody>
          </p:sp>
        </p:grpSp>
        <p:sp>
          <p:nvSpPr>
            <p:cNvPr id="54344" name="Line 253"/>
            <p:cNvSpPr>
              <a:spLocks noChangeShapeType="1"/>
            </p:cNvSpPr>
            <p:nvPr/>
          </p:nvSpPr>
          <p:spPr bwMode="auto">
            <a:xfrm>
              <a:off x="345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</p:grpSp>
      <p:grpSp>
        <p:nvGrpSpPr>
          <p:cNvPr id="27" name="Group 259"/>
          <p:cNvGrpSpPr>
            <a:grpSpLocks/>
          </p:cNvGrpSpPr>
          <p:nvPr/>
        </p:nvGrpSpPr>
        <p:grpSpPr bwMode="auto">
          <a:xfrm>
            <a:off x="6705600" y="3200400"/>
            <a:ext cx="1219200" cy="1843088"/>
            <a:chOff x="4224" y="2016"/>
            <a:chExt cx="768" cy="1161"/>
          </a:xfrm>
        </p:grpSpPr>
        <p:grpSp>
          <p:nvGrpSpPr>
            <p:cNvPr id="54327" name="Group 257"/>
            <p:cNvGrpSpPr>
              <a:grpSpLocks/>
            </p:cNvGrpSpPr>
            <p:nvPr/>
          </p:nvGrpSpPr>
          <p:grpSpPr bwMode="auto">
            <a:xfrm>
              <a:off x="4704" y="2016"/>
              <a:ext cx="288" cy="1161"/>
              <a:chOff x="4704" y="2016"/>
              <a:chExt cx="288" cy="1161"/>
            </a:xfrm>
          </p:grpSpPr>
          <p:grpSp>
            <p:nvGrpSpPr>
              <p:cNvPr id="54331" name="Group 224"/>
              <p:cNvGrpSpPr>
                <a:grpSpLocks/>
              </p:cNvGrpSpPr>
              <p:nvPr/>
            </p:nvGrpSpPr>
            <p:grpSpPr bwMode="auto">
              <a:xfrm>
                <a:off x="4704" y="2016"/>
                <a:ext cx="288" cy="489"/>
                <a:chOff x="4704" y="2016"/>
                <a:chExt cx="288" cy="489"/>
              </a:xfrm>
            </p:grpSpPr>
            <p:sp>
              <p:nvSpPr>
                <p:cNvPr id="54333" name="Rectangle 190"/>
                <p:cNvSpPr>
                  <a:spLocks noChangeArrowheads="1"/>
                </p:cNvSpPr>
                <p:nvPr/>
              </p:nvSpPr>
              <p:spPr bwMode="auto">
                <a:xfrm>
                  <a:off x="4800" y="2016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4334" name="Rectangle 191"/>
                <p:cNvSpPr>
                  <a:spLocks noChangeArrowheads="1"/>
                </p:cNvSpPr>
                <p:nvPr/>
              </p:nvSpPr>
              <p:spPr bwMode="auto">
                <a:xfrm>
                  <a:off x="4800" y="2112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4335" name="Rectangle 192"/>
                <p:cNvSpPr>
                  <a:spLocks noChangeArrowheads="1"/>
                </p:cNvSpPr>
                <p:nvPr/>
              </p:nvSpPr>
              <p:spPr bwMode="auto">
                <a:xfrm>
                  <a:off x="4704" y="2016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4336" name="Rectangle 193"/>
                <p:cNvSpPr>
                  <a:spLocks noChangeArrowheads="1"/>
                </p:cNvSpPr>
                <p:nvPr/>
              </p:nvSpPr>
              <p:spPr bwMode="auto">
                <a:xfrm>
                  <a:off x="4800" y="220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4337" name="Rectangle 194"/>
                <p:cNvSpPr>
                  <a:spLocks noChangeArrowheads="1"/>
                </p:cNvSpPr>
                <p:nvPr/>
              </p:nvSpPr>
              <p:spPr bwMode="auto">
                <a:xfrm>
                  <a:off x="4896" y="2112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4338" name="Rectangle 195"/>
                <p:cNvSpPr>
                  <a:spLocks noChangeArrowheads="1"/>
                </p:cNvSpPr>
                <p:nvPr/>
              </p:nvSpPr>
              <p:spPr bwMode="auto">
                <a:xfrm>
                  <a:off x="4704" y="2112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4339" name="Rectangle 196"/>
                <p:cNvSpPr>
                  <a:spLocks noChangeArrowheads="1"/>
                </p:cNvSpPr>
                <p:nvPr/>
              </p:nvSpPr>
              <p:spPr bwMode="auto">
                <a:xfrm>
                  <a:off x="4704" y="2208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4340" name="Rectangle 197"/>
                <p:cNvSpPr>
                  <a:spLocks noChangeArrowheads="1"/>
                </p:cNvSpPr>
                <p:nvPr/>
              </p:nvSpPr>
              <p:spPr bwMode="auto">
                <a:xfrm>
                  <a:off x="4896" y="2208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4341" name="Rectangle 198"/>
                <p:cNvSpPr>
                  <a:spLocks noChangeArrowheads="1"/>
                </p:cNvSpPr>
                <p:nvPr/>
              </p:nvSpPr>
              <p:spPr bwMode="auto">
                <a:xfrm>
                  <a:off x="4896" y="2016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4342" name="Text Box 199"/>
                <p:cNvSpPr txBox="1">
                  <a:spLocks noChangeArrowheads="1"/>
                </p:cNvSpPr>
                <p:nvPr/>
              </p:nvSpPr>
              <p:spPr bwMode="auto">
                <a:xfrm>
                  <a:off x="4760" y="2255"/>
                  <a:ext cx="20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id-ID" sz="2000"/>
                    <a:t>2</a:t>
                  </a:r>
                </a:p>
              </p:txBody>
            </p:sp>
          </p:grpSp>
          <p:sp>
            <p:nvSpPr>
              <p:cNvPr id="54332" name="Text Box 209"/>
              <p:cNvSpPr txBox="1">
                <a:spLocks noChangeArrowheads="1"/>
              </p:cNvSpPr>
              <p:nvPr/>
            </p:nvSpPr>
            <p:spPr bwMode="auto">
              <a:xfrm>
                <a:off x="4760" y="2927"/>
                <a:ext cx="20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id-ID" sz="2000"/>
                  <a:t>0</a:t>
                </a:r>
              </a:p>
            </p:txBody>
          </p:sp>
        </p:grpSp>
        <p:grpSp>
          <p:nvGrpSpPr>
            <p:cNvPr id="54328" name="Group 258"/>
            <p:cNvGrpSpPr>
              <a:grpSpLocks/>
            </p:cNvGrpSpPr>
            <p:nvPr/>
          </p:nvGrpSpPr>
          <p:grpSpPr bwMode="auto">
            <a:xfrm>
              <a:off x="4224" y="2160"/>
              <a:ext cx="480" cy="672"/>
              <a:chOff x="4224" y="2160"/>
              <a:chExt cx="480" cy="672"/>
            </a:xfrm>
          </p:grpSpPr>
          <p:sp>
            <p:nvSpPr>
              <p:cNvPr id="54329" name="Line 255"/>
              <p:cNvSpPr>
                <a:spLocks noChangeShapeType="1"/>
              </p:cNvSpPr>
              <p:nvPr/>
            </p:nvSpPr>
            <p:spPr bwMode="auto">
              <a:xfrm flipV="1">
                <a:off x="4224" y="2160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54330" name="Line 256"/>
              <p:cNvSpPr>
                <a:spLocks noChangeShapeType="1"/>
              </p:cNvSpPr>
              <p:nvPr/>
            </p:nvSpPr>
            <p:spPr bwMode="auto">
              <a:xfrm>
                <a:off x="4224" y="2496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</p:grpSp>
      </p:grpSp>
      <p:grpSp>
        <p:nvGrpSpPr>
          <p:cNvPr id="31" name="Group 266"/>
          <p:cNvGrpSpPr>
            <a:grpSpLocks/>
          </p:cNvGrpSpPr>
          <p:nvPr/>
        </p:nvGrpSpPr>
        <p:grpSpPr bwMode="auto">
          <a:xfrm>
            <a:off x="3048000" y="2133600"/>
            <a:ext cx="1219200" cy="3990975"/>
            <a:chOff x="1920" y="1344"/>
            <a:chExt cx="768" cy="2514"/>
          </a:xfrm>
        </p:grpSpPr>
        <p:grpSp>
          <p:nvGrpSpPr>
            <p:cNvPr id="54287" name="Group 265"/>
            <p:cNvGrpSpPr>
              <a:grpSpLocks/>
            </p:cNvGrpSpPr>
            <p:nvPr/>
          </p:nvGrpSpPr>
          <p:grpSpPr bwMode="auto">
            <a:xfrm>
              <a:off x="2400" y="1344"/>
              <a:ext cx="288" cy="2514"/>
              <a:chOff x="2400" y="1344"/>
              <a:chExt cx="288" cy="2514"/>
            </a:xfrm>
          </p:grpSpPr>
          <p:grpSp>
            <p:nvGrpSpPr>
              <p:cNvPr id="54293" name="Group 215"/>
              <p:cNvGrpSpPr>
                <a:grpSpLocks/>
              </p:cNvGrpSpPr>
              <p:nvPr/>
            </p:nvGrpSpPr>
            <p:grpSpPr bwMode="auto">
              <a:xfrm>
                <a:off x="2400" y="1344"/>
                <a:ext cx="288" cy="490"/>
                <a:chOff x="2400" y="1344"/>
                <a:chExt cx="288" cy="490"/>
              </a:xfrm>
            </p:grpSpPr>
            <p:sp>
              <p:nvSpPr>
                <p:cNvPr id="54317" name="Rectangle 70"/>
                <p:cNvSpPr>
                  <a:spLocks noChangeArrowheads="1"/>
                </p:cNvSpPr>
                <p:nvPr/>
              </p:nvSpPr>
              <p:spPr bwMode="auto">
                <a:xfrm>
                  <a:off x="2400" y="1344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4318" name="Rectangle 71"/>
                <p:cNvSpPr>
                  <a:spLocks noChangeArrowheads="1"/>
                </p:cNvSpPr>
                <p:nvPr/>
              </p:nvSpPr>
              <p:spPr bwMode="auto">
                <a:xfrm>
                  <a:off x="2496" y="1344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4319" name="Rectangle 72"/>
                <p:cNvSpPr>
                  <a:spLocks noChangeArrowheads="1"/>
                </p:cNvSpPr>
                <p:nvPr/>
              </p:nvSpPr>
              <p:spPr bwMode="auto">
                <a:xfrm>
                  <a:off x="2496" y="1440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4320" name="Rectangle 73"/>
                <p:cNvSpPr>
                  <a:spLocks noChangeArrowheads="1"/>
                </p:cNvSpPr>
                <p:nvPr/>
              </p:nvSpPr>
              <p:spPr bwMode="auto">
                <a:xfrm>
                  <a:off x="2496" y="1536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4321" name="Rectangle 74"/>
                <p:cNvSpPr>
                  <a:spLocks noChangeArrowheads="1"/>
                </p:cNvSpPr>
                <p:nvPr/>
              </p:nvSpPr>
              <p:spPr bwMode="auto">
                <a:xfrm>
                  <a:off x="2592" y="1440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4322" name="Rectangle 75"/>
                <p:cNvSpPr>
                  <a:spLocks noChangeArrowheads="1"/>
                </p:cNvSpPr>
                <p:nvPr/>
              </p:nvSpPr>
              <p:spPr bwMode="auto">
                <a:xfrm>
                  <a:off x="2400" y="1536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4323" name="Rectangle 76"/>
                <p:cNvSpPr>
                  <a:spLocks noChangeArrowheads="1"/>
                </p:cNvSpPr>
                <p:nvPr/>
              </p:nvSpPr>
              <p:spPr bwMode="auto">
                <a:xfrm>
                  <a:off x="2400" y="144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4324" name="Rectangle 77"/>
                <p:cNvSpPr>
                  <a:spLocks noChangeArrowheads="1"/>
                </p:cNvSpPr>
                <p:nvPr/>
              </p:nvSpPr>
              <p:spPr bwMode="auto">
                <a:xfrm>
                  <a:off x="2592" y="1536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4325" name="Rectangle 78"/>
                <p:cNvSpPr>
                  <a:spLocks noChangeArrowheads="1"/>
                </p:cNvSpPr>
                <p:nvPr/>
              </p:nvSpPr>
              <p:spPr bwMode="auto">
                <a:xfrm>
                  <a:off x="2592" y="1344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4326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2448" y="1584"/>
                  <a:ext cx="20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id-ID" sz="2000"/>
                    <a:t>3</a:t>
                  </a:r>
                </a:p>
              </p:txBody>
            </p:sp>
          </p:grpSp>
          <p:grpSp>
            <p:nvGrpSpPr>
              <p:cNvPr id="54294" name="Group 226"/>
              <p:cNvGrpSpPr>
                <a:grpSpLocks/>
              </p:cNvGrpSpPr>
              <p:nvPr/>
            </p:nvGrpSpPr>
            <p:grpSpPr bwMode="auto">
              <a:xfrm>
                <a:off x="2400" y="2592"/>
                <a:ext cx="288" cy="1266"/>
                <a:chOff x="2400" y="2592"/>
                <a:chExt cx="288" cy="1266"/>
              </a:xfrm>
            </p:grpSpPr>
            <p:grpSp>
              <p:nvGrpSpPr>
                <p:cNvPr id="54295" name="Group 217"/>
                <p:cNvGrpSpPr>
                  <a:grpSpLocks/>
                </p:cNvGrpSpPr>
                <p:nvPr/>
              </p:nvGrpSpPr>
              <p:grpSpPr bwMode="auto">
                <a:xfrm>
                  <a:off x="2400" y="3360"/>
                  <a:ext cx="288" cy="498"/>
                  <a:chOff x="2400" y="3360"/>
                  <a:chExt cx="288" cy="498"/>
                </a:xfrm>
              </p:grpSpPr>
              <p:sp>
                <p:nvSpPr>
                  <p:cNvPr id="54307" name="Rectangle 88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3360"/>
                    <a:ext cx="96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4308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3360"/>
                    <a:ext cx="96" cy="96"/>
                  </a:xfrm>
                  <a:prstGeom prst="rect">
                    <a:avLst/>
                  </a:prstGeom>
                  <a:solidFill>
                    <a:srgbClr val="CC66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4309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3456"/>
                    <a:ext cx="96" cy="96"/>
                  </a:xfrm>
                  <a:prstGeom prst="rect">
                    <a:avLst/>
                  </a:prstGeom>
                  <a:solidFill>
                    <a:srgbClr val="CCFFCC"/>
                  </a:solidFill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4310" name="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3552"/>
                    <a:ext cx="96" cy="96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4311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3456"/>
                    <a:ext cx="96" cy="96"/>
                  </a:xfrm>
                  <a:prstGeom prst="rect">
                    <a:avLst/>
                  </a:prstGeom>
                  <a:solidFill>
                    <a:srgbClr val="FFCC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4312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3552"/>
                    <a:ext cx="96" cy="96"/>
                  </a:xfrm>
                  <a:prstGeom prst="rect">
                    <a:avLst/>
                  </a:prstGeom>
                  <a:solidFill>
                    <a:srgbClr val="33CC3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4313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3456"/>
                    <a:ext cx="96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4314" name="Rectangle 95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3552"/>
                    <a:ext cx="96" cy="96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4315" name="Rectangle 96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3360"/>
                    <a:ext cx="96" cy="96"/>
                  </a:xfrm>
                  <a:prstGeom prst="rect">
                    <a:avLst/>
                  </a:pr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4316" name="Text Box 9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48" y="3608"/>
                    <a:ext cx="203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id-ID" sz="2000"/>
                      <a:t>4</a:t>
                    </a:r>
                  </a:p>
                </p:txBody>
              </p:sp>
            </p:grpSp>
            <p:grpSp>
              <p:nvGrpSpPr>
                <p:cNvPr id="54296" name="Group 216"/>
                <p:cNvGrpSpPr>
                  <a:grpSpLocks/>
                </p:cNvGrpSpPr>
                <p:nvPr/>
              </p:nvGrpSpPr>
              <p:grpSpPr bwMode="auto">
                <a:xfrm>
                  <a:off x="2400" y="2592"/>
                  <a:ext cx="288" cy="489"/>
                  <a:chOff x="2400" y="2592"/>
                  <a:chExt cx="288" cy="489"/>
                </a:xfrm>
              </p:grpSpPr>
              <p:sp>
                <p:nvSpPr>
                  <p:cNvPr id="54297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2592"/>
                    <a:ext cx="96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4298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2688"/>
                    <a:ext cx="96" cy="96"/>
                  </a:xfrm>
                  <a:prstGeom prst="rect">
                    <a:avLst/>
                  </a:prstGeom>
                  <a:solidFill>
                    <a:srgbClr val="CC66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4299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2688"/>
                    <a:ext cx="96" cy="96"/>
                  </a:xfrm>
                  <a:prstGeom prst="rect">
                    <a:avLst/>
                  </a:prstGeom>
                  <a:solidFill>
                    <a:srgbClr val="CCFFCC"/>
                  </a:solidFill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4300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2784"/>
                    <a:ext cx="96" cy="96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4301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2688"/>
                    <a:ext cx="96" cy="96"/>
                  </a:xfrm>
                  <a:prstGeom prst="rect">
                    <a:avLst/>
                  </a:prstGeom>
                  <a:solidFill>
                    <a:srgbClr val="FFCC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4302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2784"/>
                    <a:ext cx="96" cy="96"/>
                  </a:xfrm>
                  <a:prstGeom prst="rect">
                    <a:avLst/>
                  </a:prstGeom>
                  <a:solidFill>
                    <a:srgbClr val="33CC3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4303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2592"/>
                    <a:ext cx="96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4304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2784"/>
                    <a:ext cx="96" cy="96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4305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2592"/>
                    <a:ext cx="96" cy="96"/>
                  </a:xfrm>
                  <a:prstGeom prst="rect">
                    <a:avLst/>
                  </a:pr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4306" name="Text Box 9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56" y="2831"/>
                    <a:ext cx="203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id-ID" sz="2000"/>
                      <a:t>3</a:t>
                    </a:r>
                  </a:p>
                </p:txBody>
              </p:sp>
            </p:grpSp>
          </p:grpSp>
        </p:grpSp>
        <p:grpSp>
          <p:nvGrpSpPr>
            <p:cNvPr id="54288" name="Group 264"/>
            <p:cNvGrpSpPr>
              <a:grpSpLocks/>
            </p:cNvGrpSpPr>
            <p:nvPr/>
          </p:nvGrpSpPr>
          <p:grpSpPr bwMode="auto">
            <a:xfrm>
              <a:off x="1920" y="1488"/>
              <a:ext cx="480" cy="2016"/>
              <a:chOff x="1920" y="1488"/>
              <a:chExt cx="480" cy="2016"/>
            </a:xfrm>
          </p:grpSpPr>
          <p:grpSp>
            <p:nvGrpSpPr>
              <p:cNvPr id="54289" name="Group 246"/>
              <p:cNvGrpSpPr>
                <a:grpSpLocks/>
              </p:cNvGrpSpPr>
              <p:nvPr/>
            </p:nvGrpSpPr>
            <p:grpSpPr bwMode="auto">
              <a:xfrm>
                <a:off x="1920" y="2736"/>
                <a:ext cx="480" cy="768"/>
                <a:chOff x="1920" y="2736"/>
                <a:chExt cx="480" cy="768"/>
              </a:xfrm>
            </p:grpSpPr>
            <p:sp>
              <p:nvSpPr>
                <p:cNvPr id="54291" name="Line 244"/>
                <p:cNvSpPr>
                  <a:spLocks noChangeShapeType="1"/>
                </p:cNvSpPr>
                <p:nvPr/>
              </p:nvSpPr>
              <p:spPr bwMode="auto">
                <a:xfrm>
                  <a:off x="1920" y="2736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id-ID"/>
                </a:p>
              </p:txBody>
            </p:sp>
            <p:sp>
              <p:nvSpPr>
                <p:cNvPr id="54292" name="Line 245"/>
                <p:cNvSpPr>
                  <a:spLocks noChangeShapeType="1"/>
                </p:cNvSpPr>
                <p:nvPr/>
              </p:nvSpPr>
              <p:spPr bwMode="auto">
                <a:xfrm>
                  <a:off x="1920" y="2736"/>
                  <a:ext cx="48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id-ID"/>
                </a:p>
              </p:txBody>
            </p:sp>
          </p:grpSp>
          <p:sp>
            <p:nvSpPr>
              <p:cNvPr id="54290" name="Line 263"/>
              <p:cNvSpPr>
                <a:spLocks noChangeShapeType="1"/>
              </p:cNvSpPr>
              <p:nvPr/>
            </p:nvSpPr>
            <p:spPr bwMode="auto">
              <a:xfrm flipV="1">
                <a:off x="1920" y="1488"/>
                <a:ext cx="480" cy="1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</p:grpSp>
      </p:grpSp>
      <p:sp>
        <p:nvSpPr>
          <p:cNvPr id="54286" name="Text Box 267"/>
          <p:cNvSpPr txBox="1">
            <a:spLocks noChangeArrowheads="1"/>
          </p:cNvSpPr>
          <p:nvPr/>
        </p:nvSpPr>
        <p:spPr bwMode="auto">
          <a:xfrm>
            <a:off x="3048000" y="914400"/>
            <a:ext cx="45958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000">
                <a:solidFill>
                  <a:srgbClr val="CC6600"/>
                </a:solidFill>
              </a:rPr>
              <a:t>f(N) = h(N) = number of misplaced tiles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FD59962-2F7F-467B-8C87-BFDD866B371E}" type="slidenum">
              <a:rPr lang="en-US" altLang="id-ID"/>
              <a:pPr eaLnBrk="1" hangingPunct="1"/>
              <a:t>53</a:t>
            </a:fld>
            <a:endParaRPr lang="en-US" altLang="id-ID"/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8-Puzzle</a:t>
            </a:r>
          </a:p>
        </p:txBody>
      </p:sp>
      <p:grpSp>
        <p:nvGrpSpPr>
          <p:cNvPr id="55300" name="Group 3"/>
          <p:cNvGrpSpPr>
            <a:grpSpLocks/>
          </p:cNvGrpSpPr>
          <p:nvPr/>
        </p:nvGrpSpPr>
        <p:grpSpPr bwMode="auto">
          <a:xfrm>
            <a:off x="1371600" y="3657600"/>
            <a:ext cx="720725" cy="777875"/>
            <a:chOff x="864" y="2304"/>
            <a:chExt cx="454" cy="490"/>
          </a:xfrm>
        </p:grpSpPr>
        <p:sp>
          <p:nvSpPr>
            <p:cNvPr id="55499" name="Rectangle 4"/>
            <p:cNvSpPr>
              <a:spLocks noChangeArrowheads="1"/>
            </p:cNvSpPr>
            <p:nvPr/>
          </p:nvSpPr>
          <p:spPr bwMode="auto"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5500" name="Rectangle 5"/>
            <p:cNvSpPr>
              <a:spLocks noChangeArrowheads="1"/>
            </p:cNvSpPr>
            <p:nvPr/>
          </p:nvSpPr>
          <p:spPr bwMode="auto"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5501" name="Rectangle 6"/>
            <p:cNvSpPr>
              <a:spLocks noChangeArrowheads="1"/>
            </p:cNvSpPr>
            <p:nvPr/>
          </p:nvSpPr>
          <p:spPr bwMode="auto"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5502" name="Rectangle 7"/>
            <p:cNvSpPr>
              <a:spLocks noChangeArrowheads="1"/>
            </p:cNvSpPr>
            <p:nvPr/>
          </p:nvSpPr>
          <p:spPr bwMode="auto"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5503" name="Rectangle 8"/>
            <p:cNvSpPr>
              <a:spLocks noChangeArrowheads="1"/>
            </p:cNvSpPr>
            <p:nvPr/>
          </p:nvSpPr>
          <p:spPr bwMode="auto"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5504" name="Rectangle 9"/>
            <p:cNvSpPr>
              <a:spLocks noChangeArrowheads="1"/>
            </p:cNvSpPr>
            <p:nvPr/>
          </p:nvSpPr>
          <p:spPr bwMode="auto"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5505" name="Rectangle 10"/>
            <p:cNvSpPr>
              <a:spLocks noChangeArrowheads="1"/>
            </p:cNvSpPr>
            <p:nvPr/>
          </p:nvSpPr>
          <p:spPr bwMode="auto">
            <a:xfrm>
              <a:off x="960" y="24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5506" name="Rectangle 11"/>
            <p:cNvSpPr>
              <a:spLocks noChangeArrowheads="1"/>
            </p:cNvSpPr>
            <p:nvPr/>
          </p:nvSpPr>
          <p:spPr bwMode="auto"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5507" name="Rectangle 12"/>
            <p:cNvSpPr>
              <a:spLocks noChangeArrowheads="1"/>
            </p:cNvSpPr>
            <p:nvPr/>
          </p:nvSpPr>
          <p:spPr bwMode="auto"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5508" name="Text Box 13"/>
            <p:cNvSpPr txBox="1">
              <a:spLocks noChangeArrowheads="1"/>
            </p:cNvSpPr>
            <p:nvPr/>
          </p:nvSpPr>
          <p:spPr bwMode="auto">
            <a:xfrm>
              <a:off x="912" y="2544"/>
              <a:ext cx="4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000"/>
                <a:t>0+4</a:t>
              </a:r>
            </a:p>
          </p:txBody>
        </p:sp>
      </p:grpSp>
      <p:grpSp>
        <p:nvGrpSpPr>
          <p:cNvPr id="55301" name="Group 14"/>
          <p:cNvGrpSpPr>
            <a:grpSpLocks/>
          </p:cNvGrpSpPr>
          <p:nvPr/>
        </p:nvGrpSpPr>
        <p:grpSpPr bwMode="auto"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55490" name="Rectangle 15"/>
            <p:cNvSpPr>
              <a:spLocks noChangeArrowheads="1"/>
            </p:cNvSpPr>
            <p:nvPr/>
          </p:nvSpPr>
          <p:spPr bwMode="auto"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5491" name="Rectangle 16"/>
            <p:cNvSpPr>
              <a:spLocks noChangeArrowheads="1"/>
            </p:cNvSpPr>
            <p:nvPr/>
          </p:nvSpPr>
          <p:spPr bwMode="auto"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5492" name="Rectangle 17"/>
            <p:cNvSpPr>
              <a:spLocks noChangeArrowheads="1"/>
            </p:cNvSpPr>
            <p:nvPr/>
          </p:nvSpPr>
          <p:spPr bwMode="auto"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5493" name="Rectangle 18"/>
            <p:cNvSpPr>
              <a:spLocks noChangeArrowheads="1"/>
            </p:cNvSpPr>
            <p:nvPr/>
          </p:nvSpPr>
          <p:spPr bwMode="auto"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5494" name="Rectangle 19"/>
            <p:cNvSpPr>
              <a:spLocks noChangeArrowheads="1"/>
            </p:cNvSpPr>
            <p:nvPr/>
          </p:nvSpPr>
          <p:spPr bwMode="auto"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5495" name="Rectangle 20"/>
            <p:cNvSpPr>
              <a:spLocks noChangeArrowheads="1"/>
            </p:cNvSpPr>
            <p:nvPr/>
          </p:nvSpPr>
          <p:spPr bwMode="auto"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5496" name="Rectangle 21"/>
            <p:cNvSpPr>
              <a:spLocks noChangeArrowheads="1"/>
            </p:cNvSpPr>
            <p:nvPr/>
          </p:nvSpPr>
          <p:spPr bwMode="auto">
            <a:xfrm>
              <a:off x="4800" y="278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5497" name="Rectangle 22"/>
            <p:cNvSpPr>
              <a:spLocks noChangeArrowheads="1"/>
            </p:cNvSpPr>
            <p:nvPr/>
          </p:nvSpPr>
          <p:spPr bwMode="auto"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5498" name="Rectangle 23"/>
            <p:cNvSpPr>
              <a:spLocks noChangeArrowheads="1"/>
            </p:cNvSpPr>
            <p:nvPr/>
          </p:nvSpPr>
          <p:spPr bwMode="auto"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1828800" y="2133600"/>
            <a:ext cx="1482725" cy="3978275"/>
            <a:chOff x="1152" y="1344"/>
            <a:chExt cx="934" cy="2506"/>
          </a:xfrm>
        </p:grpSpPr>
        <p:grpSp>
          <p:nvGrpSpPr>
            <p:cNvPr id="55452" name="Group 25"/>
            <p:cNvGrpSpPr>
              <a:grpSpLocks/>
            </p:cNvGrpSpPr>
            <p:nvPr/>
          </p:nvGrpSpPr>
          <p:grpSpPr bwMode="auto">
            <a:xfrm>
              <a:off x="1632" y="1344"/>
              <a:ext cx="454" cy="2506"/>
              <a:chOff x="1632" y="1344"/>
              <a:chExt cx="454" cy="2506"/>
            </a:xfrm>
          </p:grpSpPr>
          <p:grpSp>
            <p:nvGrpSpPr>
              <p:cNvPr id="55457" name="Group 26"/>
              <p:cNvGrpSpPr>
                <a:grpSpLocks/>
              </p:cNvGrpSpPr>
              <p:nvPr/>
            </p:nvGrpSpPr>
            <p:grpSpPr bwMode="auto">
              <a:xfrm>
                <a:off x="1632" y="1344"/>
                <a:ext cx="454" cy="490"/>
                <a:chOff x="1632" y="1344"/>
                <a:chExt cx="454" cy="490"/>
              </a:xfrm>
            </p:grpSpPr>
            <p:sp>
              <p:nvSpPr>
                <p:cNvPr id="55480" name="Rectangle 27"/>
                <p:cNvSpPr>
                  <a:spLocks noChangeArrowheads="1"/>
                </p:cNvSpPr>
                <p:nvPr/>
              </p:nvSpPr>
              <p:spPr bwMode="auto">
                <a:xfrm>
                  <a:off x="1632" y="1344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5481" name="Rectangle 28"/>
                <p:cNvSpPr>
                  <a:spLocks noChangeArrowheads="1"/>
                </p:cNvSpPr>
                <p:nvPr/>
              </p:nvSpPr>
              <p:spPr bwMode="auto">
                <a:xfrm>
                  <a:off x="1728" y="1344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5482" name="Rectangle 29"/>
                <p:cNvSpPr>
                  <a:spLocks noChangeArrowheads="1"/>
                </p:cNvSpPr>
                <p:nvPr/>
              </p:nvSpPr>
              <p:spPr bwMode="auto">
                <a:xfrm>
                  <a:off x="1632" y="1440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5483" name="Rectangle 30"/>
                <p:cNvSpPr>
                  <a:spLocks noChangeArrowheads="1"/>
                </p:cNvSpPr>
                <p:nvPr/>
              </p:nvSpPr>
              <p:spPr bwMode="auto">
                <a:xfrm>
                  <a:off x="1728" y="144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5484" name="Rectangle 31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5485" name="Rectangle 32"/>
                <p:cNvSpPr>
                  <a:spLocks noChangeArrowheads="1"/>
                </p:cNvSpPr>
                <p:nvPr/>
              </p:nvSpPr>
              <p:spPr bwMode="auto">
                <a:xfrm>
                  <a:off x="1728" y="1536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5486" name="Rectangle 33"/>
                <p:cNvSpPr>
                  <a:spLocks noChangeArrowheads="1"/>
                </p:cNvSpPr>
                <p:nvPr/>
              </p:nvSpPr>
              <p:spPr bwMode="auto">
                <a:xfrm>
                  <a:off x="1632" y="153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5487" name="Rectangle 34"/>
                <p:cNvSpPr>
                  <a:spLocks noChangeArrowheads="1"/>
                </p:cNvSpPr>
                <p:nvPr/>
              </p:nvSpPr>
              <p:spPr bwMode="auto">
                <a:xfrm>
                  <a:off x="1824" y="1536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5488" name="Rectangle 35"/>
                <p:cNvSpPr>
                  <a:spLocks noChangeArrowheads="1"/>
                </p:cNvSpPr>
                <p:nvPr/>
              </p:nvSpPr>
              <p:spPr bwMode="auto">
                <a:xfrm>
                  <a:off x="1824" y="1344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5489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1680" y="1584"/>
                  <a:ext cx="40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id-ID" sz="2000"/>
                    <a:t>1+5</a:t>
                  </a:r>
                </a:p>
              </p:txBody>
            </p:sp>
          </p:grpSp>
          <p:grpSp>
            <p:nvGrpSpPr>
              <p:cNvPr id="55458" name="Group 37"/>
              <p:cNvGrpSpPr>
                <a:grpSpLocks/>
              </p:cNvGrpSpPr>
              <p:nvPr/>
            </p:nvGrpSpPr>
            <p:grpSpPr bwMode="auto">
              <a:xfrm>
                <a:off x="1632" y="3360"/>
                <a:ext cx="454" cy="490"/>
                <a:chOff x="1632" y="3360"/>
                <a:chExt cx="454" cy="490"/>
              </a:xfrm>
            </p:grpSpPr>
            <p:sp>
              <p:nvSpPr>
                <p:cNvPr id="55470" name="Rectangle 38"/>
                <p:cNvSpPr>
                  <a:spLocks noChangeArrowheads="1"/>
                </p:cNvSpPr>
                <p:nvPr/>
              </p:nvSpPr>
              <p:spPr bwMode="auto"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5471" name="Rectangle 39"/>
                <p:cNvSpPr>
                  <a:spLocks noChangeArrowheads="1"/>
                </p:cNvSpPr>
                <p:nvPr/>
              </p:nvSpPr>
              <p:spPr bwMode="auto"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5472" name="Rectangle 40"/>
                <p:cNvSpPr>
                  <a:spLocks noChangeArrowheads="1"/>
                </p:cNvSpPr>
                <p:nvPr/>
              </p:nvSpPr>
              <p:spPr bwMode="auto"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5473" name="Rectangle 41"/>
                <p:cNvSpPr>
                  <a:spLocks noChangeArrowheads="1"/>
                </p:cNvSpPr>
                <p:nvPr/>
              </p:nvSpPr>
              <p:spPr bwMode="auto"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5474" name="Rectangle 42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5475" name="Rectangle 43"/>
                <p:cNvSpPr>
                  <a:spLocks noChangeArrowheads="1"/>
                </p:cNvSpPr>
                <p:nvPr/>
              </p:nvSpPr>
              <p:spPr bwMode="auto"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5476" name="Rectangle 44"/>
                <p:cNvSpPr>
                  <a:spLocks noChangeArrowheads="1"/>
                </p:cNvSpPr>
                <p:nvPr/>
              </p:nvSpPr>
              <p:spPr bwMode="auto"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5477" name="Rectangle 45"/>
                <p:cNvSpPr>
                  <a:spLocks noChangeArrowheads="1"/>
                </p:cNvSpPr>
                <p:nvPr/>
              </p:nvSpPr>
              <p:spPr bwMode="auto"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5478" name="Rectangle 46"/>
                <p:cNvSpPr>
                  <a:spLocks noChangeArrowheads="1"/>
                </p:cNvSpPr>
                <p:nvPr/>
              </p:nvSpPr>
              <p:spPr bwMode="auto"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5479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1680" y="3600"/>
                  <a:ext cx="40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id-ID" sz="2000"/>
                    <a:t>1+5</a:t>
                  </a:r>
                </a:p>
              </p:txBody>
            </p:sp>
          </p:grpSp>
          <p:grpSp>
            <p:nvGrpSpPr>
              <p:cNvPr id="55459" name="Group 48"/>
              <p:cNvGrpSpPr>
                <a:grpSpLocks/>
              </p:cNvGrpSpPr>
              <p:nvPr/>
            </p:nvGrpSpPr>
            <p:grpSpPr bwMode="auto">
              <a:xfrm>
                <a:off x="1632" y="2592"/>
                <a:ext cx="454" cy="490"/>
                <a:chOff x="1632" y="2592"/>
                <a:chExt cx="454" cy="490"/>
              </a:xfrm>
            </p:grpSpPr>
            <p:sp>
              <p:nvSpPr>
                <p:cNvPr id="55460" name="Rectangle 49"/>
                <p:cNvSpPr>
                  <a:spLocks noChangeArrowheads="1"/>
                </p:cNvSpPr>
                <p:nvPr/>
              </p:nvSpPr>
              <p:spPr bwMode="auto">
                <a:xfrm>
                  <a:off x="1632" y="2592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5461" name="Rectangle 50"/>
                <p:cNvSpPr>
                  <a:spLocks noChangeArrowheads="1"/>
                </p:cNvSpPr>
                <p:nvPr/>
              </p:nvSpPr>
              <p:spPr bwMode="auto">
                <a:xfrm>
                  <a:off x="1728" y="2592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5462" name="Rectangle 51"/>
                <p:cNvSpPr>
                  <a:spLocks noChangeArrowheads="1"/>
                </p:cNvSpPr>
                <p:nvPr/>
              </p:nvSpPr>
              <p:spPr bwMode="auto">
                <a:xfrm>
                  <a:off x="1632" y="2688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5463" name="Rectangle 52"/>
                <p:cNvSpPr>
                  <a:spLocks noChangeArrowheads="1"/>
                </p:cNvSpPr>
                <p:nvPr/>
              </p:nvSpPr>
              <p:spPr bwMode="auto">
                <a:xfrm>
                  <a:off x="1728" y="2784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5464" name="Rectangle 53"/>
                <p:cNvSpPr>
                  <a:spLocks noChangeArrowheads="1"/>
                </p:cNvSpPr>
                <p:nvPr/>
              </p:nvSpPr>
              <p:spPr bwMode="auto">
                <a:xfrm>
                  <a:off x="1824" y="2688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5465" name="Rectangle 54"/>
                <p:cNvSpPr>
                  <a:spLocks noChangeArrowheads="1"/>
                </p:cNvSpPr>
                <p:nvPr/>
              </p:nvSpPr>
              <p:spPr bwMode="auto">
                <a:xfrm>
                  <a:off x="1632" y="2784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5466" name="Rectangle 55"/>
                <p:cNvSpPr>
                  <a:spLocks noChangeArrowheads="1"/>
                </p:cNvSpPr>
                <p:nvPr/>
              </p:nvSpPr>
              <p:spPr bwMode="auto">
                <a:xfrm>
                  <a:off x="1728" y="2688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5467" name="Rectangle 56"/>
                <p:cNvSpPr>
                  <a:spLocks noChangeArrowheads="1"/>
                </p:cNvSpPr>
                <p:nvPr/>
              </p:nvSpPr>
              <p:spPr bwMode="auto">
                <a:xfrm>
                  <a:off x="1824" y="2784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5468" name="Rectangle 57"/>
                <p:cNvSpPr>
                  <a:spLocks noChangeArrowheads="1"/>
                </p:cNvSpPr>
                <p:nvPr/>
              </p:nvSpPr>
              <p:spPr bwMode="auto">
                <a:xfrm>
                  <a:off x="1824" y="2592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5469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1680" y="2832"/>
                  <a:ext cx="40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id-ID" sz="2000"/>
                    <a:t>1+3</a:t>
                  </a:r>
                </a:p>
              </p:txBody>
            </p:sp>
          </p:grpSp>
        </p:grpSp>
        <p:grpSp>
          <p:nvGrpSpPr>
            <p:cNvPr id="55453" name="Group 59"/>
            <p:cNvGrpSpPr>
              <a:grpSpLocks/>
            </p:cNvGrpSpPr>
            <p:nvPr/>
          </p:nvGrpSpPr>
          <p:grpSpPr bwMode="auto">
            <a:xfrm>
              <a:off x="1152" y="1488"/>
              <a:ext cx="480" cy="2016"/>
              <a:chOff x="1152" y="1488"/>
              <a:chExt cx="480" cy="2016"/>
            </a:xfrm>
          </p:grpSpPr>
          <p:sp>
            <p:nvSpPr>
              <p:cNvPr id="55454" name="Line 60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8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55455" name="Line 61"/>
              <p:cNvSpPr>
                <a:spLocks noChangeShapeType="1"/>
              </p:cNvSpPr>
              <p:nvPr/>
            </p:nvSpPr>
            <p:spPr bwMode="auto">
              <a:xfrm flipV="1">
                <a:off x="1152" y="1488"/>
                <a:ext cx="48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55456" name="Line 62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8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</p:grpSp>
      </p:grpSp>
      <p:grpSp>
        <p:nvGrpSpPr>
          <p:cNvPr id="10" name="Group 63"/>
          <p:cNvGrpSpPr>
            <a:grpSpLocks/>
          </p:cNvGrpSpPr>
          <p:nvPr/>
        </p:nvGrpSpPr>
        <p:grpSpPr bwMode="auto">
          <a:xfrm>
            <a:off x="4267200" y="1752600"/>
            <a:ext cx="1482725" cy="1844675"/>
            <a:chOff x="2688" y="1104"/>
            <a:chExt cx="934" cy="1162"/>
          </a:xfrm>
        </p:grpSpPr>
        <p:grpSp>
          <p:nvGrpSpPr>
            <p:cNvPr id="55426" name="Group 64"/>
            <p:cNvGrpSpPr>
              <a:grpSpLocks/>
            </p:cNvGrpSpPr>
            <p:nvPr/>
          </p:nvGrpSpPr>
          <p:grpSpPr bwMode="auto">
            <a:xfrm>
              <a:off x="3168" y="1104"/>
              <a:ext cx="454" cy="1162"/>
              <a:chOff x="3168" y="1104"/>
              <a:chExt cx="454" cy="1162"/>
            </a:xfrm>
          </p:grpSpPr>
          <p:grpSp>
            <p:nvGrpSpPr>
              <p:cNvPr id="55430" name="Group 65"/>
              <p:cNvGrpSpPr>
                <a:grpSpLocks/>
              </p:cNvGrpSpPr>
              <p:nvPr/>
            </p:nvGrpSpPr>
            <p:grpSpPr bwMode="auto">
              <a:xfrm>
                <a:off x="3168" y="1104"/>
                <a:ext cx="454" cy="490"/>
                <a:chOff x="3168" y="1104"/>
                <a:chExt cx="454" cy="490"/>
              </a:xfrm>
            </p:grpSpPr>
            <p:sp>
              <p:nvSpPr>
                <p:cNvPr id="55442" name="Rectangle 66"/>
                <p:cNvSpPr>
                  <a:spLocks noChangeArrowheads="1"/>
                </p:cNvSpPr>
                <p:nvPr/>
              </p:nvSpPr>
              <p:spPr bwMode="auto">
                <a:xfrm>
                  <a:off x="3168" y="1200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5443" name="Rectangle 67"/>
                <p:cNvSpPr>
                  <a:spLocks noChangeArrowheads="1"/>
                </p:cNvSpPr>
                <p:nvPr/>
              </p:nvSpPr>
              <p:spPr bwMode="auto">
                <a:xfrm>
                  <a:off x="3264" y="1104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5444" name="Rectangle 68"/>
                <p:cNvSpPr>
                  <a:spLocks noChangeArrowheads="1"/>
                </p:cNvSpPr>
                <p:nvPr/>
              </p:nvSpPr>
              <p:spPr bwMode="auto">
                <a:xfrm>
                  <a:off x="3264" y="1200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5445" name="Rectangle 69"/>
                <p:cNvSpPr>
                  <a:spLocks noChangeArrowheads="1"/>
                </p:cNvSpPr>
                <p:nvPr/>
              </p:nvSpPr>
              <p:spPr bwMode="auto">
                <a:xfrm>
                  <a:off x="3264" y="1296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5446" name="Rectangle 70"/>
                <p:cNvSpPr>
                  <a:spLocks noChangeArrowheads="1"/>
                </p:cNvSpPr>
                <p:nvPr/>
              </p:nvSpPr>
              <p:spPr bwMode="auto">
                <a:xfrm>
                  <a:off x="3360" y="1200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5447" name="Rectangle 71"/>
                <p:cNvSpPr>
                  <a:spLocks noChangeArrowheads="1"/>
                </p:cNvSpPr>
                <p:nvPr/>
              </p:nvSpPr>
              <p:spPr bwMode="auto">
                <a:xfrm>
                  <a:off x="3168" y="1296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5448" name="Rectangle 72"/>
                <p:cNvSpPr>
                  <a:spLocks noChangeArrowheads="1"/>
                </p:cNvSpPr>
                <p:nvPr/>
              </p:nvSpPr>
              <p:spPr bwMode="auto">
                <a:xfrm>
                  <a:off x="3168" y="1104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5449" name="Rectangle 73"/>
                <p:cNvSpPr>
                  <a:spLocks noChangeArrowheads="1"/>
                </p:cNvSpPr>
                <p:nvPr/>
              </p:nvSpPr>
              <p:spPr bwMode="auto">
                <a:xfrm>
                  <a:off x="3360" y="1296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5450" name="Rectangle 74"/>
                <p:cNvSpPr>
                  <a:spLocks noChangeArrowheads="1"/>
                </p:cNvSpPr>
                <p:nvPr/>
              </p:nvSpPr>
              <p:spPr bwMode="auto">
                <a:xfrm>
                  <a:off x="3360" y="1104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5451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3216" y="1344"/>
                  <a:ext cx="40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id-ID" sz="2000"/>
                    <a:t>3+3</a:t>
                  </a:r>
                </a:p>
              </p:txBody>
            </p:sp>
          </p:grpSp>
          <p:grpSp>
            <p:nvGrpSpPr>
              <p:cNvPr id="55431" name="Group 76"/>
              <p:cNvGrpSpPr>
                <a:grpSpLocks/>
              </p:cNvGrpSpPr>
              <p:nvPr/>
            </p:nvGrpSpPr>
            <p:grpSpPr bwMode="auto">
              <a:xfrm>
                <a:off x="3168" y="1776"/>
                <a:ext cx="454" cy="490"/>
                <a:chOff x="3168" y="1776"/>
                <a:chExt cx="454" cy="490"/>
              </a:xfrm>
            </p:grpSpPr>
            <p:sp>
              <p:nvSpPr>
                <p:cNvPr id="55432" name="Rectangle 77"/>
                <p:cNvSpPr>
                  <a:spLocks noChangeArrowheads="1"/>
                </p:cNvSpPr>
                <p:nvPr/>
              </p:nvSpPr>
              <p:spPr bwMode="auto">
                <a:xfrm>
                  <a:off x="3168" y="1776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5433" name="Rectangle 78"/>
                <p:cNvSpPr>
                  <a:spLocks noChangeArrowheads="1"/>
                </p:cNvSpPr>
                <p:nvPr/>
              </p:nvSpPr>
              <p:spPr bwMode="auto">
                <a:xfrm>
                  <a:off x="3264" y="1776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5434" name="Rectangle 79"/>
                <p:cNvSpPr>
                  <a:spLocks noChangeArrowheads="1"/>
                </p:cNvSpPr>
                <p:nvPr/>
              </p:nvSpPr>
              <p:spPr bwMode="auto">
                <a:xfrm>
                  <a:off x="3264" y="1872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5435" name="Rectangle 80"/>
                <p:cNvSpPr>
                  <a:spLocks noChangeArrowheads="1"/>
                </p:cNvSpPr>
                <p:nvPr/>
              </p:nvSpPr>
              <p:spPr bwMode="auto">
                <a:xfrm>
                  <a:off x="3264" y="196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5436" name="Rectangle 81"/>
                <p:cNvSpPr>
                  <a:spLocks noChangeArrowheads="1"/>
                </p:cNvSpPr>
                <p:nvPr/>
              </p:nvSpPr>
              <p:spPr bwMode="auto">
                <a:xfrm>
                  <a:off x="3360" y="1872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5437" name="Rectangle 82"/>
                <p:cNvSpPr>
                  <a:spLocks noChangeArrowheads="1"/>
                </p:cNvSpPr>
                <p:nvPr/>
              </p:nvSpPr>
              <p:spPr bwMode="auto">
                <a:xfrm>
                  <a:off x="3168" y="1872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5438" name="Rectangle 83"/>
                <p:cNvSpPr>
                  <a:spLocks noChangeArrowheads="1"/>
                </p:cNvSpPr>
                <p:nvPr/>
              </p:nvSpPr>
              <p:spPr bwMode="auto">
                <a:xfrm>
                  <a:off x="3168" y="1968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5439" name="Rectangle 84"/>
                <p:cNvSpPr>
                  <a:spLocks noChangeArrowheads="1"/>
                </p:cNvSpPr>
                <p:nvPr/>
              </p:nvSpPr>
              <p:spPr bwMode="auto">
                <a:xfrm>
                  <a:off x="3360" y="1968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5440" name="Rectangle 85"/>
                <p:cNvSpPr>
                  <a:spLocks noChangeArrowheads="1"/>
                </p:cNvSpPr>
                <p:nvPr/>
              </p:nvSpPr>
              <p:spPr bwMode="auto">
                <a:xfrm>
                  <a:off x="3360" y="1776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5441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3216" y="2016"/>
                  <a:ext cx="40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id-ID" sz="2000"/>
                    <a:t>3+4</a:t>
                  </a:r>
                </a:p>
              </p:txBody>
            </p:sp>
          </p:grpSp>
        </p:grpSp>
        <p:grpSp>
          <p:nvGrpSpPr>
            <p:cNvPr id="55427" name="Group 87"/>
            <p:cNvGrpSpPr>
              <a:grpSpLocks/>
            </p:cNvGrpSpPr>
            <p:nvPr/>
          </p:nvGrpSpPr>
          <p:grpSpPr bwMode="auto">
            <a:xfrm>
              <a:off x="2688" y="1248"/>
              <a:ext cx="480" cy="672"/>
              <a:chOff x="2688" y="1248"/>
              <a:chExt cx="480" cy="672"/>
            </a:xfrm>
          </p:grpSpPr>
          <p:sp>
            <p:nvSpPr>
              <p:cNvPr id="55428" name="Line 88"/>
              <p:cNvSpPr>
                <a:spLocks noChangeShapeType="1"/>
              </p:cNvSpPr>
              <p:nvPr/>
            </p:nvSpPr>
            <p:spPr bwMode="auto">
              <a:xfrm flipV="1">
                <a:off x="2688" y="1248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55429" name="Line 89"/>
              <p:cNvSpPr>
                <a:spLocks noChangeShapeType="1"/>
              </p:cNvSpPr>
              <p:nvPr/>
            </p:nvSpPr>
            <p:spPr bwMode="auto">
              <a:xfrm>
                <a:off x="2688" y="1488"/>
                <a:ext cx="48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</p:grpSp>
      </p:grpSp>
      <p:grpSp>
        <p:nvGrpSpPr>
          <p:cNvPr id="15" name="Group 217"/>
          <p:cNvGrpSpPr>
            <a:grpSpLocks/>
          </p:cNvGrpSpPr>
          <p:nvPr/>
        </p:nvGrpSpPr>
        <p:grpSpPr bwMode="auto">
          <a:xfrm>
            <a:off x="5486400" y="1752600"/>
            <a:ext cx="2438400" cy="457200"/>
            <a:chOff x="3456" y="1104"/>
            <a:chExt cx="1536" cy="288"/>
          </a:xfrm>
        </p:grpSpPr>
        <p:sp>
          <p:nvSpPr>
            <p:cNvPr id="55405" name="Rectangle 92"/>
            <p:cNvSpPr>
              <a:spLocks noChangeArrowheads="1"/>
            </p:cNvSpPr>
            <p:nvPr/>
          </p:nvSpPr>
          <p:spPr bwMode="auto">
            <a:xfrm>
              <a:off x="3936" y="1200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5406" name="Rectangle 93"/>
            <p:cNvSpPr>
              <a:spLocks noChangeArrowheads="1"/>
            </p:cNvSpPr>
            <p:nvPr/>
          </p:nvSpPr>
          <p:spPr bwMode="auto">
            <a:xfrm>
              <a:off x="3936" y="110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5407" name="Rectangle 94"/>
            <p:cNvSpPr>
              <a:spLocks noChangeArrowheads="1"/>
            </p:cNvSpPr>
            <p:nvPr/>
          </p:nvSpPr>
          <p:spPr bwMode="auto">
            <a:xfrm>
              <a:off x="4032" y="1200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5408" name="Rectangle 95"/>
            <p:cNvSpPr>
              <a:spLocks noChangeArrowheads="1"/>
            </p:cNvSpPr>
            <p:nvPr/>
          </p:nvSpPr>
          <p:spPr bwMode="auto">
            <a:xfrm>
              <a:off x="4032" y="12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5409" name="Rectangle 96"/>
            <p:cNvSpPr>
              <a:spLocks noChangeArrowheads="1"/>
            </p:cNvSpPr>
            <p:nvPr/>
          </p:nvSpPr>
          <p:spPr bwMode="auto">
            <a:xfrm>
              <a:off x="4128" y="1200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5410" name="Rectangle 97"/>
            <p:cNvSpPr>
              <a:spLocks noChangeArrowheads="1"/>
            </p:cNvSpPr>
            <p:nvPr/>
          </p:nvSpPr>
          <p:spPr bwMode="auto">
            <a:xfrm>
              <a:off x="3936" y="12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5411" name="Rectangle 98"/>
            <p:cNvSpPr>
              <a:spLocks noChangeArrowheads="1"/>
            </p:cNvSpPr>
            <p:nvPr/>
          </p:nvSpPr>
          <p:spPr bwMode="auto">
            <a:xfrm>
              <a:off x="4032" y="110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5412" name="Rectangle 99"/>
            <p:cNvSpPr>
              <a:spLocks noChangeArrowheads="1"/>
            </p:cNvSpPr>
            <p:nvPr/>
          </p:nvSpPr>
          <p:spPr bwMode="auto">
            <a:xfrm>
              <a:off x="4128" y="12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5413" name="Rectangle 100"/>
            <p:cNvSpPr>
              <a:spLocks noChangeArrowheads="1"/>
            </p:cNvSpPr>
            <p:nvPr/>
          </p:nvSpPr>
          <p:spPr bwMode="auto">
            <a:xfrm>
              <a:off x="4128" y="110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grpSp>
          <p:nvGrpSpPr>
            <p:cNvPr id="55414" name="Group 216"/>
            <p:cNvGrpSpPr>
              <a:grpSpLocks/>
            </p:cNvGrpSpPr>
            <p:nvPr/>
          </p:nvGrpSpPr>
          <p:grpSpPr bwMode="auto">
            <a:xfrm>
              <a:off x="3456" y="1104"/>
              <a:ext cx="1536" cy="288"/>
              <a:chOff x="3456" y="1104"/>
              <a:chExt cx="1536" cy="288"/>
            </a:xfrm>
          </p:grpSpPr>
          <p:sp>
            <p:nvSpPr>
              <p:cNvPr id="55416" name="Line 102"/>
              <p:cNvSpPr>
                <a:spLocks noChangeShapeType="1"/>
              </p:cNvSpPr>
              <p:nvPr/>
            </p:nvSpPr>
            <p:spPr bwMode="auto">
              <a:xfrm>
                <a:off x="3456" y="1248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55417" name="Rectangle 105"/>
              <p:cNvSpPr>
                <a:spLocks noChangeArrowheads="1"/>
              </p:cNvSpPr>
              <p:nvPr/>
            </p:nvSpPr>
            <p:spPr bwMode="auto">
              <a:xfrm>
                <a:off x="4704" y="120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5418" name="Rectangle 106"/>
              <p:cNvSpPr>
                <a:spLocks noChangeArrowheads="1"/>
              </p:cNvSpPr>
              <p:nvPr/>
            </p:nvSpPr>
            <p:spPr bwMode="auto">
              <a:xfrm>
                <a:off x="4704" y="110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5419" name="Rectangle 107"/>
              <p:cNvSpPr>
                <a:spLocks noChangeArrowheads="1"/>
              </p:cNvSpPr>
              <p:nvPr/>
            </p:nvSpPr>
            <p:spPr bwMode="auto">
              <a:xfrm>
                <a:off x="4800" y="120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5420" name="Rectangle 108"/>
              <p:cNvSpPr>
                <a:spLocks noChangeArrowheads="1"/>
              </p:cNvSpPr>
              <p:nvPr/>
            </p:nvSpPr>
            <p:spPr bwMode="auto">
              <a:xfrm>
                <a:off x="4800" y="1296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5421" name="Rectangle 109"/>
              <p:cNvSpPr>
                <a:spLocks noChangeArrowheads="1"/>
              </p:cNvSpPr>
              <p:nvPr/>
            </p:nvSpPr>
            <p:spPr bwMode="auto">
              <a:xfrm>
                <a:off x="4896" y="120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5422" name="Rectangle 110"/>
              <p:cNvSpPr>
                <a:spLocks noChangeArrowheads="1"/>
              </p:cNvSpPr>
              <p:nvPr/>
            </p:nvSpPr>
            <p:spPr bwMode="auto">
              <a:xfrm>
                <a:off x="4704" y="1296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5423" name="Rectangle 111"/>
              <p:cNvSpPr>
                <a:spLocks noChangeArrowheads="1"/>
              </p:cNvSpPr>
              <p:nvPr/>
            </p:nvSpPr>
            <p:spPr bwMode="auto">
              <a:xfrm>
                <a:off x="4896" y="110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5424" name="Rectangle 112"/>
              <p:cNvSpPr>
                <a:spLocks noChangeArrowheads="1"/>
              </p:cNvSpPr>
              <p:nvPr/>
            </p:nvSpPr>
            <p:spPr bwMode="auto">
              <a:xfrm>
                <a:off x="4896" y="1296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5425" name="Rectangle 113"/>
              <p:cNvSpPr>
                <a:spLocks noChangeArrowheads="1"/>
              </p:cNvSpPr>
              <p:nvPr/>
            </p:nvSpPr>
            <p:spPr bwMode="auto">
              <a:xfrm>
                <a:off x="4800" y="110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</p:grpSp>
        <p:sp>
          <p:nvSpPr>
            <p:cNvPr id="55415" name="Line 115"/>
            <p:cNvSpPr>
              <a:spLocks noChangeShapeType="1"/>
            </p:cNvSpPr>
            <p:nvPr/>
          </p:nvSpPr>
          <p:spPr bwMode="auto">
            <a:xfrm>
              <a:off x="4224" y="124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</p:grpSp>
      <p:grpSp>
        <p:nvGrpSpPr>
          <p:cNvPr id="17" name="Group 116"/>
          <p:cNvGrpSpPr>
            <a:grpSpLocks/>
          </p:cNvGrpSpPr>
          <p:nvPr/>
        </p:nvGrpSpPr>
        <p:grpSpPr bwMode="auto">
          <a:xfrm>
            <a:off x="4267200" y="3733800"/>
            <a:ext cx="1495425" cy="1690688"/>
            <a:chOff x="2688" y="2352"/>
            <a:chExt cx="942" cy="1065"/>
          </a:xfrm>
        </p:grpSpPr>
        <p:grpSp>
          <p:nvGrpSpPr>
            <p:cNvPr id="55378" name="Group 117"/>
            <p:cNvGrpSpPr>
              <a:grpSpLocks/>
            </p:cNvGrpSpPr>
            <p:nvPr/>
          </p:nvGrpSpPr>
          <p:grpSpPr bwMode="auto">
            <a:xfrm>
              <a:off x="3168" y="2352"/>
              <a:ext cx="462" cy="1065"/>
              <a:chOff x="3168" y="2352"/>
              <a:chExt cx="462" cy="1065"/>
            </a:xfrm>
          </p:grpSpPr>
          <p:grpSp>
            <p:nvGrpSpPr>
              <p:cNvPr id="55382" name="Group 118"/>
              <p:cNvGrpSpPr>
                <a:grpSpLocks/>
              </p:cNvGrpSpPr>
              <p:nvPr/>
            </p:nvGrpSpPr>
            <p:grpSpPr bwMode="auto">
              <a:xfrm>
                <a:off x="3168" y="2928"/>
                <a:ext cx="462" cy="489"/>
                <a:chOff x="3168" y="2928"/>
                <a:chExt cx="462" cy="489"/>
              </a:xfrm>
            </p:grpSpPr>
            <p:sp>
              <p:nvSpPr>
                <p:cNvPr id="55396" name="Rectangle 119"/>
                <p:cNvSpPr>
                  <a:spLocks noChangeArrowheads="1"/>
                </p:cNvSpPr>
                <p:nvPr/>
              </p:nvSpPr>
              <p:spPr bwMode="auto">
                <a:xfrm>
                  <a:off x="3168" y="2928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5397" name="Rectangle 120"/>
                <p:cNvSpPr>
                  <a:spLocks noChangeArrowheads="1"/>
                </p:cNvSpPr>
                <p:nvPr/>
              </p:nvSpPr>
              <p:spPr bwMode="auto">
                <a:xfrm>
                  <a:off x="3264" y="3024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5398" name="Rectangle 121"/>
                <p:cNvSpPr>
                  <a:spLocks noChangeArrowheads="1"/>
                </p:cNvSpPr>
                <p:nvPr/>
              </p:nvSpPr>
              <p:spPr bwMode="auto">
                <a:xfrm>
                  <a:off x="3168" y="3024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5399" name="Rectangle 122"/>
                <p:cNvSpPr>
                  <a:spLocks noChangeArrowheads="1"/>
                </p:cNvSpPr>
                <p:nvPr/>
              </p:nvSpPr>
              <p:spPr bwMode="auto">
                <a:xfrm>
                  <a:off x="3360" y="3024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5400" name="Rectangle 123"/>
                <p:cNvSpPr>
                  <a:spLocks noChangeArrowheads="1"/>
                </p:cNvSpPr>
                <p:nvPr/>
              </p:nvSpPr>
              <p:spPr bwMode="auto">
                <a:xfrm>
                  <a:off x="3168" y="3120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5401" name="Rectangle 124"/>
                <p:cNvSpPr>
                  <a:spLocks noChangeArrowheads="1"/>
                </p:cNvSpPr>
                <p:nvPr/>
              </p:nvSpPr>
              <p:spPr bwMode="auto">
                <a:xfrm>
                  <a:off x="3360" y="2928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5402" name="Rectangle 125"/>
                <p:cNvSpPr>
                  <a:spLocks noChangeArrowheads="1"/>
                </p:cNvSpPr>
                <p:nvPr/>
              </p:nvSpPr>
              <p:spPr bwMode="auto">
                <a:xfrm>
                  <a:off x="3360" y="3120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5403" name="Rectangle 126"/>
                <p:cNvSpPr>
                  <a:spLocks noChangeArrowheads="1"/>
                </p:cNvSpPr>
                <p:nvPr/>
              </p:nvSpPr>
              <p:spPr bwMode="auto">
                <a:xfrm>
                  <a:off x="3264" y="2928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5404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3224" y="3167"/>
                  <a:ext cx="40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id-ID" sz="2000"/>
                    <a:t>3+4</a:t>
                  </a:r>
                </a:p>
              </p:txBody>
            </p:sp>
          </p:grpSp>
          <p:grpSp>
            <p:nvGrpSpPr>
              <p:cNvPr id="55383" name="Group 128"/>
              <p:cNvGrpSpPr>
                <a:grpSpLocks/>
              </p:cNvGrpSpPr>
              <p:nvPr/>
            </p:nvGrpSpPr>
            <p:grpSpPr bwMode="auto">
              <a:xfrm>
                <a:off x="3168" y="2352"/>
                <a:ext cx="462" cy="864"/>
                <a:chOff x="3168" y="2352"/>
                <a:chExt cx="462" cy="864"/>
              </a:xfrm>
            </p:grpSpPr>
            <p:grpSp>
              <p:nvGrpSpPr>
                <p:cNvPr id="55384" name="Group 129"/>
                <p:cNvGrpSpPr>
                  <a:grpSpLocks/>
                </p:cNvGrpSpPr>
                <p:nvPr/>
              </p:nvGrpSpPr>
              <p:grpSpPr bwMode="auto">
                <a:xfrm>
                  <a:off x="3168" y="2352"/>
                  <a:ext cx="462" cy="489"/>
                  <a:chOff x="3168" y="2352"/>
                  <a:chExt cx="462" cy="489"/>
                </a:xfrm>
              </p:grpSpPr>
              <p:sp>
                <p:nvSpPr>
                  <p:cNvPr id="55386" name="Rectangle 130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352"/>
                    <a:ext cx="96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5387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448"/>
                    <a:ext cx="96" cy="96"/>
                  </a:xfrm>
                  <a:prstGeom prst="rect">
                    <a:avLst/>
                  </a:prstGeom>
                  <a:solidFill>
                    <a:srgbClr val="CC66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5388" name="Rectangle 132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2448"/>
                    <a:ext cx="96" cy="96"/>
                  </a:xfrm>
                  <a:prstGeom prst="rect">
                    <a:avLst/>
                  </a:prstGeom>
                  <a:solidFill>
                    <a:srgbClr val="CCFFCC"/>
                  </a:solidFill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5389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544"/>
                    <a:ext cx="96" cy="96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5390" name="Rectangle 134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2448"/>
                    <a:ext cx="96" cy="96"/>
                  </a:xfrm>
                  <a:prstGeom prst="rect">
                    <a:avLst/>
                  </a:prstGeom>
                  <a:solidFill>
                    <a:srgbClr val="FFCC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5391" name="Rectangle 135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2544"/>
                    <a:ext cx="96" cy="96"/>
                  </a:xfrm>
                  <a:prstGeom prst="rect">
                    <a:avLst/>
                  </a:prstGeom>
                  <a:solidFill>
                    <a:srgbClr val="33CC3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5392" name="Rectangle 136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2352"/>
                    <a:ext cx="96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5393" name="Rectangle 137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2544"/>
                    <a:ext cx="96" cy="96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5394" name="Rectangle 138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2352"/>
                    <a:ext cx="96" cy="96"/>
                  </a:xfrm>
                  <a:prstGeom prst="rect">
                    <a:avLst/>
                  </a:pr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5395" name="Text Box 1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24" y="2591"/>
                    <a:ext cx="40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id-ID" sz="2000"/>
                      <a:t>3+2</a:t>
                    </a:r>
                  </a:p>
                </p:txBody>
              </p:sp>
            </p:grpSp>
            <p:sp>
              <p:nvSpPr>
                <p:cNvPr id="55385" name="Rectangle 140"/>
                <p:cNvSpPr>
                  <a:spLocks noChangeArrowheads="1"/>
                </p:cNvSpPr>
                <p:nvPr/>
              </p:nvSpPr>
              <p:spPr bwMode="auto">
                <a:xfrm>
                  <a:off x="3264" y="312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</p:grpSp>
        <p:grpSp>
          <p:nvGrpSpPr>
            <p:cNvPr id="55379" name="Group 141"/>
            <p:cNvGrpSpPr>
              <a:grpSpLocks/>
            </p:cNvGrpSpPr>
            <p:nvPr/>
          </p:nvGrpSpPr>
          <p:grpSpPr bwMode="auto">
            <a:xfrm>
              <a:off x="2688" y="2496"/>
              <a:ext cx="480" cy="576"/>
              <a:chOff x="2688" y="2496"/>
              <a:chExt cx="480" cy="576"/>
            </a:xfrm>
          </p:grpSpPr>
          <p:sp>
            <p:nvSpPr>
              <p:cNvPr id="55380" name="Line 142"/>
              <p:cNvSpPr>
                <a:spLocks noChangeShapeType="1"/>
              </p:cNvSpPr>
              <p:nvPr/>
            </p:nvSpPr>
            <p:spPr bwMode="auto">
              <a:xfrm flipV="1">
                <a:off x="2688" y="2496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55381" name="Line 143"/>
              <p:cNvSpPr>
                <a:spLocks noChangeShapeType="1"/>
              </p:cNvSpPr>
              <p:nvPr/>
            </p:nvSpPr>
            <p:spPr bwMode="auto">
              <a:xfrm>
                <a:off x="2688" y="2736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</p:grpSp>
      </p:grpSp>
      <p:grpSp>
        <p:nvGrpSpPr>
          <p:cNvPr id="23" name="Group 144"/>
          <p:cNvGrpSpPr>
            <a:grpSpLocks/>
          </p:cNvGrpSpPr>
          <p:nvPr/>
        </p:nvGrpSpPr>
        <p:grpSpPr bwMode="auto">
          <a:xfrm>
            <a:off x="5486400" y="3733800"/>
            <a:ext cx="1495425" cy="776288"/>
            <a:chOff x="3456" y="2352"/>
            <a:chExt cx="942" cy="489"/>
          </a:xfrm>
        </p:grpSpPr>
        <p:grpSp>
          <p:nvGrpSpPr>
            <p:cNvPr id="55366" name="Group 145"/>
            <p:cNvGrpSpPr>
              <a:grpSpLocks/>
            </p:cNvGrpSpPr>
            <p:nvPr/>
          </p:nvGrpSpPr>
          <p:grpSpPr bwMode="auto">
            <a:xfrm>
              <a:off x="3936" y="2352"/>
              <a:ext cx="462" cy="489"/>
              <a:chOff x="3936" y="2352"/>
              <a:chExt cx="462" cy="489"/>
            </a:xfrm>
          </p:grpSpPr>
          <p:sp>
            <p:nvSpPr>
              <p:cNvPr id="55368" name="Rectangle 146"/>
              <p:cNvSpPr>
                <a:spLocks noChangeArrowheads="1"/>
              </p:cNvSpPr>
              <p:nvPr/>
            </p:nvSpPr>
            <p:spPr bwMode="auto">
              <a:xfrm>
                <a:off x="4032" y="235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5369" name="Rectangle 147"/>
              <p:cNvSpPr>
                <a:spLocks noChangeArrowheads="1"/>
              </p:cNvSpPr>
              <p:nvPr/>
            </p:nvSpPr>
            <p:spPr bwMode="auto">
              <a:xfrm>
                <a:off x="4032" y="244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5370" name="Rectangle 148"/>
              <p:cNvSpPr>
                <a:spLocks noChangeArrowheads="1"/>
              </p:cNvSpPr>
              <p:nvPr/>
            </p:nvSpPr>
            <p:spPr bwMode="auto">
              <a:xfrm>
                <a:off x="3936" y="2352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5371" name="Rectangle 149"/>
              <p:cNvSpPr>
                <a:spLocks noChangeArrowheads="1"/>
              </p:cNvSpPr>
              <p:nvPr/>
            </p:nvSpPr>
            <p:spPr bwMode="auto">
              <a:xfrm>
                <a:off x="4032" y="254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5372" name="Rectangle 150"/>
              <p:cNvSpPr>
                <a:spLocks noChangeArrowheads="1"/>
              </p:cNvSpPr>
              <p:nvPr/>
            </p:nvSpPr>
            <p:spPr bwMode="auto">
              <a:xfrm>
                <a:off x="4128" y="244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5373" name="Rectangle 151"/>
              <p:cNvSpPr>
                <a:spLocks noChangeArrowheads="1"/>
              </p:cNvSpPr>
              <p:nvPr/>
            </p:nvSpPr>
            <p:spPr bwMode="auto">
              <a:xfrm>
                <a:off x="3936" y="254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5374" name="Rectangle 152"/>
              <p:cNvSpPr>
                <a:spLocks noChangeArrowheads="1"/>
              </p:cNvSpPr>
              <p:nvPr/>
            </p:nvSpPr>
            <p:spPr bwMode="auto">
              <a:xfrm>
                <a:off x="3936" y="244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5375" name="Rectangle 153"/>
              <p:cNvSpPr>
                <a:spLocks noChangeArrowheads="1"/>
              </p:cNvSpPr>
              <p:nvPr/>
            </p:nvSpPr>
            <p:spPr bwMode="auto">
              <a:xfrm>
                <a:off x="4128" y="254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5376" name="Rectangle 154"/>
              <p:cNvSpPr>
                <a:spLocks noChangeArrowheads="1"/>
              </p:cNvSpPr>
              <p:nvPr/>
            </p:nvSpPr>
            <p:spPr bwMode="auto">
              <a:xfrm>
                <a:off x="4128" y="235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5377" name="Text Box 155"/>
              <p:cNvSpPr txBox="1">
                <a:spLocks noChangeArrowheads="1"/>
              </p:cNvSpPr>
              <p:nvPr/>
            </p:nvSpPr>
            <p:spPr bwMode="auto">
              <a:xfrm>
                <a:off x="3992" y="2591"/>
                <a:ext cx="4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id-ID" sz="2000"/>
                  <a:t>4+1</a:t>
                </a:r>
              </a:p>
            </p:txBody>
          </p:sp>
        </p:grpSp>
        <p:sp>
          <p:nvSpPr>
            <p:cNvPr id="55367" name="Line 156"/>
            <p:cNvSpPr>
              <a:spLocks noChangeShapeType="1"/>
            </p:cNvSpPr>
            <p:nvPr/>
          </p:nvSpPr>
          <p:spPr bwMode="auto">
            <a:xfrm>
              <a:off x="345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</p:grpSp>
      <p:grpSp>
        <p:nvGrpSpPr>
          <p:cNvPr id="25" name="Group 157"/>
          <p:cNvGrpSpPr>
            <a:grpSpLocks/>
          </p:cNvGrpSpPr>
          <p:nvPr/>
        </p:nvGrpSpPr>
        <p:grpSpPr bwMode="auto">
          <a:xfrm>
            <a:off x="6705600" y="3200400"/>
            <a:ext cx="1495425" cy="1843088"/>
            <a:chOff x="4224" y="2016"/>
            <a:chExt cx="942" cy="1161"/>
          </a:xfrm>
        </p:grpSpPr>
        <p:grpSp>
          <p:nvGrpSpPr>
            <p:cNvPr id="55350" name="Group 158"/>
            <p:cNvGrpSpPr>
              <a:grpSpLocks/>
            </p:cNvGrpSpPr>
            <p:nvPr/>
          </p:nvGrpSpPr>
          <p:grpSpPr bwMode="auto">
            <a:xfrm>
              <a:off x="4704" y="2016"/>
              <a:ext cx="462" cy="1161"/>
              <a:chOff x="4704" y="2016"/>
              <a:chExt cx="462" cy="1161"/>
            </a:xfrm>
          </p:grpSpPr>
          <p:grpSp>
            <p:nvGrpSpPr>
              <p:cNvPr id="55354" name="Group 159"/>
              <p:cNvGrpSpPr>
                <a:grpSpLocks/>
              </p:cNvGrpSpPr>
              <p:nvPr/>
            </p:nvGrpSpPr>
            <p:grpSpPr bwMode="auto">
              <a:xfrm>
                <a:off x="4704" y="2016"/>
                <a:ext cx="462" cy="489"/>
                <a:chOff x="4704" y="2016"/>
                <a:chExt cx="462" cy="489"/>
              </a:xfrm>
            </p:grpSpPr>
            <p:sp>
              <p:nvSpPr>
                <p:cNvPr id="55356" name="Rectangle 160"/>
                <p:cNvSpPr>
                  <a:spLocks noChangeArrowheads="1"/>
                </p:cNvSpPr>
                <p:nvPr/>
              </p:nvSpPr>
              <p:spPr bwMode="auto">
                <a:xfrm>
                  <a:off x="4800" y="2016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5357" name="Rectangle 161"/>
                <p:cNvSpPr>
                  <a:spLocks noChangeArrowheads="1"/>
                </p:cNvSpPr>
                <p:nvPr/>
              </p:nvSpPr>
              <p:spPr bwMode="auto">
                <a:xfrm>
                  <a:off x="4800" y="2112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5358" name="Rectangle 162"/>
                <p:cNvSpPr>
                  <a:spLocks noChangeArrowheads="1"/>
                </p:cNvSpPr>
                <p:nvPr/>
              </p:nvSpPr>
              <p:spPr bwMode="auto">
                <a:xfrm>
                  <a:off x="4704" y="2016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5359" name="Rectangle 163"/>
                <p:cNvSpPr>
                  <a:spLocks noChangeArrowheads="1"/>
                </p:cNvSpPr>
                <p:nvPr/>
              </p:nvSpPr>
              <p:spPr bwMode="auto">
                <a:xfrm>
                  <a:off x="4800" y="220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5360" name="Rectangle 164"/>
                <p:cNvSpPr>
                  <a:spLocks noChangeArrowheads="1"/>
                </p:cNvSpPr>
                <p:nvPr/>
              </p:nvSpPr>
              <p:spPr bwMode="auto">
                <a:xfrm>
                  <a:off x="4896" y="2112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5361" name="Rectangle 165"/>
                <p:cNvSpPr>
                  <a:spLocks noChangeArrowheads="1"/>
                </p:cNvSpPr>
                <p:nvPr/>
              </p:nvSpPr>
              <p:spPr bwMode="auto">
                <a:xfrm>
                  <a:off x="4704" y="2112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5362" name="Rectangle 166"/>
                <p:cNvSpPr>
                  <a:spLocks noChangeArrowheads="1"/>
                </p:cNvSpPr>
                <p:nvPr/>
              </p:nvSpPr>
              <p:spPr bwMode="auto">
                <a:xfrm>
                  <a:off x="4704" y="2208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5363" name="Rectangle 167"/>
                <p:cNvSpPr>
                  <a:spLocks noChangeArrowheads="1"/>
                </p:cNvSpPr>
                <p:nvPr/>
              </p:nvSpPr>
              <p:spPr bwMode="auto">
                <a:xfrm>
                  <a:off x="4896" y="2208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5364" name="Rectangle 168"/>
                <p:cNvSpPr>
                  <a:spLocks noChangeArrowheads="1"/>
                </p:cNvSpPr>
                <p:nvPr/>
              </p:nvSpPr>
              <p:spPr bwMode="auto">
                <a:xfrm>
                  <a:off x="4896" y="2016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5365" name="Text Box 169"/>
                <p:cNvSpPr txBox="1">
                  <a:spLocks noChangeArrowheads="1"/>
                </p:cNvSpPr>
                <p:nvPr/>
              </p:nvSpPr>
              <p:spPr bwMode="auto">
                <a:xfrm>
                  <a:off x="4760" y="2255"/>
                  <a:ext cx="40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id-ID" sz="2000"/>
                    <a:t>5+2</a:t>
                  </a:r>
                </a:p>
              </p:txBody>
            </p:sp>
          </p:grpSp>
          <p:sp>
            <p:nvSpPr>
              <p:cNvPr id="55355" name="Text Box 170"/>
              <p:cNvSpPr txBox="1">
                <a:spLocks noChangeArrowheads="1"/>
              </p:cNvSpPr>
              <p:nvPr/>
            </p:nvSpPr>
            <p:spPr bwMode="auto">
              <a:xfrm>
                <a:off x="4760" y="2927"/>
                <a:ext cx="4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id-ID" sz="2000"/>
                  <a:t>5+0</a:t>
                </a:r>
              </a:p>
            </p:txBody>
          </p:sp>
        </p:grpSp>
        <p:grpSp>
          <p:nvGrpSpPr>
            <p:cNvPr id="55351" name="Group 171"/>
            <p:cNvGrpSpPr>
              <a:grpSpLocks/>
            </p:cNvGrpSpPr>
            <p:nvPr/>
          </p:nvGrpSpPr>
          <p:grpSpPr bwMode="auto">
            <a:xfrm>
              <a:off x="4224" y="2160"/>
              <a:ext cx="480" cy="672"/>
              <a:chOff x="4224" y="2160"/>
              <a:chExt cx="480" cy="672"/>
            </a:xfrm>
          </p:grpSpPr>
          <p:sp>
            <p:nvSpPr>
              <p:cNvPr id="55352" name="Line 172"/>
              <p:cNvSpPr>
                <a:spLocks noChangeShapeType="1"/>
              </p:cNvSpPr>
              <p:nvPr/>
            </p:nvSpPr>
            <p:spPr bwMode="auto">
              <a:xfrm flipV="1">
                <a:off x="4224" y="2160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55353" name="Line 173"/>
              <p:cNvSpPr>
                <a:spLocks noChangeShapeType="1"/>
              </p:cNvSpPr>
              <p:nvPr/>
            </p:nvSpPr>
            <p:spPr bwMode="auto">
              <a:xfrm>
                <a:off x="4224" y="2496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</p:grpSp>
      </p:grpSp>
      <p:grpSp>
        <p:nvGrpSpPr>
          <p:cNvPr id="29" name="Group 174"/>
          <p:cNvGrpSpPr>
            <a:grpSpLocks/>
          </p:cNvGrpSpPr>
          <p:nvPr/>
        </p:nvGrpSpPr>
        <p:grpSpPr bwMode="auto">
          <a:xfrm>
            <a:off x="3048000" y="2133600"/>
            <a:ext cx="1495425" cy="3990975"/>
            <a:chOff x="1920" y="1344"/>
            <a:chExt cx="942" cy="2514"/>
          </a:xfrm>
        </p:grpSpPr>
        <p:grpSp>
          <p:nvGrpSpPr>
            <p:cNvPr id="55310" name="Group 175"/>
            <p:cNvGrpSpPr>
              <a:grpSpLocks/>
            </p:cNvGrpSpPr>
            <p:nvPr/>
          </p:nvGrpSpPr>
          <p:grpSpPr bwMode="auto">
            <a:xfrm>
              <a:off x="2400" y="1344"/>
              <a:ext cx="462" cy="2514"/>
              <a:chOff x="2400" y="1344"/>
              <a:chExt cx="462" cy="2514"/>
            </a:xfrm>
          </p:grpSpPr>
          <p:grpSp>
            <p:nvGrpSpPr>
              <p:cNvPr id="55316" name="Group 176"/>
              <p:cNvGrpSpPr>
                <a:grpSpLocks/>
              </p:cNvGrpSpPr>
              <p:nvPr/>
            </p:nvGrpSpPr>
            <p:grpSpPr bwMode="auto">
              <a:xfrm>
                <a:off x="2400" y="1344"/>
                <a:ext cx="454" cy="490"/>
                <a:chOff x="2400" y="1344"/>
                <a:chExt cx="454" cy="490"/>
              </a:xfrm>
            </p:grpSpPr>
            <p:sp>
              <p:nvSpPr>
                <p:cNvPr id="55340" name="Rectangle 177"/>
                <p:cNvSpPr>
                  <a:spLocks noChangeArrowheads="1"/>
                </p:cNvSpPr>
                <p:nvPr/>
              </p:nvSpPr>
              <p:spPr bwMode="auto">
                <a:xfrm>
                  <a:off x="2400" y="1344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5341" name="Rectangle 178"/>
                <p:cNvSpPr>
                  <a:spLocks noChangeArrowheads="1"/>
                </p:cNvSpPr>
                <p:nvPr/>
              </p:nvSpPr>
              <p:spPr bwMode="auto">
                <a:xfrm>
                  <a:off x="2496" y="1344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5342" name="Rectangle 179"/>
                <p:cNvSpPr>
                  <a:spLocks noChangeArrowheads="1"/>
                </p:cNvSpPr>
                <p:nvPr/>
              </p:nvSpPr>
              <p:spPr bwMode="auto">
                <a:xfrm>
                  <a:off x="2496" y="1440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5343" name="Rectangle 180"/>
                <p:cNvSpPr>
                  <a:spLocks noChangeArrowheads="1"/>
                </p:cNvSpPr>
                <p:nvPr/>
              </p:nvSpPr>
              <p:spPr bwMode="auto">
                <a:xfrm>
                  <a:off x="2496" y="1536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5344" name="Rectangle 181"/>
                <p:cNvSpPr>
                  <a:spLocks noChangeArrowheads="1"/>
                </p:cNvSpPr>
                <p:nvPr/>
              </p:nvSpPr>
              <p:spPr bwMode="auto">
                <a:xfrm>
                  <a:off x="2592" y="1440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5345" name="Rectangle 182"/>
                <p:cNvSpPr>
                  <a:spLocks noChangeArrowheads="1"/>
                </p:cNvSpPr>
                <p:nvPr/>
              </p:nvSpPr>
              <p:spPr bwMode="auto">
                <a:xfrm>
                  <a:off x="2400" y="1536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5346" name="Rectangle 183"/>
                <p:cNvSpPr>
                  <a:spLocks noChangeArrowheads="1"/>
                </p:cNvSpPr>
                <p:nvPr/>
              </p:nvSpPr>
              <p:spPr bwMode="auto">
                <a:xfrm>
                  <a:off x="2400" y="144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5347" name="Rectangle 184"/>
                <p:cNvSpPr>
                  <a:spLocks noChangeArrowheads="1"/>
                </p:cNvSpPr>
                <p:nvPr/>
              </p:nvSpPr>
              <p:spPr bwMode="auto">
                <a:xfrm>
                  <a:off x="2592" y="1536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5348" name="Rectangle 185"/>
                <p:cNvSpPr>
                  <a:spLocks noChangeArrowheads="1"/>
                </p:cNvSpPr>
                <p:nvPr/>
              </p:nvSpPr>
              <p:spPr bwMode="auto">
                <a:xfrm>
                  <a:off x="2592" y="1344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5349" name="Text Box 186"/>
                <p:cNvSpPr txBox="1">
                  <a:spLocks noChangeArrowheads="1"/>
                </p:cNvSpPr>
                <p:nvPr/>
              </p:nvSpPr>
              <p:spPr bwMode="auto">
                <a:xfrm>
                  <a:off x="2448" y="1584"/>
                  <a:ext cx="40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id-ID" sz="2000"/>
                    <a:t>2+3</a:t>
                  </a:r>
                </a:p>
              </p:txBody>
            </p:sp>
          </p:grpSp>
          <p:grpSp>
            <p:nvGrpSpPr>
              <p:cNvPr id="55317" name="Group 187"/>
              <p:cNvGrpSpPr>
                <a:grpSpLocks/>
              </p:cNvGrpSpPr>
              <p:nvPr/>
            </p:nvGrpSpPr>
            <p:grpSpPr bwMode="auto">
              <a:xfrm>
                <a:off x="2400" y="2592"/>
                <a:ext cx="462" cy="1266"/>
                <a:chOff x="2400" y="2592"/>
                <a:chExt cx="462" cy="1266"/>
              </a:xfrm>
            </p:grpSpPr>
            <p:grpSp>
              <p:nvGrpSpPr>
                <p:cNvPr id="55318" name="Group 188"/>
                <p:cNvGrpSpPr>
                  <a:grpSpLocks/>
                </p:cNvGrpSpPr>
                <p:nvPr/>
              </p:nvGrpSpPr>
              <p:grpSpPr bwMode="auto">
                <a:xfrm>
                  <a:off x="2400" y="3360"/>
                  <a:ext cx="454" cy="498"/>
                  <a:chOff x="2400" y="3360"/>
                  <a:chExt cx="454" cy="498"/>
                </a:xfrm>
              </p:grpSpPr>
              <p:sp>
                <p:nvSpPr>
                  <p:cNvPr id="55330" name="Rectangle 189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3360"/>
                    <a:ext cx="96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5331" name="Rectangle 190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3360"/>
                    <a:ext cx="96" cy="96"/>
                  </a:xfrm>
                  <a:prstGeom prst="rect">
                    <a:avLst/>
                  </a:prstGeom>
                  <a:solidFill>
                    <a:srgbClr val="CC66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5332" name="Rectangle 191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3456"/>
                    <a:ext cx="96" cy="96"/>
                  </a:xfrm>
                  <a:prstGeom prst="rect">
                    <a:avLst/>
                  </a:prstGeom>
                  <a:solidFill>
                    <a:srgbClr val="CCFFCC"/>
                  </a:solidFill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5333" name="Rectangle 192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3552"/>
                    <a:ext cx="96" cy="96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5334" name="Rectangle 193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3456"/>
                    <a:ext cx="96" cy="96"/>
                  </a:xfrm>
                  <a:prstGeom prst="rect">
                    <a:avLst/>
                  </a:prstGeom>
                  <a:solidFill>
                    <a:srgbClr val="FFCC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5335" name="Rectangle 194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3552"/>
                    <a:ext cx="96" cy="96"/>
                  </a:xfrm>
                  <a:prstGeom prst="rect">
                    <a:avLst/>
                  </a:prstGeom>
                  <a:solidFill>
                    <a:srgbClr val="33CC3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5336" name="Rectangle 195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3456"/>
                    <a:ext cx="96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5337" name="Rectangle 196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3552"/>
                    <a:ext cx="96" cy="96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5338" name="Rectangle 197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3360"/>
                    <a:ext cx="96" cy="96"/>
                  </a:xfrm>
                  <a:prstGeom prst="rect">
                    <a:avLst/>
                  </a:pr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5339" name="Text Box 19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48" y="3608"/>
                    <a:ext cx="40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id-ID" sz="2000"/>
                      <a:t>2+4</a:t>
                    </a:r>
                  </a:p>
                </p:txBody>
              </p:sp>
            </p:grpSp>
            <p:grpSp>
              <p:nvGrpSpPr>
                <p:cNvPr id="55319" name="Group 199"/>
                <p:cNvGrpSpPr>
                  <a:grpSpLocks/>
                </p:cNvGrpSpPr>
                <p:nvPr/>
              </p:nvGrpSpPr>
              <p:grpSpPr bwMode="auto">
                <a:xfrm>
                  <a:off x="2400" y="2592"/>
                  <a:ext cx="462" cy="489"/>
                  <a:chOff x="2400" y="2592"/>
                  <a:chExt cx="462" cy="489"/>
                </a:xfrm>
              </p:grpSpPr>
              <p:sp>
                <p:nvSpPr>
                  <p:cNvPr id="55320" name="Rectangle 200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2592"/>
                    <a:ext cx="96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5321" name="Rectangle 201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2688"/>
                    <a:ext cx="96" cy="96"/>
                  </a:xfrm>
                  <a:prstGeom prst="rect">
                    <a:avLst/>
                  </a:prstGeom>
                  <a:solidFill>
                    <a:srgbClr val="CC66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5322" name="Rectangle 202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2688"/>
                    <a:ext cx="96" cy="96"/>
                  </a:xfrm>
                  <a:prstGeom prst="rect">
                    <a:avLst/>
                  </a:prstGeom>
                  <a:solidFill>
                    <a:srgbClr val="CCFFCC"/>
                  </a:solidFill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5323" name="Rectangle 203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2784"/>
                    <a:ext cx="96" cy="96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5324" name="Rectangle 204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2688"/>
                    <a:ext cx="96" cy="96"/>
                  </a:xfrm>
                  <a:prstGeom prst="rect">
                    <a:avLst/>
                  </a:prstGeom>
                  <a:solidFill>
                    <a:srgbClr val="FFCC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5325" name="Rectangle 205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2784"/>
                    <a:ext cx="96" cy="96"/>
                  </a:xfrm>
                  <a:prstGeom prst="rect">
                    <a:avLst/>
                  </a:prstGeom>
                  <a:solidFill>
                    <a:srgbClr val="33CC3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5326" name="Rectangle 206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2592"/>
                    <a:ext cx="96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5327" name="Rectangle 207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2784"/>
                    <a:ext cx="96" cy="96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5328" name="Rectangle 208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2592"/>
                    <a:ext cx="96" cy="96"/>
                  </a:xfrm>
                  <a:prstGeom prst="rect">
                    <a:avLst/>
                  </a:pr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5329" name="Text Box 20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56" y="2831"/>
                    <a:ext cx="40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id-ID" sz="2000"/>
                      <a:t>2+3</a:t>
                    </a:r>
                  </a:p>
                </p:txBody>
              </p:sp>
            </p:grpSp>
          </p:grpSp>
        </p:grpSp>
        <p:grpSp>
          <p:nvGrpSpPr>
            <p:cNvPr id="55311" name="Group 210"/>
            <p:cNvGrpSpPr>
              <a:grpSpLocks/>
            </p:cNvGrpSpPr>
            <p:nvPr/>
          </p:nvGrpSpPr>
          <p:grpSpPr bwMode="auto">
            <a:xfrm>
              <a:off x="1920" y="1488"/>
              <a:ext cx="480" cy="2016"/>
              <a:chOff x="1920" y="1488"/>
              <a:chExt cx="480" cy="2016"/>
            </a:xfrm>
          </p:grpSpPr>
          <p:grpSp>
            <p:nvGrpSpPr>
              <p:cNvPr id="55312" name="Group 211"/>
              <p:cNvGrpSpPr>
                <a:grpSpLocks/>
              </p:cNvGrpSpPr>
              <p:nvPr/>
            </p:nvGrpSpPr>
            <p:grpSpPr bwMode="auto">
              <a:xfrm>
                <a:off x="1920" y="2736"/>
                <a:ext cx="480" cy="768"/>
                <a:chOff x="1920" y="2736"/>
                <a:chExt cx="480" cy="768"/>
              </a:xfrm>
            </p:grpSpPr>
            <p:sp>
              <p:nvSpPr>
                <p:cNvPr id="55314" name="Line 212"/>
                <p:cNvSpPr>
                  <a:spLocks noChangeShapeType="1"/>
                </p:cNvSpPr>
                <p:nvPr/>
              </p:nvSpPr>
              <p:spPr bwMode="auto">
                <a:xfrm>
                  <a:off x="1920" y="2736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id-ID"/>
                </a:p>
              </p:txBody>
            </p:sp>
            <p:sp>
              <p:nvSpPr>
                <p:cNvPr id="55315" name="Line 213"/>
                <p:cNvSpPr>
                  <a:spLocks noChangeShapeType="1"/>
                </p:cNvSpPr>
                <p:nvPr/>
              </p:nvSpPr>
              <p:spPr bwMode="auto">
                <a:xfrm>
                  <a:off x="1920" y="2736"/>
                  <a:ext cx="48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id-ID"/>
                </a:p>
              </p:txBody>
            </p:sp>
          </p:grpSp>
          <p:sp>
            <p:nvSpPr>
              <p:cNvPr id="55313" name="Line 214"/>
              <p:cNvSpPr>
                <a:spLocks noChangeShapeType="1"/>
              </p:cNvSpPr>
              <p:nvPr/>
            </p:nvSpPr>
            <p:spPr bwMode="auto">
              <a:xfrm flipV="1">
                <a:off x="1920" y="1488"/>
                <a:ext cx="480" cy="1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</p:grpSp>
      </p:grpSp>
      <p:sp>
        <p:nvSpPr>
          <p:cNvPr id="55309" name="Text Box 215"/>
          <p:cNvSpPr txBox="1">
            <a:spLocks noChangeArrowheads="1"/>
          </p:cNvSpPr>
          <p:nvPr/>
        </p:nvSpPr>
        <p:spPr bwMode="auto">
          <a:xfrm>
            <a:off x="2667000" y="930275"/>
            <a:ext cx="4406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000">
                <a:solidFill>
                  <a:srgbClr val="CC6600"/>
                </a:solidFill>
              </a:rPr>
              <a:t>f(N) = g(N) + h(N) </a:t>
            </a:r>
          </a:p>
          <a:p>
            <a:pPr eaLnBrk="1" hangingPunct="1"/>
            <a:r>
              <a:rPr lang="en-US" altLang="id-ID" sz="2000">
                <a:solidFill>
                  <a:srgbClr val="CC6600"/>
                </a:solidFill>
              </a:rPr>
              <a:t>with h(N) = number of misplaced tiles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7756DD5-D8BA-4B93-8EC0-8D1D53889A63}" type="slidenum">
              <a:rPr lang="en-US" altLang="id-ID"/>
              <a:pPr eaLnBrk="1" hangingPunct="1"/>
              <a:t>54</a:t>
            </a:fld>
            <a:endParaRPr lang="en-US" altLang="id-ID"/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8-Puzzle</a:t>
            </a:r>
          </a:p>
        </p:txBody>
      </p:sp>
      <p:grpSp>
        <p:nvGrpSpPr>
          <p:cNvPr id="56324" name="Group 3"/>
          <p:cNvGrpSpPr>
            <a:grpSpLocks/>
          </p:cNvGrpSpPr>
          <p:nvPr/>
        </p:nvGrpSpPr>
        <p:grpSpPr bwMode="auto">
          <a:xfrm>
            <a:off x="1371600" y="3657600"/>
            <a:ext cx="457200" cy="777875"/>
            <a:chOff x="864" y="2304"/>
            <a:chExt cx="288" cy="490"/>
          </a:xfrm>
        </p:grpSpPr>
        <p:sp>
          <p:nvSpPr>
            <p:cNvPr id="56516" name="Rectangle 4"/>
            <p:cNvSpPr>
              <a:spLocks noChangeArrowheads="1"/>
            </p:cNvSpPr>
            <p:nvPr/>
          </p:nvSpPr>
          <p:spPr bwMode="auto"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6517" name="Rectangle 5"/>
            <p:cNvSpPr>
              <a:spLocks noChangeArrowheads="1"/>
            </p:cNvSpPr>
            <p:nvPr/>
          </p:nvSpPr>
          <p:spPr bwMode="auto"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6518" name="Rectangle 6"/>
            <p:cNvSpPr>
              <a:spLocks noChangeArrowheads="1"/>
            </p:cNvSpPr>
            <p:nvPr/>
          </p:nvSpPr>
          <p:spPr bwMode="auto"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6519" name="Rectangle 7"/>
            <p:cNvSpPr>
              <a:spLocks noChangeArrowheads="1"/>
            </p:cNvSpPr>
            <p:nvPr/>
          </p:nvSpPr>
          <p:spPr bwMode="auto"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6520" name="Rectangle 8"/>
            <p:cNvSpPr>
              <a:spLocks noChangeArrowheads="1"/>
            </p:cNvSpPr>
            <p:nvPr/>
          </p:nvSpPr>
          <p:spPr bwMode="auto"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6521" name="Rectangle 9"/>
            <p:cNvSpPr>
              <a:spLocks noChangeArrowheads="1"/>
            </p:cNvSpPr>
            <p:nvPr/>
          </p:nvSpPr>
          <p:spPr bwMode="auto"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6522" name="Rectangle 10"/>
            <p:cNvSpPr>
              <a:spLocks noChangeArrowheads="1"/>
            </p:cNvSpPr>
            <p:nvPr/>
          </p:nvSpPr>
          <p:spPr bwMode="auto">
            <a:xfrm>
              <a:off x="960" y="24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6523" name="Rectangle 11"/>
            <p:cNvSpPr>
              <a:spLocks noChangeArrowheads="1"/>
            </p:cNvSpPr>
            <p:nvPr/>
          </p:nvSpPr>
          <p:spPr bwMode="auto"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6524" name="Rectangle 12"/>
            <p:cNvSpPr>
              <a:spLocks noChangeArrowheads="1"/>
            </p:cNvSpPr>
            <p:nvPr/>
          </p:nvSpPr>
          <p:spPr bwMode="auto"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6525" name="Text Box 13"/>
            <p:cNvSpPr txBox="1">
              <a:spLocks noChangeArrowheads="1"/>
            </p:cNvSpPr>
            <p:nvPr/>
          </p:nvSpPr>
          <p:spPr bwMode="auto">
            <a:xfrm>
              <a:off x="912" y="2544"/>
              <a:ext cx="2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000"/>
                <a:t>5</a:t>
              </a:r>
            </a:p>
          </p:txBody>
        </p:sp>
      </p:grpSp>
      <p:grpSp>
        <p:nvGrpSpPr>
          <p:cNvPr id="56325" name="Group 14"/>
          <p:cNvGrpSpPr>
            <a:grpSpLocks/>
          </p:cNvGrpSpPr>
          <p:nvPr/>
        </p:nvGrpSpPr>
        <p:grpSpPr bwMode="auto"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56507" name="Rectangle 15"/>
            <p:cNvSpPr>
              <a:spLocks noChangeArrowheads="1"/>
            </p:cNvSpPr>
            <p:nvPr/>
          </p:nvSpPr>
          <p:spPr bwMode="auto"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6508" name="Rectangle 16"/>
            <p:cNvSpPr>
              <a:spLocks noChangeArrowheads="1"/>
            </p:cNvSpPr>
            <p:nvPr/>
          </p:nvSpPr>
          <p:spPr bwMode="auto"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6509" name="Rectangle 17"/>
            <p:cNvSpPr>
              <a:spLocks noChangeArrowheads="1"/>
            </p:cNvSpPr>
            <p:nvPr/>
          </p:nvSpPr>
          <p:spPr bwMode="auto"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6510" name="Rectangle 18"/>
            <p:cNvSpPr>
              <a:spLocks noChangeArrowheads="1"/>
            </p:cNvSpPr>
            <p:nvPr/>
          </p:nvSpPr>
          <p:spPr bwMode="auto"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6511" name="Rectangle 19"/>
            <p:cNvSpPr>
              <a:spLocks noChangeArrowheads="1"/>
            </p:cNvSpPr>
            <p:nvPr/>
          </p:nvSpPr>
          <p:spPr bwMode="auto"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6512" name="Rectangle 20"/>
            <p:cNvSpPr>
              <a:spLocks noChangeArrowheads="1"/>
            </p:cNvSpPr>
            <p:nvPr/>
          </p:nvSpPr>
          <p:spPr bwMode="auto"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6513" name="Rectangle 21"/>
            <p:cNvSpPr>
              <a:spLocks noChangeArrowheads="1"/>
            </p:cNvSpPr>
            <p:nvPr/>
          </p:nvSpPr>
          <p:spPr bwMode="auto">
            <a:xfrm>
              <a:off x="4800" y="278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6514" name="Rectangle 22"/>
            <p:cNvSpPr>
              <a:spLocks noChangeArrowheads="1"/>
            </p:cNvSpPr>
            <p:nvPr/>
          </p:nvSpPr>
          <p:spPr bwMode="auto"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6515" name="Rectangle 23"/>
            <p:cNvSpPr>
              <a:spLocks noChangeArrowheads="1"/>
            </p:cNvSpPr>
            <p:nvPr/>
          </p:nvSpPr>
          <p:spPr bwMode="auto"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1828800" y="2133600"/>
            <a:ext cx="1219200" cy="3978275"/>
            <a:chOff x="1152" y="1344"/>
            <a:chExt cx="768" cy="2506"/>
          </a:xfrm>
        </p:grpSpPr>
        <p:grpSp>
          <p:nvGrpSpPr>
            <p:cNvPr id="56469" name="Group 25"/>
            <p:cNvGrpSpPr>
              <a:grpSpLocks/>
            </p:cNvGrpSpPr>
            <p:nvPr/>
          </p:nvGrpSpPr>
          <p:grpSpPr bwMode="auto">
            <a:xfrm>
              <a:off x="1632" y="1344"/>
              <a:ext cx="288" cy="2506"/>
              <a:chOff x="1632" y="1344"/>
              <a:chExt cx="288" cy="2506"/>
            </a:xfrm>
          </p:grpSpPr>
          <p:grpSp>
            <p:nvGrpSpPr>
              <p:cNvPr id="56474" name="Group 26"/>
              <p:cNvGrpSpPr>
                <a:grpSpLocks/>
              </p:cNvGrpSpPr>
              <p:nvPr/>
            </p:nvGrpSpPr>
            <p:grpSpPr bwMode="auto">
              <a:xfrm>
                <a:off x="1632" y="1344"/>
                <a:ext cx="288" cy="490"/>
                <a:chOff x="1632" y="1344"/>
                <a:chExt cx="288" cy="490"/>
              </a:xfrm>
            </p:grpSpPr>
            <p:sp>
              <p:nvSpPr>
                <p:cNvPr id="56497" name="Rectangle 27"/>
                <p:cNvSpPr>
                  <a:spLocks noChangeArrowheads="1"/>
                </p:cNvSpPr>
                <p:nvPr/>
              </p:nvSpPr>
              <p:spPr bwMode="auto">
                <a:xfrm>
                  <a:off x="1632" y="1344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6498" name="Rectangle 28"/>
                <p:cNvSpPr>
                  <a:spLocks noChangeArrowheads="1"/>
                </p:cNvSpPr>
                <p:nvPr/>
              </p:nvSpPr>
              <p:spPr bwMode="auto">
                <a:xfrm>
                  <a:off x="1728" y="1344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6499" name="Rectangle 29"/>
                <p:cNvSpPr>
                  <a:spLocks noChangeArrowheads="1"/>
                </p:cNvSpPr>
                <p:nvPr/>
              </p:nvSpPr>
              <p:spPr bwMode="auto">
                <a:xfrm>
                  <a:off x="1632" y="1440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6500" name="Rectangle 30"/>
                <p:cNvSpPr>
                  <a:spLocks noChangeArrowheads="1"/>
                </p:cNvSpPr>
                <p:nvPr/>
              </p:nvSpPr>
              <p:spPr bwMode="auto">
                <a:xfrm>
                  <a:off x="1728" y="144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6501" name="Rectangle 31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6502" name="Rectangle 32"/>
                <p:cNvSpPr>
                  <a:spLocks noChangeArrowheads="1"/>
                </p:cNvSpPr>
                <p:nvPr/>
              </p:nvSpPr>
              <p:spPr bwMode="auto">
                <a:xfrm>
                  <a:off x="1728" y="1536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6503" name="Rectangle 33"/>
                <p:cNvSpPr>
                  <a:spLocks noChangeArrowheads="1"/>
                </p:cNvSpPr>
                <p:nvPr/>
              </p:nvSpPr>
              <p:spPr bwMode="auto">
                <a:xfrm>
                  <a:off x="1632" y="153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6504" name="Rectangle 34"/>
                <p:cNvSpPr>
                  <a:spLocks noChangeArrowheads="1"/>
                </p:cNvSpPr>
                <p:nvPr/>
              </p:nvSpPr>
              <p:spPr bwMode="auto">
                <a:xfrm>
                  <a:off x="1824" y="1536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6505" name="Rectangle 35"/>
                <p:cNvSpPr>
                  <a:spLocks noChangeArrowheads="1"/>
                </p:cNvSpPr>
                <p:nvPr/>
              </p:nvSpPr>
              <p:spPr bwMode="auto">
                <a:xfrm>
                  <a:off x="1824" y="1344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6506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1680" y="1584"/>
                  <a:ext cx="20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id-ID" sz="2000"/>
                    <a:t>6</a:t>
                  </a:r>
                </a:p>
              </p:txBody>
            </p:sp>
          </p:grpSp>
          <p:grpSp>
            <p:nvGrpSpPr>
              <p:cNvPr id="56475" name="Group 37"/>
              <p:cNvGrpSpPr>
                <a:grpSpLocks/>
              </p:cNvGrpSpPr>
              <p:nvPr/>
            </p:nvGrpSpPr>
            <p:grpSpPr bwMode="auto">
              <a:xfrm>
                <a:off x="1632" y="3360"/>
                <a:ext cx="288" cy="490"/>
                <a:chOff x="1632" y="3360"/>
                <a:chExt cx="288" cy="490"/>
              </a:xfrm>
            </p:grpSpPr>
            <p:sp>
              <p:nvSpPr>
                <p:cNvPr id="56487" name="Rectangle 38"/>
                <p:cNvSpPr>
                  <a:spLocks noChangeArrowheads="1"/>
                </p:cNvSpPr>
                <p:nvPr/>
              </p:nvSpPr>
              <p:spPr bwMode="auto"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6488" name="Rectangle 39"/>
                <p:cNvSpPr>
                  <a:spLocks noChangeArrowheads="1"/>
                </p:cNvSpPr>
                <p:nvPr/>
              </p:nvSpPr>
              <p:spPr bwMode="auto"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6489" name="Rectangle 40"/>
                <p:cNvSpPr>
                  <a:spLocks noChangeArrowheads="1"/>
                </p:cNvSpPr>
                <p:nvPr/>
              </p:nvSpPr>
              <p:spPr bwMode="auto"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6490" name="Rectangle 41"/>
                <p:cNvSpPr>
                  <a:spLocks noChangeArrowheads="1"/>
                </p:cNvSpPr>
                <p:nvPr/>
              </p:nvSpPr>
              <p:spPr bwMode="auto"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6491" name="Rectangle 42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6492" name="Rectangle 43"/>
                <p:cNvSpPr>
                  <a:spLocks noChangeArrowheads="1"/>
                </p:cNvSpPr>
                <p:nvPr/>
              </p:nvSpPr>
              <p:spPr bwMode="auto"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6493" name="Rectangle 44"/>
                <p:cNvSpPr>
                  <a:spLocks noChangeArrowheads="1"/>
                </p:cNvSpPr>
                <p:nvPr/>
              </p:nvSpPr>
              <p:spPr bwMode="auto"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6494" name="Rectangle 45"/>
                <p:cNvSpPr>
                  <a:spLocks noChangeArrowheads="1"/>
                </p:cNvSpPr>
                <p:nvPr/>
              </p:nvSpPr>
              <p:spPr bwMode="auto"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6495" name="Rectangle 46"/>
                <p:cNvSpPr>
                  <a:spLocks noChangeArrowheads="1"/>
                </p:cNvSpPr>
                <p:nvPr/>
              </p:nvSpPr>
              <p:spPr bwMode="auto"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6496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1680" y="3600"/>
                  <a:ext cx="20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id-ID" sz="2000"/>
                    <a:t>6</a:t>
                  </a:r>
                </a:p>
              </p:txBody>
            </p:sp>
          </p:grpSp>
          <p:grpSp>
            <p:nvGrpSpPr>
              <p:cNvPr id="56476" name="Group 48"/>
              <p:cNvGrpSpPr>
                <a:grpSpLocks/>
              </p:cNvGrpSpPr>
              <p:nvPr/>
            </p:nvGrpSpPr>
            <p:grpSpPr bwMode="auto">
              <a:xfrm>
                <a:off x="1632" y="2592"/>
                <a:ext cx="288" cy="490"/>
                <a:chOff x="1632" y="2592"/>
                <a:chExt cx="288" cy="490"/>
              </a:xfrm>
            </p:grpSpPr>
            <p:sp>
              <p:nvSpPr>
                <p:cNvPr id="56477" name="Rectangle 49"/>
                <p:cNvSpPr>
                  <a:spLocks noChangeArrowheads="1"/>
                </p:cNvSpPr>
                <p:nvPr/>
              </p:nvSpPr>
              <p:spPr bwMode="auto">
                <a:xfrm>
                  <a:off x="1632" y="2592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6478" name="Rectangle 50"/>
                <p:cNvSpPr>
                  <a:spLocks noChangeArrowheads="1"/>
                </p:cNvSpPr>
                <p:nvPr/>
              </p:nvSpPr>
              <p:spPr bwMode="auto">
                <a:xfrm>
                  <a:off x="1728" y="2592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6479" name="Rectangle 51"/>
                <p:cNvSpPr>
                  <a:spLocks noChangeArrowheads="1"/>
                </p:cNvSpPr>
                <p:nvPr/>
              </p:nvSpPr>
              <p:spPr bwMode="auto">
                <a:xfrm>
                  <a:off x="1632" y="2688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6480" name="Rectangle 52"/>
                <p:cNvSpPr>
                  <a:spLocks noChangeArrowheads="1"/>
                </p:cNvSpPr>
                <p:nvPr/>
              </p:nvSpPr>
              <p:spPr bwMode="auto">
                <a:xfrm>
                  <a:off x="1728" y="2784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6481" name="Rectangle 53"/>
                <p:cNvSpPr>
                  <a:spLocks noChangeArrowheads="1"/>
                </p:cNvSpPr>
                <p:nvPr/>
              </p:nvSpPr>
              <p:spPr bwMode="auto">
                <a:xfrm>
                  <a:off x="1824" y="2688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6482" name="Rectangle 54"/>
                <p:cNvSpPr>
                  <a:spLocks noChangeArrowheads="1"/>
                </p:cNvSpPr>
                <p:nvPr/>
              </p:nvSpPr>
              <p:spPr bwMode="auto">
                <a:xfrm>
                  <a:off x="1632" y="2784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6483" name="Rectangle 55"/>
                <p:cNvSpPr>
                  <a:spLocks noChangeArrowheads="1"/>
                </p:cNvSpPr>
                <p:nvPr/>
              </p:nvSpPr>
              <p:spPr bwMode="auto">
                <a:xfrm>
                  <a:off x="1728" y="2688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6484" name="Rectangle 56"/>
                <p:cNvSpPr>
                  <a:spLocks noChangeArrowheads="1"/>
                </p:cNvSpPr>
                <p:nvPr/>
              </p:nvSpPr>
              <p:spPr bwMode="auto">
                <a:xfrm>
                  <a:off x="1824" y="2784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6485" name="Rectangle 57"/>
                <p:cNvSpPr>
                  <a:spLocks noChangeArrowheads="1"/>
                </p:cNvSpPr>
                <p:nvPr/>
              </p:nvSpPr>
              <p:spPr bwMode="auto">
                <a:xfrm>
                  <a:off x="1824" y="2592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6486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1680" y="2832"/>
                  <a:ext cx="20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id-ID" sz="2000"/>
                    <a:t>4</a:t>
                  </a:r>
                </a:p>
              </p:txBody>
            </p:sp>
          </p:grpSp>
        </p:grpSp>
        <p:grpSp>
          <p:nvGrpSpPr>
            <p:cNvPr id="56470" name="Group 59"/>
            <p:cNvGrpSpPr>
              <a:grpSpLocks/>
            </p:cNvGrpSpPr>
            <p:nvPr/>
          </p:nvGrpSpPr>
          <p:grpSpPr bwMode="auto">
            <a:xfrm>
              <a:off x="1152" y="1488"/>
              <a:ext cx="480" cy="2016"/>
              <a:chOff x="1152" y="1488"/>
              <a:chExt cx="480" cy="2016"/>
            </a:xfrm>
          </p:grpSpPr>
          <p:sp>
            <p:nvSpPr>
              <p:cNvPr id="56471" name="Line 60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8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56472" name="Line 61"/>
              <p:cNvSpPr>
                <a:spLocks noChangeShapeType="1"/>
              </p:cNvSpPr>
              <p:nvPr/>
            </p:nvSpPr>
            <p:spPr bwMode="auto">
              <a:xfrm flipV="1">
                <a:off x="1152" y="1488"/>
                <a:ext cx="48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56473" name="Line 62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8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</p:grpSp>
      </p:grpSp>
      <p:grpSp>
        <p:nvGrpSpPr>
          <p:cNvPr id="10" name="Group 217"/>
          <p:cNvGrpSpPr>
            <a:grpSpLocks/>
          </p:cNvGrpSpPr>
          <p:nvPr/>
        </p:nvGrpSpPr>
        <p:grpSpPr bwMode="auto">
          <a:xfrm>
            <a:off x="4267200" y="1752600"/>
            <a:ext cx="3657600" cy="1524000"/>
            <a:chOff x="2688" y="1104"/>
            <a:chExt cx="2304" cy="960"/>
          </a:xfrm>
        </p:grpSpPr>
        <p:sp>
          <p:nvSpPr>
            <p:cNvPr id="56428" name="Rectangle 66"/>
            <p:cNvSpPr>
              <a:spLocks noChangeArrowheads="1"/>
            </p:cNvSpPr>
            <p:nvPr/>
          </p:nvSpPr>
          <p:spPr bwMode="auto">
            <a:xfrm>
              <a:off x="3168" y="1200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6429" name="Rectangle 67"/>
            <p:cNvSpPr>
              <a:spLocks noChangeArrowheads="1"/>
            </p:cNvSpPr>
            <p:nvPr/>
          </p:nvSpPr>
          <p:spPr bwMode="auto">
            <a:xfrm>
              <a:off x="3264" y="110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6430" name="Rectangle 68"/>
            <p:cNvSpPr>
              <a:spLocks noChangeArrowheads="1"/>
            </p:cNvSpPr>
            <p:nvPr/>
          </p:nvSpPr>
          <p:spPr bwMode="auto">
            <a:xfrm>
              <a:off x="3264" y="1200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6431" name="Rectangle 69"/>
            <p:cNvSpPr>
              <a:spLocks noChangeArrowheads="1"/>
            </p:cNvSpPr>
            <p:nvPr/>
          </p:nvSpPr>
          <p:spPr bwMode="auto">
            <a:xfrm>
              <a:off x="3264" y="12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6432" name="Rectangle 70"/>
            <p:cNvSpPr>
              <a:spLocks noChangeArrowheads="1"/>
            </p:cNvSpPr>
            <p:nvPr/>
          </p:nvSpPr>
          <p:spPr bwMode="auto">
            <a:xfrm>
              <a:off x="3360" y="1200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6433" name="Rectangle 71"/>
            <p:cNvSpPr>
              <a:spLocks noChangeArrowheads="1"/>
            </p:cNvSpPr>
            <p:nvPr/>
          </p:nvSpPr>
          <p:spPr bwMode="auto">
            <a:xfrm>
              <a:off x="3168" y="12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6434" name="Rectangle 72"/>
            <p:cNvSpPr>
              <a:spLocks noChangeArrowheads="1"/>
            </p:cNvSpPr>
            <p:nvPr/>
          </p:nvSpPr>
          <p:spPr bwMode="auto">
            <a:xfrm>
              <a:off x="3168" y="110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6435" name="Rectangle 73"/>
            <p:cNvSpPr>
              <a:spLocks noChangeArrowheads="1"/>
            </p:cNvSpPr>
            <p:nvPr/>
          </p:nvSpPr>
          <p:spPr bwMode="auto">
            <a:xfrm>
              <a:off x="3360" y="12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6436" name="Rectangle 74"/>
            <p:cNvSpPr>
              <a:spLocks noChangeArrowheads="1"/>
            </p:cNvSpPr>
            <p:nvPr/>
          </p:nvSpPr>
          <p:spPr bwMode="auto">
            <a:xfrm>
              <a:off x="3360" y="110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6437" name="Rectangle 77"/>
            <p:cNvSpPr>
              <a:spLocks noChangeArrowheads="1"/>
            </p:cNvSpPr>
            <p:nvPr/>
          </p:nvSpPr>
          <p:spPr bwMode="auto">
            <a:xfrm>
              <a:off x="3168" y="177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6438" name="Rectangle 78"/>
            <p:cNvSpPr>
              <a:spLocks noChangeArrowheads="1"/>
            </p:cNvSpPr>
            <p:nvPr/>
          </p:nvSpPr>
          <p:spPr bwMode="auto">
            <a:xfrm>
              <a:off x="3264" y="177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6439" name="Rectangle 79"/>
            <p:cNvSpPr>
              <a:spLocks noChangeArrowheads="1"/>
            </p:cNvSpPr>
            <p:nvPr/>
          </p:nvSpPr>
          <p:spPr bwMode="auto">
            <a:xfrm>
              <a:off x="3264" y="1872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6440" name="Rectangle 80"/>
            <p:cNvSpPr>
              <a:spLocks noChangeArrowheads="1"/>
            </p:cNvSpPr>
            <p:nvPr/>
          </p:nvSpPr>
          <p:spPr bwMode="auto">
            <a:xfrm>
              <a:off x="3264" y="1968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6441" name="Rectangle 81"/>
            <p:cNvSpPr>
              <a:spLocks noChangeArrowheads="1"/>
            </p:cNvSpPr>
            <p:nvPr/>
          </p:nvSpPr>
          <p:spPr bwMode="auto">
            <a:xfrm>
              <a:off x="3360" y="1872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6442" name="Rectangle 82"/>
            <p:cNvSpPr>
              <a:spLocks noChangeArrowheads="1"/>
            </p:cNvSpPr>
            <p:nvPr/>
          </p:nvSpPr>
          <p:spPr bwMode="auto">
            <a:xfrm>
              <a:off x="3168" y="1872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6443" name="Rectangle 83"/>
            <p:cNvSpPr>
              <a:spLocks noChangeArrowheads="1"/>
            </p:cNvSpPr>
            <p:nvPr/>
          </p:nvSpPr>
          <p:spPr bwMode="auto">
            <a:xfrm>
              <a:off x="3168" y="1968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6444" name="Rectangle 84"/>
            <p:cNvSpPr>
              <a:spLocks noChangeArrowheads="1"/>
            </p:cNvSpPr>
            <p:nvPr/>
          </p:nvSpPr>
          <p:spPr bwMode="auto">
            <a:xfrm>
              <a:off x="3360" y="1968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6445" name="Rectangle 85"/>
            <p:cNvSpPr>
              <a:spLocks noChangeArrowheads="1"/>
            </p:cNvSpPr>
            <p:nvPr/>
          </p:nvSpPr>
          <p:spPr bwMode="auto">
            <a:xfrm>
              <a:off x="3360" y="177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6446" name="Line 88"/>
            <p:cNvSpPr>
              <a:spLocks noChangeShapeType="1"/>
            </p:cNvSpPr>
            <p:nvPr/>
          </p:nvSpPr>
          <p:spPr bwMode="auto">
            <a:xfrm flipV="1">
              <a:off x="2688" y="1248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56447" name="Line 89"/>
            <p:cNvSpPr>
              <a:spLocks noChangeShapeType="1"/>
            </p:cNvSpPr>
            <p:nvPr/>
          </p:nvSpPr>
          <p:spPr bwMode="auto">
            <a:xfrm>
              <a:off x="2688" y="1488"/>
              <a:ext cx="48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grpSp>
          <p:nvGrpSpPr>
            <p:cNvPr id="56448" name="Group 216"/>
            <p:cNvGrpSpPr>
              <a:grpSpLocks/>
            </p:cNvGrpSpPr>
            <p:nvPr/>
          </p:nvGrpSpPr>
          <p:grpSpPr bwMode="auto">
            <a:xfrm>
              <a:off x="3936" y="1104"/>
              <a:ext cx="288" cy="288"/>
              <a:chOff x="3936" y="1104"/>
              <a:chExt cx="288" cy="288"/>
            </a:xfrm>
          </p:grpSpPr>
          <p:sp>
            <p:nvSpPr>
              <p:cNvPr id="56460" name="Rectangle 92"/>
              <p:cNvSpPr>
                <a:spLocks noChangeArrowheads="1"/>
              </p:cNvSpPr>
              <p:nvPr/>
            </p:nvSpPr>
            <p:spPr bwMode="auto">
              <a:xfrm>
                <a:off x="3936" y="120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6461" name="Rectangle 93"/>
              <p:cNvSpPr>
                <a:spLocks noChangeArrowheads="1"/>
              </p:cNvSpPr>
              <p:nvPr/>
            </p:nvSpPr>
            <p:spPr bwMode="auto">
              <a:xfrm>
                <a:off x="3936" y="110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6462" name="Rectangle 94"/>
              <p:cNvSpPr>
                <a:spLocks noChangeArrowheads="1"/>
              </p:cNvSpPr>
              <p:nvPr/>
            </p:nvSpPr>
            <p:spPr bwMode="auto">
              <a:xfrm>
                <a:off x="4032" y="120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6463" name="Rectangle 95"/>
              <p:cNvSpPr>
                <a:spLocks noChangeArrowheads="1"/>
              </p:cNvSpPr>
              <p:nvPr/>
            </p:nvSpPr>
            <p:spPr bwMode="auto">
              <a:xfrm>
                <a:off x="4032" y="1296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6464" name="Rectangle 96"/>
              <p:cNvSpPr>
                <a:spLocks noChangeArrowheads="1"/>
              </p:cNvSpPr>
              <p:nvPr/>
            </p:nvSpPr>
            <p:spPr bwMode="auto">
              <a:xfrm>
                <a:off x="4128" y="120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6465" name="Rectangle 97"/>
              <p:cNvSpPr>
                <a:spLocks noChangeArrowheads="1"/>
              </p:cNvSpPr>
              <p:nvPr/>
            </p:nvSpPr>
            <p:spPr bwMode="auto">
              <a:xfrm>
                <a:off x="3936" y="1296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6466" name="Rectangle 98"/>
              <p:cNvSpPr>
                <a:spLocks noChangeArrowheads="1"/>
              </p:cNvSpPr>
              <p:nvPr/>
            </p:nvSpPr>
            <p:spPr bwMode="auto">
              <a:xfrm>
                <a:off x="4032" y="110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6467" name="Rectangle 99"/>
              <p:cNvSpPr>
                <a:spLocks noChangeArrowheads="1"/>
              </p:cNvSpPr>
              <p:nvPr/>
            </p:nvSpPr>
            <p:spPr bwMode="auto">
              <a:xfrm>
                <a:off x="4128" y="1296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6468" name="Rectangle 100"/>
              <p:cNvSpPr>
                <a:spLocks noChangeArrowheads="1"/>
              </p:cNvSpPr>
              <p:nvPr/>
            </p:nvSpPr>
            <p:spPr bwMode="auto">
              <a:xfrm>
                <a:off x="4128" y="110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</p:grpSp>
        <p:sp>
          <p:nvSpPr>
            <p:cNvPr id="56449" name="Line 102"/>
            <p:cNvSpPr>
              <a:spLocks noChangeShapeType="1"/>
            </p:cNvSpPr>
            <p:nvPr/>
          </p:nvSpPr>
          <p:spPr bwMode="auto">
            <a:xfrm>
              <a:off x="3456" y="124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56450" name="Rectangle 105"/>
            <p:cNvSpPr>
              <a:spLocks noChangeArrowheads="1"/>
            </p:cNvSpPr>
            <p:nvPr/>
          </p:nvSpPr>
          <p:spPr bwMode="auto">
            <a:xfrm>
              <a:off x="4704" y="1200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6451" name="Rectangle 106"/>
            <p:cNvSpPr>
              <a:spLocks noChangeArrowheads="1"/>
            </p:cNvSpPr>
            <p:nvPr/>
          </p:nvSpPr>
          <p:spPr bwMode="auto">
            <a:xfrm>
              <a:off x="4704" y="110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6452" name="Rectangle 107"/>
            <p:cNvSpPr>
              <a:spLocks noChangeArrowheads="1"/>
            </p:cNvSpPr>
            <p:nvPr/>
          </p:nvSpPr>
          <p:spPr bwMode="auto">
            <a:xfrm>
              <a:off x="4800" y="1200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6453" name="Rectangle 108"/>
            <p:cNvSpPr>
              <a:spLocks noChangeArrowheads="1"/>
            </p:cNvSpPr>
            <p:nvPr/>
          </p:nvSpPr>
          <p:spPr bwMode="auto">
            <a:xfrm>
              <a:off x="4800" y="12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6454" name="Rectangle 109"/>
            <p:cNvSpPr>
              <a:spLocks noChangeArrowheads="1"/>
            </p:cNvSpPr>
            <p:nvPr/>
          </p:nvSpPr>
          <p:spPr bwMode="auto">
            <a:xfrm>
              <a:off x="4896" y="1200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6455" name="Rectangle 110"/>
            <p:cNvSpPr>
              <a:spLocks noChangeArrowheads="1"/>
            </p:cNvSpPr>
            <p:nvPr/>
          </p:nvSpPr>
          <p:spPr bwMode="auto">
            <a:xfrm>
              <a:off x="4704" y="12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6456" name="Rectangle 111"/>
            <p:cNvSpPr>
              <a:spLocks noChangeArrowheads="1"/>
            </p:cNvSpPr>
            <p:nvPr/>
          </p:nvSpPr>
          <p:spPr bwMode="auto">
            <a:xfrm>
              <a:off x="4896" y="110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6457" name="Rectangle 112"/>
            <p:cNvSpPr>
              <a:spLocks noChangeArrowheads="1"/>
            </p:cNvSpPr>
            <p:nvPr/>
          </p:nvSpPr>
          <p:spPr bwMode="auto">
            <a:xfrm>
              <a:off x="4896" y="12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6458" name="Rectangle 113"/>
            <p:cNvSpPr>
              <a:spLocks noChangeArrowheads="1"/>
            </p:cNvSpPr>
            <p:nvPr/>
          </p:nvSpPr>
          <p:spPr bwMode="auto">
            <a:xfrm>
              <a:off x="4800" y="110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6459" name="Line 115"/>
            <p:cNvSpPr>
              <a:spLocks noChangeShapeType="1"/>
            </p:cNvSpPr>
            <p:nvPr/>
          </p:nvSpPr>
          <p:spPr bwMode="auto">
            <a:xfrm>
              <a:off x="4224" y="124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</p:grpSp>
      <p:grpSp>
        <p:nvGrpSpPr>
          <p:cNvPr id="12" name="Group 116"/>
          <p:cNvGrpSpPr>
            <a:grpSpLocks/>
          </p:cNvGrpSpPr>
          <p:nvPr/>
        </p:nvGrpSpPr>
        <p:grpSpPr bwMode="auto">
          <a:xfrm>
            <a:off x="4267200" y="3733800"/>
            <a:ext cx="1219200" cy="1690688"/>
            <a:chOff x="2688" y="2352"/>
            <a:chExt cx="768" cy="1065"/>
          </a:xfrm>
        </p:grpSpPr>
        <p:grpSp>
          <p:nvGrpSpPr>
            <p:cNvPr id="56401" name="Group 117"/>
            <p:cNvGrpSpPr>
              <a:grpSpLocks/>
            </p:cNvGrpSpPr>
            <p:nvPr/>
          </p:nvGrpSpPr>
          <p:grpSpPr bwMode="auto">
            <a:xfrm>
              <a:off x="3168" y="2352"/>
              <a:ext cx="288" cy="1065"/>
              <a:chOff x="3168" y="2352"/>
              <a:chExt cx="288" cy="1065"/>
            </a:xfrm>
          </p:grpSpPr>
          <p:grpSp>
            <p:nvGrpSpPr>
              <p:cNvPr id="56405" name="Group 118"/>
              <p:cNvGrpSpPr>
                <a:grpSpLocks/>
              </p:cNvGrpSpPr>
              <p:nvPr/>
            </p:nvGrpSpPr>
            <p:grpSpPr bwMode="auto">
              <a:xfrm>
                <a:off x="3168" y="2928"/>
                <a:ext cx="288" cy="489"/>
                <a:chOff x="3168" y="2928"/>
                <a:chExt cx="288" cy="489"/>
              </a:xfrm>
            </p:grpSpPr>
            <p:sp>
              <p:nvSpPr>
                <p:cNvPr id="56419" name="Rectangle 119"/>
                <p:cNvSpPr>
                  <a:spLocks noChangeArrowheads="1"/>
                </p:cNvSpPr>
                <p:nvPr/>
              </p:nvSpPr>
              <p:spPr bwMode="auto">
                <a:xfrm>
                  <a:off x="3168" y="2928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6420" name="Rectangle 120"/>
                <p:cNvSpPr>
                  <a:spLocks noChangeArrowheads="1"/>
                </p:cNvSpPr>
                <p:nvPr/>
              </p:nvSpPr>
              <p:spPr bwMode="auto">
                <a:xfrm>
                  <a:off x="3264" y="3024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6421" name="Rectangle 121"/>
                <p:cNvSpPr>
                  <a:spLocks noChangeArrowheads="1"/>
                </p:cNvSpPr>
                <p:nvPr/>
              </p:nvSpPr>
              <p:spPr bwMode="auto">
                <a:xfrm>
                  <a:off x="3168" y="3024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6422" name="Rectangle 122"/>
                <p:cNvSpPr>
                  <a:spLocks noChangeArrowheads="1"/>
                </p:cNvSpPr>
                <p:nvPr/>
              </p:nvSpPr>
              <p:spPr bwMode="auto">
                <a:xfrm>
                  <a:off x="3360" y="3024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6423" name="Rectangle 123"/>
                <p:cNvSpPr>
                  <a:spLocks noChangeArrowheads="1"/>
                </p:cNvSpPr>
                <p:nvPr/>
              </p:nvSpPr>
              <p:spPr bwMode="auto">
                <a:xfrm>
                  <a:off x="3168" y="3120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6424" name="Rectangle 124"/>
                <p:cNvSpPr>
                  <a:spLocks noChangeArrowheads="1"/>
                </p:cNvSpPr>
                <p:nvPr/>
              </p:nvSpPr>
              <p:spPr bwMode="auto">
                <a:xfrm>
                  <a:off x="3360" y="2928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6425" name="Rectangle 125"/>
                <p:cNvSpPr>
                  <a:spLocks noChangeArrowheads="1"/>
                </p:cNvSpPr>
                <p:nvPr/>
              </p:nvSpPr>
              <p:spPr bwMode="auto">
                <a:xfrm>
                  <a:off x="3360" y="3120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6426" name="Rectangle 126"/>
                <p:cNvSpPr>
                  <a:spLocks noChangeArrowheads="1"/>
                </p:cNvSpPr>
                <p:nvPr/>
              </p:nvSpPr>
              <p:spPr bwMode="auto">
                <a:xfrm>
                  <a:off x="3264" y="2928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6427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3224" y="3167"/>
                  <a:ext cx="20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id-ID" sz="2000"/>
                    <a:t>4</a:t>
                  </a:r>
                </a:p>
              </p:txBody>
            </p:sp>
          </p:grpSp>
          <p:grpSp>
            <p:nvGrpSpPr>
              <p:cNvPr id="56406" name="Group 128"/>
              <p:cNvGrpSpPr>
                <a:grpSpLocks/>
              </p:cNvGrpSpPr>
              <p:nvPr/>
            </p:nvGrpSpPr>
            <p:grpSpPr bwMode="auto">
              <a:xfrm>
                <a:off x="3168" y="2352"/>
                <a:ext cx="288" cy="864"/>
                <a:chOff x="3168" y="2352"/>
                <a:chExt cx="288" cy="864"/>
              </a:xfrm>
            </p:grpSpPr>
            <p:grpSp>
              <p:nvGrpSpPr>
                <p:cNvPr id="56407" name="Group 129"/>
                <p:cNvGrpSpPr>
                  <a:grpSpLocks/>
                </p:cNvGrpSpPr>
                <p:nvPr/>
              </p:nvGrpSpPr>
              <p:grpSpPr bwMode="auto">
                <a:xfrm>
                  <a:off x="3168" y="2352"/>
                  <a:ext cx="288" cy="489"/>
                  <a:chOff x="3168" y="2352"/>
                  <a:chExt cx="288" cy="489"/>
                </a:xfrm>
              </p:grpSpPr>
              <p:sp>
                <p:nvSpPr>
                  <p:cNvPr id="56409" name="Rectangle 130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352"/>
                    <a:ext cx="96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6410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448"/>
                    <a:ext cx="96" cy="96"/>
                  </a:xfrm>
                  <a:prstGeom prst="rect">
                    <a:avLst/>
                  </a:prstGeom>
                  <a:solidFill>
                    <a:srgbClr val="CC66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6411" name="Rectangle 132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2448"/>
                    <a:ext cx="96" cy="96"/>
                  </a:xfrm>
                  <a:prstGeom prst="rect">
                    <a:avLst/>
                  </a:prstGeom>
                  <a:solidFill>
                    <a:srgbClr val="CCFFCC"/>
                  </a:solidFill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6412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544"/>
                    <a:ext cx="96" cy="96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6413" name="Rectangle 134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2448"/>
                    <a:ext cx="96" cy="96"/>
                  </a:xfrm>
                  <a:prstGeom prst="rect">
                    <a:avLst/>
                  </a:prstGeom>
                  <a:solidFill>
                    <a:srgbClr val="FFCC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6414" name="Rectangle 135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2544"/>
                    <a:ext cx="96" cy="96"/>
                  </a:xfrm>
                  <a:prstGeom prst="rect">
                    <a:avLst/>
                  </a:prstGeom>
                  <a:solidFill>
                    <a:srgbClr val="33CC3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6415" name="Rectangle 136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2352"/>
                    <a:ext cx="96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6416" name="Rectangle 137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2544"/>
                    <a:ext cx="96" cy="96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6417" name="Rectangle 138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2352"/>
                    <a:ext cx="96" cy="96"/>
                  </a:xfrm>
                  <a:prstGeom prst="rect">
                    <a:avLst/>
                  </a:pr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6418" name="Text Box 1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24" y="2591"/>
                    <a:ext cx="203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id-ID" sz="2000"/>
                      <a:t>2</a:t>
                    </a:r>
                  </a:p>
                </p:txBody>
              </p:sp>
            </p:grpSp>
            <p:sp>
              <p:nvSpPr>
                <p:cNvPr id="56408" name="Rectangle 140"/>
                <p:cNvSpPr>
                  <a:spLocks noChangeArrowheads="1"/>
                </p:cNvSpPr>
                <p:nvPr/>
              </p:nvSpPr>
              <p:spPr bwMode="auto">
                <a:xfrm>
                  <a:off x="3264" y="312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</p:grpSp>
        <p:grpSp>
          <p:nvGrpSpPr>
            <p:cNvPr id="56402" name="Group 141"/>
            <p:cNvGrpSpPr>
              <a:grpSpLocks/>
            </p:cNvGrpSpPr>
            <p:nvPr/>
          </p:nvGrpSpPr>
          <p:grpSpPr bwMode="auto">
            <a:xfrm>
              <a:off x="2688" y="2496"/>
              <a:ext cx="480" cy="576"/>
              <a:chOff x="2688" y="2496"/>
              <a:chExt cx="480" cy="576"/>
            </a:xfrm>
          </p:grpSpPr>
          <p:sp>
            <p:nvSpPr>
              <p:cNvPr id="56403" name="Line 142"/>
              <p:cNvSpPr>
                <a:spLocks noChangeShapeType="1"/>
              </p:cNvSpPr>
              <p:nvPr/>
            </p:nvSpPr>
            <p:spPr bwMode="auto">
              <a:xfrm flipV="1">
                <a:off x="2688" y="2496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56404" name="Line 143"/>
              <p:cNvSpPr>
                <a:spLocks noChangeShapeType="1"/>
              </p:cNvSpPr>
              <p:nvPr/>
            </p:nvSpPr>
            <p:spPr bwMode="auto">
              <a:xfrm>
                <a:off x="2688" y="2736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</p:grpSp>
      </p:grpSp>
      <p:grpSp>
        <p:nvGrpSpPr>
          <p:cNvPr id="18" name="Group 144"/>
          <p:cNvGrpSpPr>
            <a:grpSpLocks/>
          </p:cNvGrpSpPr>
          <p:nvPr/>
        </p:nvGrpSpPr>
        <p:grpSpPr bwMode="auto">
          <a:xfrm>
            <a:off x="5486400" y="3733800"/>
            <a:ext cx="1219200" cy="776288"/>
            <a:chOff x="3456" y="2352"/>
            <a:chExt cx="768" cy="489"/>
          </a:xfrm>
        </p:grpSpPr>
        <p:grpSp>
          <p:nvGrpSpPr>
            <p:cNvPr id="56389" name="Group 145"/>
            <p:cNvGrpSpPr>
              <a:grpSpLocks/>
            </p:cNvGrpSpPr>
            <p:nvPr/>
          </p:nvGrpSpPr>
          <p:grpSpPr bwMode="auto">
            <a:xfrm>
              <a:off x="3936" y="2352"/>
              <a:ext cx="288" cy="489"/>
              <a:chOff x="3936" y="2352"/>
              <a:chExt cx="288" cy="489"/>
            </a:xfrm>
          </p:grpSpPr>
          <p:sp>
            <p:nvSpPr>
              <p:cNvPr id="56391" name="Rectangle 146"/>
              <p:cNvSpPr>
                <a:spLocks noChangeArrowheads="1"/>
              </p:cNvSpPr>
              <p:nvPr/>
            </p:nvSpPr>
            <p:spPr bwMode="auto">
              <a:xfrm>
                <a:off x="4032" y="235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6392" name="Rectangle 147"/>
              <p:cNvSpPr>
                <a:spLocks noChangeArrowheads="1"/>
              </p:cNvSpPr>
              <p:nvPr/>
            </p:nvSpPr>
            <p:spPr bwMode="auto">
              <a:xfrm>
                <a:off x="4032" y="244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6393" name="Rectangle 148"/>
              <p:cNvSpPr>
                <a:spLocks noChangeArrowheads="1"/>
              </p:cNvSpPr>
              <p:nvPr/>
            </p:nvSpPr>
            <p:spPr bwMode="auto">
              <a:xfrm>
                <a:off x="3936" y="2352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6394" name="Rectangle 149"/>
              <p:cNvSpPr>
                <a:spLocks noChangeArrowheads="1"/>
              </p:cNvSpPr>
              <p:nvPr/>
            </p:nvSpPr>
            <p:spPr bwMode="auto">
              <a:xfrm>
                <a:off x="4032" y="254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6395" name="Rectangle 150"/>
              <p:cNvSpPr>
                <a:spLocks noChangeArrowheads="1"/>
              </p:cNvSpPr>
              <p:nvPr/>
            </p:nvSpPr>
            <p:spPr bwMode="auto">
              <a:xfrm>
                <a:off x="4128" y="244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6396" name="Rectangle 151"/>
              <p:cNvSpPr>
                <a:spLocks noChangeArrowheads="1"/>
              </p:cNvSpPr>
              <p:nvPr/>
            </p:nvSpPr>
            <p:spPr bwMode="auto">
              <a:xfrm>
                <a:off x="3936" y="254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6397" name="Rectangle 152"/>
              <p:cNvSpPr>
                <a:spLocks noChangeArrowheads="1"/>
              </p:cNvSpPr>
              <p:nvPr/>
            </p:nvSpPr>
            <p:spPr bwMode="auto">
              <a:xfrm>
                <a:off x="3936" y="244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6398" name="Rectangle 153"/>
              <p:cNvSpPr>
                <a:spLocks noChangeArrowheads="1"/>
              </p:cNvSpPr>
              <p:nvPr/>
            </p:nvSpPr>
            <p:spPr bwMode="auto">
              <a:xfrm>
                <a:off x="4128" y="254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6399" name="Rectangle 154"/>
              <p:cNvSpPr>
                <a:spLocks noChangeArrowheads="1"/>
              </p:cNvSpPr>
              <p:nvPr/>
            </p:nvSpPr>
            <p:spPr bwMode="auto">
              <a:xfrm>
                <a:off x="4128" y="235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6400" name="Text Box 155"/>
              <p:cNvSpPr txBox="1">
                <a:spLocks noChangeArrowheads="1"/>
              </p:cNvSpPr>
              <p:nvPr/>
            </p:nvSpPr>
            <p:spPr bwMode="auto">
              <a:xfrm>
                <a:off x="3992" y="2591"/>
                <a:ext cx="20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id-ID" sz="2000"/>
                  <a:t>1</a:t>
                </a:r>
              </a:p>
            </p:txBody>
          </p:sp>
        </p:grpSp>
        <p:sp>
          <p:nvSpPr>
            <p:cNvPr id="56390" name="Line 156"/>
            <p:cNvSpPr>
              <a:spLocks noChangeShapeType="1"/>
            </p:cNvSpPr>
            <p:nvPr/>
          </p:nvSpPr>
          <p:spPr bwMode="auto">
            <a:xfrm>
              <a:off x="345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</p:grpSp>
      <p:grpSp>
        <p:nvGrpSpPr>
          <p:cNvPr id="20" name="Group 157"/>
          <p:cNvGrpSpPr>
            <a:grpSpLocks/>
          </p:cNvGrpSpPr>
          <p:nvPr/>
        </p:nvGrpSpPr>
        <p:grpSpPr bwMode="auto">
          <a:xfrm>
            <a:off x="6705600" y="3200400"/>
            <a:ext cx="1219200" cy="1843088"/>
            <a:chOff x="4224" y="2016"/>
            <a:chExt cx="768" cy="1161"/>
          </a:xfrm>
        </p:grpSpPr>
        <p:grpSp>
          <p:nvGrpSpPr>
            <p:cNvPr id="56373" name="Group 158"/>
            <p:cNvGrpSpPr>
              <a:grpSpLocks/>
            </p:cNvGrpSpPr>
            <p:nvPr/>
          </p:nvGrpSpPr>
          <p:grpSpPr bwMode="auto">
            <a:xfrm>
              <a:off x="4704" y="2016"/>
              <a:ext cx="288" cy="1161"/>
              <a:chOff x="4704" y="2016"/>
              <a:chExt cx="288" cy="1161"/>
            </a:xfrm>
          </p:grpSpPr>
          <p:grpSp>
            <p:nvGrpSpPr>
              <p:cNvPr id="56377" name="Group 159"/>
              <p:cNvGrpSpPr>
                <a:grpSpLocks/>
              </p:cNvGrpSpPr>
              <p:nvPr/>
            </p:nvGrpSpPr>
            <p:grpSpPr bwMode="auto">
              <a:xfrm>
                <a:off x="4704" y="2016"/>
                <a:ext cx="288" cy="489"/>
                <a:chOff x="4704" y="2016"/>
                <a:chExt cx="288" cy="489"/>
              </a:xfrm>
            </p:grpSpPr>
            <p:sp>
              <p:nvSpPr>
                <p:cNvPr id="56379" name="Rectangle 160"/>
                <p:cNvSpPr>
                  <a:spLocks noChangeArrowheads="1"/>
                </p:cNvSpPr>
                <p:nvPr/>
              </p:nvSpPr>
              <p:spPr bwMode="auto">
                <a:xfrm>
                  <a:off x="4800" y="2016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6380" name="Rectangle 161"/>
                <p:cNvSpPr>
                  <a:spLocks noChangeArrowheads="1"/>
                </p:cNvSpPr>
                <p:nvPr/>
              </p:nvSpPr>
              <p:spPr bwMode="auto">
                <a:xfrm>
                  <a:off x="4800" y="2112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6381" name="Rectangle 162"/>
                <p:cNvSpPr>
                  <a:spLocks noChangeArrowheads="1"/>
                </p:cNvSpPr>
                <p:nvPr/>
              </p:nvSpPr>
              <p:spPr bwMode="auto">
                <a:xfrm>
                  <a:off x="4704" y="2016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6382" name="Rectangle 163"/>
                <p:cNvSpPr>
                  <a:spLocks noChangeArrowheads="1"/>
                </p:cNvSpPr>
                <p:nvPr/>
              </p:nvSpPr>
              <p:spPr bwMode="auto">
                <a:xfrm>
                  <a:off x="4800" y="220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6383" name="Rectangle 164"/>
                <p:cNvSpPr>
                  <a:spLocks noChangeArrowheads="1"/>
                </p:cNvSpPr>
                <p:nvPr/>
              </p:nvSpPr>
              <p:spPr bwMode="auto">
                <a:xfrm>
                  <a:off x="4896" y="2112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6384" name="Rectangle 165"/>
                <p:cNvSpPr>
                  <a:spLocks noChangeArrowheads="1"/>
                </p:cNvSpPr>
                <p:nvPr/>
              </p:nvSpPr>
              <p:spPr bwMode="auto">
                <a:xfrm>
                  <a:off x="4704" y="2112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6385" name="Rectangle 166"/>
                <p:cNvSpPr>
                  <a:spLocks noChangeArrowheads="1"/>
                </p:cNvSpPr>
                <p:nvPr/>
              </p:nvSpPr>
              <p:spPr bwMode="auto">
                <a:xfrm>
                  <a:off x="4704" y="2208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6386" name="Rectangle 167"/>
                <p:cNvSpPr>
                  <a:spLocks noChangeArrowheads="1"/>
                </p:cNvSpPr>
                <p:nvPr/>
              </p:nvSpPr>
              <p:spPr bwMode="auto">
                <a:xfrm>
                  <a:off x="4896" y="2208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6387" name="Rectangle 168"/>
                <p:cNvSpPr>
                  <a:spLocks noChangeArrowheads="1"/>
                </p:cNvSpPr>
                <p:nvPr/>
              </p:nvSpPr>
              <p:spPr bwMode="auto">
                <a:xfrm>
                  <a:off x="4896" y="2016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6388" name="Text Box 169"/>
                <p:cNvSpPr txBox="1">
                  <a:spLocks noChangeArrowheads="1"/>
                </p:cNvSpPr>
                <p:nvPr/>
              </p:nvSpPr>
              <p:spPr bwMode="auto">
                <a:xfrm>
                  <a:off x="4760" y="2255"/>
                  <a:ext cx="20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id-ID" sz="2000"/>
                    <a:t>2</a:t>
                  </a:r>
                </a:p>
              </p:txBody>
            </p:sp>
          </p:grpSp>
          <p:sp>
            <p:nvSpPr>
              <p:cNvPr id="56378" name="Text Box 170"/>
              <p:cNvSpPr txBox="1">
                <a:spLocks noChangeArrowheads="1"/>
              </p:cNvSpPr>
              <p:nvPr/>
            </p:nvSpPr>
            <p:spPr bwMode="auto">
              <a:xfrm>
                <a:off x="4760" y="2927"/>
                <a:ext cx="20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id-ID" sz="2000"/>
                  <a:t>0</a:t>
                </a:r>
              </a:p>
            </p:txBody>
          </p:sp>
        </p:grpSp>
        <p:grpSp>
          <p:nvGrpSpPr>
            <p:cNvPr id="56374" name="Group 171"/>
            <p:cNvGrpSpPr>
              <a:grpSpLocks/>
            </p:cNvGrpSpPr>
            <p:nvPr/>
          </p:nvGrpSpPr>
          <p:grpSpPr bwMode="auto">
            <a:xfrm>
              <a:off x="4224" y="2160"/>
              <a:ext cx="480" cy="672"/>
              <a:chOff x="4224" y="2160"/>
              <a:chExt cx="480" cy="672"/>
            </a:xfrm>
          </p:grpSpPr>
          <p:sp>
            <p:nvSpPr>
              <p:cNvPr id="56375" name="Line 172"/>
              <p:cNvSpPr>
                <a:spLocks noChangeShapeType="1"/>
              </p:cNvSpPr>
              <p:nvPr/>
            </p:nvSpPr>
            <p:spPr bwMode="auto">
              <a:xfrm flipV="1">
                <a:off x="4224" y="2160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56376" name="Line 173"/>
              <p:cNvSpPr>
                <a:spLocks noChangeShapeType="1"/>
              </p:cNvSpPr>
              <p:nvPr/>
            </p:nvSpPr>
            <p:spPr bwMode="auto">
              <a:xfrm>
                <a:off x="4224" y="2496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</p:grpSp>
      </p:grpSp>
      <p:grpSp>
        <p:nvGrpSpPr>
          <p:cNvPr id="24" name="Group 174"/>
          <p:cNvGrpSpPr>
            <a:grpSpLocks/>
          </p:cNvGrpSpPr>
          <p:nvPr/>
        </p:nvGrpSpPr>
        <p:grpSpPr bwMode="auto">
          <a:xfrm>
            <a:off x="3048000" y="2133600"/>
            <a:ext cx="1219200" cy="3990975"/>
            <a:chOff x="1920" y="1344"/>
            <a:chExt cx="768" cy="2514"/>
          </a:xfrm>
        </p:grpSpPr>
        <p:grpSp>
          <p:nvGrpSpPr>
            <p:cNvPr id="56333" name="Group 175"/>
            <p:cNvGrpSpPr>
              <a:grpSpLocks/>
            </p:cNvGrpSpPr>
            <p:nvPr/>
          </p:nvGrpSpPr>
          <p:grpSpPr bwMode="auto">
            <a:xfrm>
              <a:off x="2400" y="1344"/>
              <a:ext cx="288" cy="2514"/>
              <a:chOff x="2400" y="1344"/>
              <a:chExt cx="288" cy="2514"/>
            </a:xfrm>
          </p:grpSpPr>
          <p:grpSp>
            <p:nvGrpSpPr>
              <p:cNvPr id="56339" name="Group 176"/>
              <p:cNvGrpSpPr>
                <a:grpSpLocks/>
              </p:cNvGrpSpPr>
              <p:nvPr/>
            </p:nvGrpSpPr>
            <p:grpSpPr bwMode="auto">
              <a:xfrm>
                <a:off x="2400" y="1344"/>
                <a:ext cx="288" cy="490"/>
                <a:chOff x="2400" y="1344"/>
                <a:chExt cx="288" cy="490"/>
              </a:xfrm>
            </p:grpSpPr>
            <p:sp>
              <p:nvSpPr>
                <p:cNvPr id="56363" name="Rectangle 177"/>
                <p:cNvSpPr>
                  <a:spLocks noChangeArrowheads="1"/>
                </p:cNvSpPr>
                <p:nvPr/>
              </p:nvSpPr>
              <p:spPr bwMode="auto">
                <a:xfrm>
                  <a:off x="2400" y="1344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6364" name="Rectangle 178"/>
                <p:cNvSpPr>
                  <a:spLocks noChangeArrowheads="1"/>
                </p:cNvSpPr>
                <p:nvPr/>
              </p:nvSpPr>
              <p:spPr bwMode="auto">
                <a:xfrm>
                  <a:off x="2496" y="1344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6365" name="Rectangle 179"/>
                <p:cNvSpPr>
                  <a:spLocks noChangeArrowheads="1"/>
                </p:cNvSpPr>
                <p:nvPr/>
              </p:nvSpPr>
              <p:spPr bwMode="auto">
                <a:xfrm>
                  <a:off x="2496" y="1440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6366" name="Rectangle 180"/>
                <p:cNvSpPr>
                  <a:spLocks noChangeArrowheads="1"/>
                </p:cNvSpPr>
                <p:nvPr/>
              </p:nvSpPr>
              <p:spPr bwMode="auto">
                <a:xfrm>
                  <a:off x="2496" y="1536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6367" name="Rectangle 181"/>
                <p:cNvSpPr>
                  <a:spLocks noChangeArrowheads="1"/>
                </p:cNvSpPr>
                <p:nvPr/>
              </p:nvSpPr>
              <p:spPr bwMode="auto">
                <a:xfrm>
                  <a:off x="2592" y="1440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6368" name="Rectangle 182"/>
                <p:cNvSpPr>
                  <a:spLocks noChangeArrowheads="1"/>
                </p:cNvSpPr>
                <p:nvPr/>
              </p:nvSpPr>
              <p:spPr bwMode="auto">
                <a:xfrm>
                  <a:off x="2400" y="1536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6369" name="Rectangle 183"/>
                <p:cNvSpPr>
                  <a:spLocks noChangeArrowheads="1"/>
                </p:cNvSpPr>
                <p:nvPr/>
              </p:nvSpPr>
              <p:spPr bwMode="auto">
                <a:xfrm>
                  <a:off x="2400" y="144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6370" name="Rectangle 184"/>
                <p:cNvSpPr>
                  <a:spLocks noChangeArrowheads="1"/>
                </p:cNvSpPr>
                <p:nvPr/>
              </p:nvSpPr>
              <p:spPr bwMode="auto">
                <a:xfrm>
                  <a:off x="2592" y="1536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6371" name="Rectangle 185"/>
                <p:cNvSpPr>
                  <a:spLocks noChangeArrowheads="1"/>
                </p:cNvSpPr>
                <p:nvPr/>
              </p:nvSpPr>
              <p:spPr bwMode="auto">
                <a:xfrm>
                  <a:off x="2592" y="1344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6372" name="Text Box 186"/>
                <p:cNvSpPr txBox="1">
                  <a:spLocks noChangeArrowheads="1"/>
                </p:cNvSpPr>
                <p:nvPr/>
              </p:nvSpPr>
              <p:spPr bwMode="auto">
                <a:xfrm>
                  <a:off x="2448" y="1584"/>
                  <a:ext cx="20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id-ID" sz="2000"/>
                    <a:t>5</a:t>
                  </a:r>
                </a:p>
              </p:txBody>
            </p:sp>
          </p:grpSp>
          <p:grpSp>
            <p:nvGrpSpPr>
              <p:cNvPr id="56340" name="Group 187"/>
              <p:cNvGrpSpPr>
                <a:grpSpLocks/>
              </p:cNvGrpSpPr>
              <p:nvPr/>
            </p:nvGrpSpPr>
            <p:grpSpPr bwMode="auto">
              <a:xfrm>
                <a:off x="2400" y="2592"/>
                <a:ext cx="288" cy="1266"/>
                <a:chOff x="2400" y="2592"/>
                <a:chExt cx="288" cy="1266"/>
              </a:xfrm>
            </p:grpSpPr>
            <p:grpSp>
              <p:nvGrpSpPr>
                <p:cNvPr id="56341" name="Group 188"/>
                <p:cNvGrpSpPr>
                  <a:grpSpLocks/>
                </p:cNvGrpSpPr>
                <p:nvPr/>
              </p:nvGrpSpPr>
              <p:grpSpPr bwMode="auto">
                <a:xfrm>
                  <a:off x="2400" y="3360"/>
                  <a:ext cx="288" cy="498"/>
                  <a:chOff x="2400" y="3360"/>
                  <a:chExt cx="288" cy="498"/>
                </a:xfrm>
              </p:grpSpPr>
              <p:sp>
                <p:nvSpPr>
                  <p:cNvPr id="56353" name="Rectangle 189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3360"/>
                    <a:ext cx="96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6354" name="Rectangle 190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3360"/>
                    <a:ext cx="96" cy="96"/>
                  </a:xfrm>
                  <a:prstGeom prst="rect">
                    <a:avLst/>
                  </a:prstGeom>
                  <a:solidFill>
                    <a:srgbClr val="CC66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6355" name="Rectangle 191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3456"/>
                    <a:ext cx="96" cy="96"/>
                  </a:xfrm>
                  <a:prstGeom prst="rect">
                    <a:avLst/>
                  </a:prstGeom>
                  <a:solidFill>
                    <a:srgbClr val="CCFFCC"/>
                  </a:solidFill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6356" name="Rectangle 192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3552"/>
                    <a:ext cx="96" cy="96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6357" name="Rectangle 193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3456"/>
                    <a:ext cx="96" cy="96"/>
                  </a:xfrm>
                  <a:prstGeom prst="rect">
                    <a:avLst/>
                  </a:prstGeom>
                  <a:solidFill>
                    <a:srgbClr val="FFCC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6358" name="Rectangle 194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3552"/>
                    <a:ext cx="96" cy="96"/>
                  </a:xfrm>
                  <a:prstGeom prst="rect">
                    <a:avLst/>
                  </a:prstGeom>
                  <a:solidFill>
                    <a:srgbClr val="33CC3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6359" name="Rectangle 195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3456"/>
                    <a:ext cx="96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6360" name="Rectangle 196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3552"/>
                    <a:ext cx="96" cy="96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6361" name="Rectangle 197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3360"/>
                    <a:ext cx="96" cy="96"/>
                  </a:xfrm>
                  <a:prstGeom prst="rect">
                    <a:avLst/>
                  </a:pr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6362" name="Text Box 19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48" y="3608"/>
                    <a:ext cx="203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id-ID" sz="2000"/>
                      <a:t>5</a:t>
                    </a:r>
                  </a:p>
                </p:txBody>
              </p:sp>
            </p:grpSp>
            <p:grpSp>
              <p:nvGrpSpPr>
                <p:cNvPr id="56342" name="Group 199"/>
                <p:cNvGrpSpPr>
                  <a:grpSpLocks/>
                </p:cNvGrpSpPr>
                <p:nvPr/>
              </p:nvGrpSpPr>
              <p:grpSpPr bwMode="auto">
                <a:xfrm>
                  <a:off x="2400" y="2592"/>
                  <a:ext cx="288" cy="489"/>
                  <a:chOff x="2400" y="2592"/>
                  <a:chExt cx="288" cy="489"/>
                </a:xfrm>
              </p:grpSpPr>
              <p:sp>
                <p:nvSpPr>
                  <p:cNvPr id="56343" name="Rectangle 200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2592"/>
                    <a:ext cx="96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6344" name="Rectangle 201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2688"/>
                    <a:ext cx="96" cy="96"/>
                  </a:xfrm>
                  <a:prstGeom prst="rect">
                    <a:avLst/>
                  </a:prstGeom>
                  <a:solidFill>
                    <a:srgbClr val="CC66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6345" name="Rectangle 202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2688"/>
                    <a:ext cx="96" cy="96"/>
                  </a:xfrm>
                  <a:prstGeom prst="rect">
                    <a:avLst/>
                  </a:prstGeom>
                  <a:solidFill>
                    <a:srgbClr val="CCFFCC"/>
                  </a:solidFill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6346" name="Rectangle 203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2784"/>
                    <a:ext cx="96" cy="96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6347" name="Rectangle 204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2688"/>
                    <a:ext cx="96" cy="96"/>
                  </a:xfrm>
                  <a:prstGeom prst="rect">
                    <a:avLst/>
                  </a:prstGeom>
                  <a:solidFill>
                    <a:srgbClr val="FFCC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6348" name="Rectangle 205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2784"/>
                    <a:ext cx="96" cy="96"/>
                  </a:xfrm>
                  <a:prstGeom prst="rect">
                    <a:avLst/>
                  </a:prstGeom>
                  <a:solidFill>
                    <a:srgbClr val="33CC3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6349" name="Rectangle 206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2592"/>
                    <a:ext cx="96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6350" name="Rectangle 207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2784"/>
                    <a:ext cx="96" cy="96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6351" name="Rectangle 208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2592"/>
                    <a:ext cx="96" cy="96"/>
                  </a:xfrm>
                  <a:prstGeom prst="rect">
                    <a:avLst/>
                  </a:pr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6352" name="Text Box 20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56" y="2831"/>
                    <a:ext cx="203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id-ID" sz="2000"/>
                      <a:t>3</a:t>
                    </a:r>
                  </a:p>
                </p:txBody>
              </p:sp>
            </p:grpSp>
          </p:grpSp>
        </p:grpSp>
        <p:grpSp>
          <p:nvGrpSpPr>
            <p:cNvPr id="56334" name="Group 210"/>
            <p:cNvGrpSpPr>
              <a:grpSpLocks/>
            </p:cNvGrpSpPr>
            <p:nvPr/>
          </p:nvGrpSpPr>
          <p:grpSpPr bwMode="auto">
            <a:xfrm>
              <a:off x="1920" y="1488"/>
              <a:ext cx="480" cy="2016"/>
              <a:chOff x="1920" y="1488"/>
              <a:chExt cx="480" cy="2016"/>
            </a:xfrm>
          </p:grpSpPr>
          <p:grpSp>
            <p:nvGrpSpPr>
              <p:cNvPr id="56335" name="Group 211"/>
              <p:cNvGrpSpPr>
                <a:grpSpLocks/>
              </p:cNvGrpSpPr>
              <p:nvPr/>
            </p:nvGrpSpPr>
            <p:grpSpPr bwMode="auto">
              <a:xfrm>
                <a:off x="1920" y="2736"/>
                <a:ext cx="480" cy="768"/>
                <a:chOff x="1920" y="2736"/>
                <a:chExt cx="480" cy="768"/>
              </a:xfrm>
            </p:grpSpPr>
            <p:sp>
              <p:nvSpPr>
                <p:cNvPr id="56337" name="Line 212"/>
                <p:cNvSpPr>
                  <a:spLocks noChangeShapeType="1"/>
                </p:cNvSpPr>
                <p:nvPr/>
              </p:nvSpPr>
              <p:spPr bwMode="auto">
                <a:xfrm>
                  <a:off x="1920" y="2736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id-ID"/>
                </a:p>
              </p:txBody>
            </p:sp>
            <p:sp>
              <p:nvSpPr>
                <p:cNvPr id="56338" name="Line 213"/>
                <p:cNvSpPr>
                  <a:spLocks noChangeShapeType="1"/>
                </p:cNvSpPr>
                <p:nvPr/>
              </p:nvSpPr>
              <p:spPr bwMode="auto">
                <a:xfrm>
                  <a:off x="1920" y="2736"/>
                  <a:ext cx="48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id-ID"/>
                </a:p>
              </p:txBody>
            </p:sp>
          </p:grpSp>
          <p:sp>
            <p:nvSpPr>
              <p:cNvPr id="56336" name="Line 214"/>
              <p:cNvSpPr>
                <a:spLocks noChangeShapeType="1"/>
              </p:cNvSpPr>
              <p:nvPr/>
            </p:nvSpPr>
            <p:spPr bwMode="auto">
              <a:xfrm flipV="1">
                <a:off x="1920" y="1488"/>
                <a:ext cx="480" cy="1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</p:grpSp>
      </p:grpSp>
      <p:sp>
        <p:nvSpPr>
          <p:cNvPr id="56332" name="Text Box 215"/>
          <p:cNvSpPr txBox="1">
            <a:spLocks noChangeArrowheads="1"/>
          </p:cNvSpPr>
          <p:nvPr/>
        </p:nvSpPr>
        <p:spPr bwMode="auto">
          <a:xfrm>
            <a:off x="2705100" y="942975"/>
            <a:ext cx="4648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000">
                <a:solidFill>
                  <a:srgbClr val="CC6600"/>
                </a:solidFill>
              </a:rPr>
              <a:t>f(N) = h(N) = </a:t>
            </a:r>
            <a:r>
              <a:rPr lang="en-US" altLang="id-ID" sz="200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lang="en-US" altLang="id-ID" sz="2000">
                <a:solidFill>
                  <a:srgbClr val="CC6600"/>
                </a:solidFill>
              </a:rPr>
              <a:t> distances of tiles to goal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D12BE74-FF0B-42AE-82EE-D11FAC214D5D}" type="slidenum">
              <a:rPr lang="en-US" altLang="id-ID"/>
              <a:pPr eaLnBrk="1" hangingPunct="1"/>
              <a:t>55</a:t>
            </a:fld>
            <a:endParaRPr lang="en-US" altLang="id-ID"/>
          </a:p>
        </p:txBody>
      </p:sp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8-Puzzle</a:t>
            </a:r>
          </a:p>
        </p:txBody>
      </p:sp>
      <p:grpSp>
        <p:nvGrpSpPr>
          <p:cNvPr id="57348" name="Group 3"/>
          <p:cNvGrpSpPr>
            <a:grpSpLocks/>
          </p:cNvGrpSpPr>
          <p:nvPr/>
        </p:nvGrpSpPr>
        <p:grpSpPr bwMode="auto">
          <a:xfrm>
            <a:off x="5181600" y="1676400"/>
            <a:ext cx="1828800" cy="1828800"/>
            <a:chOff x="3264" y="1152"/>
            <a:chExt cx="1152" cy="1152"/>
          </a:xfrm>
        </p:grpSpPr>
        <p:sp>
          <p:nvSpPr>
            <p:cNvPr id="57372" name="Rectangle 4"/>
            <p:cNvSpPr>
              <a:spLocks noChangeArrowheads="1"/>
            </p:cNvSpPr>
            <p:nvPr/>
          </p:nvSpPr>
          <p:spPr bwMode="auto">
            <a:xfrm>
              <a:off x="3264" y="1152"/>
              <a:ext cx="1152" cy="1152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7373" name="Rectangle 5"/>
            <p:cNvSpPr>
              <a:spLocks noChangeArrowheads="1"/>
            </p:cNvSpPr>
            <p:nvPr/>
          </p:nvSpPr>
          <p:spPr bwMode="auto">
            <a:xfrm>
              <a:off x="3264" y="1152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7374" name="Rectangle 6"/>
            <p:cNvSpPr>
              <a:spLocks noChangeArrowheads="1"/>
            </p:cNvSpPr>
            <p:nvPr/>
          </p:nvSpPr>
          <p:spPr bwMode="auto">
            <a:xfrm>
              <a:off x="3264" y="1536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7375" name="Rectangle 7"/>
            <p:cNvSpPr>
              <a:spLocks noChangeArrowheads="1"/>
            </p:cNvSpPr>
            <p:nvPr/>
          </p:nvSpPr>
          <p:spPr bwMode="auto">
            <a:xfrm>
              <a:off x="3264" y="1920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7376" name="Rectangle 8"/>
            <p:cNvSpPr>
              <a:spLocks noChangeArrowheads="1"/>
            </p:cNvSpPr>
            <p:nvPr/>
          </p:nvSpPr>
          <p:spPr bwMode="auto">
            <a:xfrm>
              <a:off x="3648" y="1152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7377" name="Rectangle 9"/>
            <p:cNvSpPr>
              <a:spLocks noChangeArrowheads="1"/>
            </p:cNvSpPr>
            <p:nvPr/>
          </p:nvSpPr>
          <p:spPr bwMode="auto">
            <a:xfrm>
              <a:off x="3648" y="1536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7378" name="Rectangle 10"/>
            <p:cNvSpPr>
              <a:spLocks noChangeArrowheads="1"/>
            </p:cNvSpPr>
            <p:nvPr/>
          </p:nvSpPr>
          <p:spPr bwMode="auto">
            <a:xfrm>
              <a:off x="4032" y="1536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7379" name="Rectangle 11"/>
            <p:cNvSpPr>
              <a:spLocks noChangeArrowheads="1"/>
            </p:cNvSpPr>
            <p:nvPr/>
          </p:nvSpPr>
          <p:spPr bwMode="auto">
            <a:xfrm>
              <a:off x="3648" y="1920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7380" name="Rectangle 12"/>
            <p:cNvSpPr>
              <a:spLocks noChangeArrowheads="1"/>
            </p:cNvSpPr>
            <p:nvPr/>
          </p:nvSpPr>
          <p:spPr bwMode="auto">
            <a:xfrm>
              <a:off x="4032" y="1152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7381" name="Text Box 13"/>
            <p:cNvSpPr txBox="1">
              <a:spLocks noChangeArrowheads="1"/>
            </p:cNvSpPr>
            <p:nvPr/>
          </p:nvSpPr>
          <p:spPr bwMode="auto">
            <a:xfrm>
              <a:off x="3361" y="1200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1</a:t>
              </a:r>
            </a:p>
          </p:txBody>
        </p:sp>
        <p:sp>
          <p:nvSpPr>
            <p:cNvPr id="57382" name="Text Box 14"/>
            <p:cNvSpPr txBox="1">
              <a:spLocks noChangeArrowheads="1"/>
            </p:cNvSpPr>
            <p:nvPr/>
          </p:nvSpPr>
          <p:spPr bwMode="auto">
            <a:xfrm>
              <a:off x="3746" y="1200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2</a:t>
              </a:r>
            </a:p>
          </p:txBody>
        </p:sp>
        <p:sp>
          <p:nvSpPr>
            <p:cNvPr id="57383" name="Text Box 15"/>
            <p:cNvSpPr txBox="1">
              <a:spLocks noChangeArrowheads="1"/>
            </p:cNvSpPr>
            <p:nvPr/>
          </p:nvSpPr>
          <p:spPr bwMode="auto">
            <a:xfrm>
              <a:off x="4128" y="1200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3</a:t>
              </a:r>
            </a:p>
          </p:txBody>
        </p:sp>
        <p:sp>
          <p:nvSpPr>
            <p:cNvPr id="57384" name="Text Box 16"/>
            <p:cNvSpPr txBox="1">
              <a:spLocks noChangeArrowheads="1"/>
            </p:cNvSpPr>
            <p:nvPr/>
          </p:nvSpPr>
          <p:spPr bwMode="auto">
            <a:xfrm>
              <a:off x="3361" y="1584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4</a:t>
              </a:r>
            </a:p>
          </p:txBody>
        </p:sp>
        <p:sp>
          <p:nvSpPr>
            <p:cNvPr id="57385" name="Text Box 17"/>
            <p:cNvSpPr txBox="1">
              <a:spLocks noChangeArrowheads="1"/>
            </p:cNvSpPr>
            <p:nvPr/>
          </p:nvSpPr>
          <p:spPr bwMode="auto">
            <a:xfrm>
              <a:off x="3746" y="1584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5</a:t>
              </a:r>
            </a:p>
          </p:txBody>
        </p:sp>
        <p:sp>
          <p:nvSpPr>
            <p:cNvPr id="57386" name="Text Box 18"/>
            <p:cNvSpPr txBox="1">
              <a:spLocks noChangeArrowheads="1"/>
            </p:cNvSpPr>
            <p:nvPr/>
          </p:nvSpPr>
          <p:spPr bwMode="auto">
            <a:xfrm>
              <a:off x="4128" y="1584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6</a:t>
              </a:r>
            </a:p>
          </p:txBody>
        </p:sp>
        <p:sp>
          <p:nvSpPr>
            <p:cNvPr id="57387" name="Text Box 19"/>
            <p:cNvSpPr txBox="1">
              <a:spLocks noChangeArrowheads="1"/>
            </p:cNvSpPr>
            <p:nvPr/>
          </p:nvSpPr>
          <p:spPr bwMode="auto">
            <a:xfrm>
              <a:off x="3361" y="1967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7</a:t>
              </a:r>
            </a:p>
          </p:txBody>
        </p:sp>
        <p:sp>
          <p:nvSpPr>
            <p:cNvPr id="57388" name="Text Box 20"/>
            <p:cNvSpPr txBox="1">
              <a:spLocks noChangeArrowheads="1"/>
            </p:cNvSpPr>
            <p:nvPr/>
          </p:nvSpPr>
          <p:spPr bwMode="auto">
            <a:xfrm>
              <a:off x="3746" y="1967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8</a:t>
              </a:r>
            </a:p>
          </p:txBody>
        </p:sp>
      </p:grpSp>
      <p:grpSp>
        <p:nvGrpSpPr>
          <p:cNvPr id="57349" name="Group 21"/>
          <p:cNvGrpSpPr>
            <a:grpSpLocks/>
          </p:cNvGrpSpPr>
          <p:nvPr/>
        </p:nvGrpSpPr>
        <p:grpSpPr bwMode="auto">
          <a:xfrm>
            <a:off x="1828800" y="1676400"/>
            <a:ext cx="1828800" cy="1828800"/>
            <a:chOff x="576" y="2688"/>
            <a:chExt cx="1152" cy="1152"/>
          </a:xfrm>
        </p:grpSpPr>
        <p:sp>
          <p:nvSpPr>
            <p:cNvPr id="57355" name="Rectangle 22"/>
            <p:cNvSpPr>
              <a:spLocks noChangeArrowheads="1"/>
            </p:cNvSpPr>
            <p:nvPr/>
          </p:nvSpPr>
          <p:spPr bwMode="auto">
            <a:xfrm>
              <a:off x="576" y="2688"/>
              <a:ext cx="1152" cy="1152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7356" name="Rectangle 23"/>
            <p:cNvSpPr>
              <a:spLocks noChangeArrowheads="1"/>
            </p:cNvSpPr>
            <p:nvPr/>
          </p:nvSpPr>
          <p:spPr bwMode="auto">
            <a:xfrm>
              <a:off x="1344" y="3072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7357" name="Rectangle 24"/>
            <p:cNvSpPr>
              <a:spLocks noChangeArrowheads="1"/>
            </p:cNvSpPr>
            <p:nvPr/>
          </p:nvSpPr>
          <p:spPr bwMode="auto">
            <a:xfrm>
              <a:off x="576" y="3072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7358" name="Rectangle 25"/>
            <p:cNvSpPr>
              <a:spLocks noChangeArrowheads="1"/>
            </p:cNvSpPr>
            <p:nvPr/>
          </p:nvSpPr>
          <p:spPr bwMode="auto">
            <a:xfrm>
              <a:off x="576" y="3456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7359" name="Rectangle 26"/>
            <p:cNvSpPr>
              <a:spLocks noChangeArrowheads="1"/>
            </p:cNvSpPr>
            <p:nvPr/>
          </p:nvSpPr>
          <p:spPr bwMode="auto">
            <a:xfrm>
              <a:off x="576" y="2688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7360" name="Rectangle 27"/>
            <p:cNvSpPr>
              <a:spLocks noChangeArrowheads="1"/>
            </p:cNvSpPr>
            <p:nvPr/>
          </p:nvSpPr>
          <p:spPr bwMode="auto">
            <a:xfrm>
              <a:off x="960" y="3072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7361" name="Rectangle 28"/>
            <p:cNvSpPr>
              <a:spLocks noChangeArrowheads="1"/>
            </p:cNvSpPr>
            <p:nvPr/>
          </p:nvSpPr>
          <p:spPr bwMode="auto">
            <a:xfrm>
              <a:off x="1344" y="3456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7362" name="Rectangle 29"/>
            <p:cNvSpPr>
              <a:spLocks noChangeArrowheads="1"/>
            </p:cNvSpPr>
            <p:nvPr/>
          </p:nvSpPr>
          <p:spPr bwMode="auto">
            <a:xfrm>
              <a:off x="960" y="3456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7363" name="Rectangle 30"/>
            <p:cNvSpPr>
              <a:spLocks noChangeArrowheads="1"/>
            </p:cNvSpPr>
            <p:nvPr/>
          </p:nvSpPr>
          <p:spPr bwMode="auto">
            <a:xfrm>
              <a:off x="1344" y="2688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7364" name="Text Box 31"/>
            <p:cNvSpPr txBox="1">
              <a:spLocks noChangeArrowheads="1"/>
            </p:cNvSpPr>
            <p:nvPr/>
          </p:nvSpPr>
          <p:spPr bwMode="auto">
            <a:xfrm>
              <a:off x="1441" y="3120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1</a:t>
              </a:r>
            </a:p>
          </p:txBody>
        </p:sp>
        <p:sp>
          <p:nvSpPr>
            <p:cNvPr id="57365" name="Text Box 32"/>
            <p:cNvSpPr txBox="1">
              <a:spLocks noChangeArrowheads="1"/>
            </p:cNvSpPr>
            <p:nvPr/>
          </p:nvSpPr>
          <p:spPr bwMode="auto">
            <a:xfrm>
              <a:off x="1056" y="3120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2</a:t>
              </a:r>
            </a:p>
          </p:txBody>
        </p:sp>
        <p:sp>
          <p:nvSpPr>
            <p:cNvPr id="57366" name="Text Box 33"/>
            <p:cNvSpPr txBox="1">
              <a:spLocks noChangeArrowheads="1"/>
            </p:cNvSpPr>
            <p:nvPr/>
          </p:nvSpPr>
          <p:spPr bwMode="auto">
            <a:xfrm>
              <a:off x="1056" y="3504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3</a:t>
              </a:r>
            </a:p>
          </p:txBody>
        </p:sp>
        <p:sp>
          <p:nvSpPr>
            <p:cNvPr id="57367" name="Text Box 34"/>
            <p:cNvSpPr txBox="1">
              <a:spLocks noChangeArrowheads="1"/>
            </p:cNvSpPr>
            <p:nvPr/>
          </p:nvSpPr>
          <p:spPr bwMode="auto">
            <a:xfrm>
              <a:off x="672" y="3120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4</a:t>
              </a:r>
            </a:p>
          </p:txBody>
        </p:sp>
        <p:sp>
          <p:nvSpPr>
            <p:cNvPr id="57368" name="Text Box 35"/>
            <p:cNvSpPr txBox="1">
              <a:spLocks noChangeArrowheads="1"/>
            </p:cNvSpPr>
            <p:nvPr/>
          </p:nvSpPr>
          <p:spPr bwMode="auto">
            <a:xfrm>
              <a:off x="672" y="2736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5</a:t>
              </a:r>
            </a:p>
          </p:txBody>
        </p:sp>
        <p:sp>
          <p:nvSpPr>
            <p:cNvPr id="57369" name="Text Box 36"/>
            <p:cNvSpPr txBox="1">
              <a:spLocks noChangeArrowheads="1"/>
            </p:cNvSpPr>
            <p:nvPr/>
          </p:nvSpPr>
          <p:spPr bwMode="auto">
            <a:xfrm>
              <a:off x="1441" y="3504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6</a:t>
              </a:r>
            </a:p>
          </p:txBody>
        </p:sp>
        <p:sp>
          <p:nvSpPr>
            <p:cNvPr id="57370" name="Text Box 37"/>
            <p:cNvSpPr txBox="1">
              <a:spLocks noChangeArrowheads="1"/>
            </p:cNvSpPr>
            <p:nvPr/>
          </p:nvSpPr>
          <p:spPr bwMode="auto">
            <a:xfrm>
              <a:off x="672" y="3504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7</a:t>
              </a:r>
            </a:p>
          </p:txBody>
        </p:sp>
        <p:sp>
          <p:nvSpPr>
            <p:cNvPr id="57371" name="Text Box 38"/>
            <p:cNvSpPr txBox="1">
              <a:spLocks noChangeArrowheads="1"/>
            </p:cNvSpPr>
            <p:nvPr/>
          </p:nvSpPr>
          <p:spPr bwMode="auto">
            <a:xfrm>
              <a:off x="1441" y="2736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/>
                <a:t>8</a:t>
              </a:r>
            </a:p>
          </p:txBody>
        </p:sp>
      </p:grpSp>
      <p:sp>
        <p:nvSpPr>
          <p:cNvPr id="57350" name="Text Box 39"/>
          <p:cNvSpPr txBox="1">
            <a:spLocks noChangeArrowheads="1"/>
          </p:cNvSpPr>
          <p:nvPr/>
        </p:nvSpPr>
        <p:spPr bwMode="auto">
          <a:xfrm>
            <a:off x="2514600" y="3429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/>
              <a:t>N</a:t>
            </a:r>
          </a:p>
        </p:txBody>
      </p:sp>
      <p:sp>
        <p:nvSpPr>
          <p:cNvPr id="57351" name="Text Box 40"/>
          <p:cNvSpPr txBox="1">
            <a:spLocks noChangeArrowheads="1"/>
          </p:cNvSpPr>
          <p:nvPr/>
        </p:nvSpPr>
        <p:spPr bwMode="auto">
          <a:xfrm>
            <a:off x="5715000" y="3429000"/>
            <a:ext cx="747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/>
              <a:t>goal</a:t>
            </a:r>
          </a:p>
        </p:txBody>
      </p:sp>
      <p:sp>
        <p:nvSpPr>
          <p:cNvPr id="217129" name="Text Box 41"/>
          <p:cNvSpPr txBox="1">
            <a:spLocks noChangeArrowheads="1"/>
          </p:cNvSpPr>
          <p:nvPr/>
        </p:nvSpPr>
        <p:spPr bwMode="auto">
          <a:xfrm>
            <a:off x="990600" y="3886200"/>
            <a:ext cx="6226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id-ID" sz="2000"/>
              <a:t> h1(N) = number of misplaced tiles = 6  is admissible</a:t>
            </a:r>
          </a:p>
        </p:txBody>
      </p:sp>
      <p:sp>
        <p:nvSpPr>
          <p:cNvPr id="217130" name="Rectangle 42"/>
          <p:cNvSpPr>
            <a:spLocks noChangeArrowheads="1"/>
          </p:cNvSpPr>
          <p:nvPr/>
        </p:nvSpPr>
        <p:spPr bwMode="auto">
          <a:xfrm>
            <a:off x="990600" y="4419600"/>
            <a:ext cx="7391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id-ID" sz="2000"/>
              <a:t> h2(N) = sum of distances of each tile to goal = 13</a:t>
            </a:r>
            <a:br>
              <a:rPr lang="en-US" altLang="id-ID" sz="2000"/>
            </a:br>
            <a:r>
              <a:rPr lang="en-US" altLang="id-ID" sz="2000"/>
              <a:t>                is admissible</a:t>
            </a:r>
          </a:p>
        </p:txBody>
      </p:sp>
      <p:sp>
        <p:nvSpPr>
          <p:cNvPr id="217131" name="Rectangle 43"/>
          <p:cNvSpPr>
            <a:spLocks noChangeArrowheads="1"/>
          </p:cNvSpPr>
          <p:nvPr/>
        </p:nvSpPr>
        <p:spPr bwMode="auto">
          <a:xfrm>
            <a:off x="1104900" y="5127625"/>
            <a:ext cx="8153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id-ID"/>
              <a:t> </a:t>
            </a:r>
            <a:r>
              <a:rPr lang="en-US" altLang="id-ID" sz="2000"/>
              <a:t>h3(N) = (sum of distances of each tile to goal)</a:t>
            </a:r>
            <a:br>
              <a:rPr lang="en-US" altLang="id-ID" sz="2000"/>
            </a:br>
            <a:r>
              <a:rPr lang="en-US" altLang="id-ID" sz="2000"/>
              <a:t>                + 3 x (sum of score functions for each tile) = 49</a:t>
            </a:r>
            <a:br>
              <a:rPr lang="en-US" altLang="id-ID" sz="2000"/>
            </a:br>
            <a:r>
              <a:rPr lang="en-US" altLang="id-ID" sz="2000"/>
              <a:t>                is not admissible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129" grpId="0" autoUpdateAnimBg="0"/>
      <p:bldP spid="217130" grpId="0" autoUpdateAnimBg="0"/>
      <p:bldP spid="217131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6B3F9C0-A926-462B-9E19-925B954E33CB}" type="slidenum">
              <a:rPr lang="en-US" altLang="id-ID"/>
              <a:pPr eaLnBrk="1" hangingPunct="1"/>
              <a:t>56</a:t>
            </a:fld>
            <a:endParaRPr lang="en-US" altLang="id-ID"/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8-Puzzle</a:t>
            </a:r>
          </a:p>
        </p:txBody>
      </p:sp>
      <p:grpSp>
        <p:nvGrpSpPr>
          <p:cNvPr id="58372" name="Group 3"/>
          <p:cNvGrpSpPr>
            <a:grpSpLocks/>
          </p:cNvGrpSpPr>
          <p:nvPr/>
        </p:nvGrpSpPr>
        <p:grpSpPr bwMode="auto">
          <a:xfrm>
            <a:off x="1371600" y="3657600"/>
            <a:ext cx="720725" cy="777875"/>
            <a:chOff x="864" y="2304"/>
            <a:chExt cx="454" cy="490"/>
          </a:xfrm>
        </p:grpSpPr>
        <p:sp>
          <p:nvSpPr>
            <p:cNvPr id="58549" name="Rectangle 4"/>
            <p:cNvSpPr>
              <a:spLocks noChangeArrowheads="1"/>
            </p:cNvSpPr>
            <p:nvPr/>
          </p:nvSpPr>
          <p:spPr bwMode="auto"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8550" name="Rectangle 5"/>
            <p:cNvSpPr>
              <a:spLocks noChangeArrowheads="1"/>
            </p:cNvSpPr>
            <p:nvPr/>
          </p:nvSpPr>
          <p:spPr bwMode="auto"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8551" name="Rectangle 6"/>
            <p:cNvSpPr>
              <a:spLocks noChangeArrowheads="1"/>
            </p:cNvSpPr>
            <p:nvPr/>
          </p:nvSpPr>
          <p:spPr bwMode="auto"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8552" name="Rectangle 7"/>
            <p:cNvSpPr>
              <a:spLocks noChangeArrowheads="1"/>
            </p:cNvSpPr>
            <p:nvPr/>
          </p:nvSpPr>
          <p:spPr bwMode="auto"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8553" name="Rectangle 8"/>
            <p:cNvSpPr>
              <a:spLocks noChangeArrowheads="1"/>
            </p:cNvSpPr>
            <p:nvPr/>
          </p:nvSpPr>
          <p:spPr bwMode="auto"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8554" name="Rectangle 9"/>
            <p:cNvSpPr>
              <a:spLocks noChangeArrowheads="1"/>
            </p:cNvSpPr>
            <p:nvPr/>
          </p:nvSpPr>
          <p:spPr bwMode="auto"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8555" name="Rectangle 10"/>
            <p:cNvSpPr>
              <a:spLocks noChangeArrowheads="1"/>
            </p:cNvSpPr>
            <p:nvPr/>
          </p:nvSpPr>
          <p:spPr bwMode="auto">
            <a:xfrm>
              <a:off x="960" y="24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8556" name="Rectangle 11"/>
            <p:cNvSpPr>
              <a:spLocks noChangeArrowheads="1"/>
            </p:cNvSpPr>
            <p:nvPr/>
          </p:nvSpPr>
          <p:spPr bwMode="auto"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8557" name="Rectangle 12"/>
            <p:cNvSpPr>
              <a:spLocks noChangeArrowheads="1"/>
            </p:cNvSpPr>
            <p:nvPr/>
          </p:nvSpPr>
          <p:spPr bwMode="auto"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8558" name="Text Box 13"/>
            <p:cNvSpPr txBox="1">
              <a:spLocks noChangeArrowheads="1"/>
            </p:cNvSpPr>
            <p:nvPr/>
          </p:nvSpPr>
          <p:spPr bwMode="auto">
            <a:xfrm>
              <a:off x="912" y="2544"/>
              <a:ext cx="4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000"/>
                <a:t>0+4</a:t>
              </a:r>
            </a:p>
          </p:txBody>
        </p:sp>
      </p:grpSp>
      <p:grpSp>
        <p:nvGrpSpPr>
          <p:cNvPr id="58373" name="Group 14"/>
          <p:cNvGrpSpPr>
            <a:grpSpLocks/>
          </p:cNvGrpSpPr>
          <p:nvPr/>
        </p:nvGrpSpPr>
        <p:grpSpPr bwMode="auto"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58540" name="Rectangle 15"/>
            <p:cNvSpPr>
              <a:spLocks noChangeArrowheads="1"/>
            </p:cNvSpPr>
            <p:nvPr/>
          </p:nvSpPr>
          <p:spPr bwMode="auto"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8541" name="Rectangle 16"/>
            <p:cNvSpPr>
              <a:spLocks noChangeArrowheads="1"/>
            </p:cNvSpPr>
            <p:nvPr/>
          </p:nvSpPr>
          <p:spPr bwMode="auto"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8542" name="Rectangle 17"/>
            <p:cNvSpPr>
              <a:spLocks noChangeArrowheads="1"/>
            </p:cNvSpPr>
            <p:nvPr/>
          </p:nvSpPr>
          <p:spPr bwMode="auto"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8543" name="Rectangle 18"/>
            <p:cNvSpPr>
              <a:spLocks noChangeArrowheads="1"/>
            </p:cNvSpPr>
            <p:nvPr/>
          </p:nvSpPr>
          <p:spPr bwMode="auto"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8544" name="Rectangle 19"/>
            <p:cNvSpPr>
              <a:spLocks noChangeArrowheads="1"/>
            </p:cNvSpPr>
            <p:nvPr/>
          </p:nvSpPr>
          <p:spPr bwMode="auto"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8545" name="Rectangle 20"/>
            <p:cNvSpPr>
              <a:spLocks noChangeArrowheads="1"/>
            </p:cNvSpPr>
            <p:nvPr/>
          </p:nvSpPr>
          <p:spPr bwMode="auto"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8546" name="Rectangle 21"/>
            <p:cNvSpPr>
              <a:spLocks noChangeArrowheads="1"/>
            </p:cNvSpPr>
            <p:nvPr/>
          </p:nvSpPr>
          <p:spPr bwMode="auto">
            <a:xfrm>
              <a:off x="4800" y="278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8547" name="Rectangle 22"/>
            <p:cNvSpPr>
              <a:spLocks noChangeArrowheads="1"/>
            </p:cNvSpPr>
            <p:nvPr/>
          </p:nvSpPr>
          <p:spPr bwMode="auto"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58548" name="Rectangle 23"/>
            <p:cNvSpPr>
              <a:spLocks noChangeArrowheads="1"/>
            </p:cNvSpPr>
            <p:nvPr/>
          </p:nvSpPr>
          <p:spPr bwMode="auto"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1828800" y="2133600"/>
            <a:ext cx="1482725" cy="3978275"/>
            <a:chOff x="1152" y="1344"/>
            <a:chExt cx="934" cy="2506"/>
          </a:xfrm>
        </p:grpSpPr>
        <p:grpSp>
          <p:nvGrpSpPr>
            <p:cNvPr id="58502" name="Group 25"/>
            <p:cNvGrpSpPr>
              <a:grpSpLocks/>
            </p:cNvGrpSpPr>
            <p:nvPr/>
          </p:nvGrpSpPr>
          <p:grpSpPr bwMode="auto">
            <a:xfrm>
              <a:off x="1632" y="1344"/>
              <a:ext cx="454" cy="2506"/>
              <a:chOff x="1632" y="1344"/>
              <a:chExt cx="454" cy="2506"/>
            </a:xfrm>
          </p:grpSpPr>
          <p:grpSp>
            <p:nvGrpSpPr>
              <p:cNvPr id="58507" name="Group 26"/>
              <p:cNvGrpSpPr>
                <a:grpSpLocks/>
              </p:cNvGrpSpPr>
              <p:nvPr/>
            </p:nvGrpSpPr>
            <p:grpSpPr bwMode="auto">
              <a:xfrm>
                <a:off x="1632" y="1344"/>
                <a:ext cx="454" cy="490"/>
                <a:chOff x="1632" y="1344"/>
                <a:chExt cx="454" cy="490"/>
              </a:xfrm>
            </p:grpSpPr>
            <p:sp>
              <p:nvSpPr>
                <p:cNvPr id="58530" name="Rectangle 27"/>
                <p:cNvSpPr>
                  <a:spLocks noChangeArrowheads="1"/>
                </p:cNvSpPr>
                <p:nvPr/>
              </p:nvSpPr>
              <p:spPr bwMode="auto">
                <a:xfrm>
                  <a:off x="1632" y="1344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8531" name="Rectangle 28"/>
                <p:cNvSpPr>
                  <a:spLocks noChangeArrowheads="1"/>
                </p:cNvSpPr>
                <p:nvPr/>
              </p:nvSpPr>
              <p:spPr bwMode="auto">
                <a:xfrm>
                  <a:off x="1728" y="1344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8532" name="Rectangle 29"/>
                <p:cNvSpPr>
                  <a:spLocks noChangeArrowheads="1"/>
                </p:cNvSpPr>
                <p:nvPr/>
              </p:nvSpPr>
              <p:spPr bwMode="auto">
                <a:xfrm>
                  <a:off x="1632" y="1440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8533" name="Rectangle 30"/>
                <p:cNvSpPr>
                  <a:spLocks noChangeArrowheads="1"/>
                </p:cNvSpPr>
                <p:nvPr/>
              </p:nvSpPr>
              <p:spPr bwMode="auto">
                <a:xfrm>
                  <a:off x="1728" y="144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8534" name="Rectangle 31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8535" name="Rectangle 32"/>
                <p:cNvSpPr>
                  <a:spLocks noChangeArrowheads="1"/>
                </p:cNvSpPr>
                <p:nvPr/>
              </p:nvSpPr>
              <p:spPr bwMode="auto">
                <a:xfrm>
                  <a:off x="1728" y="1536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8536" name="Rectangle 33"/>
                <p:cNvSpPr>
                  <a:spLocks noChangeArrowheads="1"/>
                </p:cNvSpPr>
                <p:nvPr/>
              </p:nvSpPr>
              <p:spPr bwMode="auto">
                <a:xfrm>
                  <a:off x="1632" y="153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8537" name="Rectangle 34"/>
                <p:cNvSpPr>
                  <a:spLocks noChangeArrowheads="1"/>
                </p:cNvSpPr>
                <p:nvPr/>
              </p:nvSpPr>
              <p:spPr bwMode="auto">
                <a:xfrm>
                  <a:off x="1824" y="1536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8538" name="Rectangle 35"/>
                <p:cNvSpPr>
                  <a:spLocks noChangeArrowheads="1"/>
                </p:cNvSpPr>
                <p:nvPr/>
              </p:nvSpPr>
              <p:spPr bwMode="auto">
                <a:xfrm>
                  <a:off x="1824" y="1344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8539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1680" y="1584"/>
                  <a:ext cx="40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id-ID" sz="2000"/>
                    <a:t>1+5</a:t>
                  </a:r>
                </a:p>
              </p:txBody>
            </p:sp>
          </p:grpSp>
          <p:grpSp>
            <p:nvGrpSpPr>
              <p:cNvPr id="58508" name="Group 37"/>
              <p:cNvGrpSpPr>
                <a:grpSpLocks/>
              </p:cNvGrpSpPr>
              <p:nvPr/>
            </p:nvGrpSpPr>
            <p:grpSpPr bwMode="auto">
              <a:xfrm>
                <a:off x="1632" y="3360"/>
                <a:ext cx="454" cy="490"/>
                <a:chOff x="1632" y="3360"/>
                <a:chExt cx="454" cy="490"/>
              </a:xfrm>
            </p:grpSpPr>
            <p:sp>
              <p:nvSpPr>
                <p:cNvPr id="58520" name="Rectangle 38"/>
                <p:cNvSpPr>
                  <a:spLocks noChangeArrowheads="1"/>
                </p:cNvSpPr>
                <p:nvPr/>
              </p:nvSpPr>
              <p:spPr bwMode="auto"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8521" name="Rectangle 39"/>
                <p:cNvSpPr>
                  <a:spLocks noChangeArrowheads="1"/>
                </p:cNvSpPr>
                <p:nvPr/>
              </p:nvSpPr>
              <p:spPr bwMode="auto"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8522" name="Rectangle 40"/>
                <p:cNvSpPr>
                  <a:spLocks noChangeArrowheads="1"/>
                </p:cNvSpPr>
                <p:nvPr/>
              </p:nvSpPr>
              <p:spPr bwMode="auto"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8523" name="Rectangle 41"/>
                <p:cNvSpPr>
                  <a:spLocks noChangeArrowheads="1"/>
                </p:cNvSpPr>
                <p:nvPr/>
              </p:nvSpPr>
              <p:spPr bwMode="auto"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8524" name="Rectangle 42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8525" name="Rectangle 43"/>
                <p:cNvSpPr>
                  <a:spLocks noChangeArrowheads="1"/>
                </p:cNvSpPr>
                <p:nvPr/>
              </p:nvSpPr>
              <p:spPr bwMode="auto"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8526" name="Rectangle 44"/>
                <p:cNvSpPr>
                  <a:spLocks noChangeArrowheads="1"/>
                </p:cNvSpPr>
                <p:nvPr/>
              </p:nvSpPr>
              <p:spPr bwMode="auto"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8527" name="Rectangle 45"/>
                <p:cNvSpPr>
                  <a:spLocks noChangeArrowheads="1"/>
                </p:cNvSpPr>
                <p:nvPr/>
              </p:nvSpPr>
              <p:spPr bwMode="auto"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8528" name="Rectangle 46"/>
                <p:cNvSpPr>
                  <a:spLocks noChangeArrowheads="1"/>
                </p:cNvSpPr>
                <p:nvPr/>
              </p:nvSpPr>
              <p:spPr bwMode="auto"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8529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1680" y="3600"/>
                  <a:ext cx="40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id-ID" sz="2000"/>
                    <a:t>1+5</a:t>
                  </a:r>
                </a:p>
              </p:txBody>
            </p:sp>
          </p:grpSp>
          <p:grpSp>
            <p:nvGrpSpPr>
              <p:cNvPr id="58509" name="Group 48"/>
              <p:cNvGrpSpPr>
                <a:grpSpLocks/>
              </p:cNvGrpSpPr>
              <p:nvPr/>
            </p:nvGrpSpPr>
            <p:grpSpPr bwMode="auto">
              <a:xfrm>
                <a:off x="1632" y="2592"/>
                <a:ext cx="454" cy="490"/>
                <a:chOff x="1632" y="2592"/>
                <a:chExt cx="454" cy="490"/>
              </a:xfrm>
            </p:grpSpPr>
            <p:sp>
              <p:nvSpPr>
                <p:cNvPr id="58510" name="Rectangle 49"/>
                <p:cNvSpPr>
                  <a:spLocks noChangeArrowheads="1"/>
                </p:cNvSpPr>
                <p:nvPr/>
              </p:nvSpPr>
              <p:spPr bwMode="auto">
                <a:xfrm>
                  <a:off x="1632" y="2592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8511" name="Rectangle 50"/>
                <p:cNvSpPr>
                  <a:spLocks noChangeArrowheads="1"/>
                </p:cNvSpPr>
                <p:nvPr/>
              </p:nvSpPr>
              <p:spPr bwMode="auto">
                <a:xfrm>
                  <a:off x="1728" y="2592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8512" name="Rectangle 51"/>
                <p:cNvSpPr>
                  <a:spLocks noChangeArrowheads="1"/>
                </p:cNvSpPr>
                <p:nvPr/>
              </p:nvSpPr>
              <p:spPr bwMode="auto">
                <a:xfrm>
                  <a:off x="1632" y="2688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8513" name="Rectangle 52"/>
                <p:cNvSpPr>
                  <a:spLocks noChangeArrowheads="1"/>
                </p:cNvSpPr>
                <p:nvPr/>
              </p:nvSpPr>
              <p:spPr bwMode="auto">
                <a:xfrm>
                  <a:off x="1728" y="2784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8514" name="Rectangle 53"/>
                <p:cNvSpPr>
                  <a:spLocks noChangeArrowheads="1"/>
                </p:cNvSpPr>
                <p:nvPr/>
              </p:nvSpPr>
              <p:spPr bwMode="auto">
                <a:xfrm>
                  <a:off x="1824" y="2688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8515" name="Rectangle 54"/>
                <p:cNvSpPr>
                  <a:spLocks noChangeArrowheads="1"/>
                </p:cNvSpPr>
                <p:nvPr/>
              </p:nvSpPr>
              <p:spPr bwMode="auto">
                <a:xfrm>
                  <a:off x="1632" y="2784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8516" name="Rectangle 55"/>
                <p:cNvSpPr>
                  <a:spLocks noChangeArrowheads="1"/>
                </p:cNvSpPr>
                <p:nvPr/>
              </p:nvSpPr>
              <p:spPr bwMode="auto">
                <a:xfrm>
                  <a:off x="1728" y="2688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8517" name="Rectangle 56"/>
                <p:cNvSpPr>
                  <a:spLocks noChangeArrowheads="1"/>
                </p:cNvSpPr>
                <p:nvPr/>
              </p:nvSpPr>
              <p:spPr bwMode="auto">
                <a:xfrm>
                  <a:off x="1824" y="2784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8518" name="Rectangle 57"/>
                <p:cNvSpPr>
                  <a:spLocks noChangeArrowheads="1"/>
                </p:cNvSpPr>
                <p:nvPr/>
              </p:nvSpPr>
              <p:spPr bwMode="auto">
                <a:xfrm>
                  <a:off x="1824" y="2592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8519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1680" y="2832"/>
                  <a:ext cx="40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id-ID" sz="2000"/>
                    <a:t>1+3</a:t>
                  </a:r>
                </a:p>
              </p:txBody>
            </p:sp>
          </p:grpSp>
        </p:grpSp>
        <p:grpSp>
          <p:nvGrpSpPr>
            <p:cNvPr id="58503" name="Group 59"/>
            <p:cNvGrpSpPr>
              <a:grpSpLocks/>
            </p:cNvGrpSpPr>
            <p:nvPr/>
          </p:nvGrpSpPr>
          <p:grpSpPr bwMode="auto">
            <a:xfrm>
              <a:off x="1152" y="1488"/>
              <a:ext cx="480" cy="2016"/>
              <a:chOff x="1152" y="1488"/>
              <a:chExt cx="480" cy="2016"/>
            </a:xfrm>
          </p:grpSpPr>
          <p:sp>
            <p:nvSpPr>
              <p:cNvPr id="58504" name="Line 60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8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58505" name="Line 61"/>
              <p:cNvSpPr>
                <a:spLocks noChangeShapeType="1"/>
              </p:cNvSpPr>
              <p:nvPr/>
            </p:nvSpPr>
            <p:spPr bwMode="auto">
              <a:xfrm flipV="1">
                <a:off x="1152" y="1488"/>
                <a:ext cx="48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58506" name="Line 62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8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</p:grpSp>
      </p:grpSp>
      <p:grpSp>
        <p:nvGrpSpPr>
          <p:cNvPr id="10" name="Group 63"/>
          <p:cNvGrpSpPr>
            <a:grpSpLocks/>
          </p:cNvGrpSpPr>
          <p:nvPr/>
        </p:nvGrpSpPr>
        <p:grpSpPr bwMode="auto">
          <a:xfrm>
            <a:off x="4267200" y="1752600"/>
            <a:ext cx="1482725" cy="1844675"/>
            <a:chOff x="2688" y="1104"/>
            <a:chExt cx="934" cy="1162"/>
          </a:xfrm>
        </p:grpSpPr>
        <p:grpSp>
          <p:nvGrpSpPr>
            <p:cNvPr id="58476" name="Group 64"/>
            <p:cNvGrpSpPr>
              <a:grpSpLocks/>
            </p:cNvGrpSpPr>
            <p:nvPr/>
          </p:nvGrpSpPr>
          <p:grpSpPr bwMode="auto">
            <a:xfrm>
              <a:off x="3168" y="1104"/>
              <a:ext cx="454" cy="1162"/>
              <a:chOff x="3168" y="1104"/>
              <a:chExt cx="454" cy="1162"/>
            </a:xfrm>
          </p:grpSpPr>
          <p:grpSp>
            <p:nvGrpSpPr>
              <p:cNvPr id="58480" name="Group 65"/>
              <p:cNvGrpSpPr>
                <a:grpSpLocks/>
              </p:cNvGrpSpPr>
              <p:nvPr/>
            </p:nvGrpSpPr>
            <p:grpSpPr bwMode="auto">
              <a:xfrm>
                <a:off x="3168" y="1104"/>
                <a:ext cx="454" cy="490"/>
                <a:chOff x="3168" y="1104"/>
                <a:chExt cx="454" cy="490"/>
              </a:xfrm>
            </p:grpSpPr>
            <p:sp>
              <p:nvSpPr>
                <p:cNvPr id="58492" name="Rectangle 66"/>
                <p:cNvSpPr>
                  <a:spLocks noChangeArrowheads="1"/>
                </p:cNvSpPr>
                <p:nvPr/>
              </p:nvSpPr>
              <p:spPr bwMode="auto">
                <a:xfrm>
                  <a:off x="3168" y="1200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8493" name="Rectangle 67"/>
                <p:cNvSpPr>
                  <a:spLocks noChangeArrowheads="1"/>
                </p:cNvSpPr>
                <p:nvPr/>
              </p:nvSpPr>
              <p:spPr bwMode="auto">
                <a:xfrm>
                  <a:off x="3264" y="1104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8494" name="Rectangle 68"/>
                <p:cNvSpPr>
                  <a:spLocks noChangeArrowheads="1"/>
                </p:cNvSpPr>
                <p:nvPr/>
              </p:nvSpPr>
              <p:spPr bwMode="auto">
                <a:xfrm>
                  <a:off x="3264" y="1200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8495" name="Rectangle 69"/>
                <p:cNvSpPr>
                  <a:spLocks noChangeArrowheads="1"/>
                </p:cNvSpPr>
                <p:nvPr/>
              </p:nvSpPr>
              <p:spPr bwMode="auto">
                <a:xfrm>
                  <a:off x="3264" y="1296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8496" name="Rectangle 70"/>
                <p:cNvSpPr>
                  <a:spLocks noChangeArrowheads="1"/>
                </p:cNvSpPr>
                <p:nvPr/>
              </p:nvSpPr>
              <p:spPr bwMode="auto">
                <a:xfrm>
                  <a:off x="3360" y="1200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8497" name="Rectangle 71"/>
                <p:cNvSpPr>
                  <a:spLocks noChangeArrowheads="1"/>
                </p:cNvSpPr>
                <p:nvPr/>
              </p:nvSpPr>
              <p:spPr bwMode="auto">
                <a:xfrm>
                  <a:off x="3168" y="1296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8498" name="Rectangle 72"/>
                <p:cNvSpPr>
                  <a:spLocks noChangeArrowheads="1"/>
                </p:cNvSpPr>
                <p:nvPr/>
              </p:nvSpPr>
              <p:spPr bwMode="auto">
                <a:xfrm>
                  <a:off x="3168" y="1104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8499" name="Rectangle 73"/>
                <p:cNvSpPr>
                  <a:spLocks noChangeArrowheads="1"/>
                </p:cNvSpPr>
                <p:nvPr/>
              </p:nvSpPr>
              <p:spPr bwMode="auto">
                <a:xfrm>
                  <a:off x="3360" y="1296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8500" name="Rectangle 74"/>
                <p:cNvSpPr>
                  <a:spLocks noChangeArrowheads="1"/>
                </p:cNvSpPr>
                <p:nvPr/>
              </p:nvSpPr>
              <p:spPr bwMode="auto">
                <a:xfrm>
                  <a:off x="3360" y="1104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8501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3216" y="1344"/>
                  <a:ext cx="40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id-ID" sz="2000"/>
                    <a:t>3+3</a:t>
                  </a:r>
                </a:p>
              </p:txBody>
            </p:sp>
          </p:grpSp>
          <p:grpSp>
            <p:nvGrpSpPr>
              <p:cNvPr id="58481" name="Group 76"/>
              <p:cNvGrpSpPr>
                <a:grpSpLocks/>
              </p:cNvGrpSpPr>
              <p:nvPr/>
            </p:nvGrpSpPr>
            <p:grpSpPr bwMode="auto">
              <a:xfrm>
                <a:off x="3168" y="1776"/>
                <a:ext cx="454" cy="490"/>
                <a:chOff x="3168" y="1776"/>
                <a:chExt cx="454" cy="490"/>
              </a:xfrm>
            </p:grpSpPr>
            <p:sp>
              <p:nvSpPr>
                <p:cNvPr id="58482" name="Rectangle 77"/>
                <p:cNvSpPr>
                  <a:spLocks noChangeArrowheads="1"/>
                </p:cNvSpPr>
                <p:nvPr/>
              </p:nvSpPr>
              <p:spPr bwMode="auto">
                <a:xfrm>
                  <a:off x="3168" y="1776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8483" name="Rectangle 78"/>
                <p:cNvSpPr>
                  <a:spLocks noChangeArrowheads="1"/>
                </p:cNvSpPr>
                <p:nvPr/>
              </p:nvSpPr>
              <p:spPr bwMode="auto">
                <a:xfrm>
                  <a:off x="3264" y="1776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8484" name="Rectangle 79"/>
                <p:cNvSpPr>
                  <a:spLocks noChangeArrowheads="1"/>
                </p:cNvSpPr>
                <p:nvPr/>
              </p:nvSpPr>
              <p:spPr bwMode="auto">
                <a:xfrm>
                  <a:off x="3264" y="1872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8485" name="Rectangle 80"/>
                <p:cNvSpPr>
                  <a:spLocks noChangeArrowheads="1"/>
                </p:cNvSpPr>
                <p:nvPr/>
              </p:nvSpPr>
              <p:spPr bwMode="auto">
                <a:xfrm>
                  <a:off x="3264" y="196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8486" name="Rectangle 81"/>
                <p:cNvSpPr>
                  <a:spLocks noChangeArrowheads="1"/>
                </p:cNvSpPr>
                <p:nvPr/>
              </p:nvSpPr>
              <p:spPr bwMode="auto">
                <a:xfrm>
                  <a:off x="3360" y="1872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8487" name="Rectangle 82"/>
                <p:cNvSpPr>
                  <a:spLocks noChangeArrowheads="1"/>
                </p:cNvSpPr>
                <p:nvPr/>
              </p:nvSpPr>
              <p:spPr bwMode="auto">
                <a:xfrm>
                  <a:off x="3168" y="1872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8488" name="Rectangle 83"/>
                <p:cNvSpPr>
                  <a:spLocks noChangeArrowheads="1"/>
                </p:cNvSpPr>
                <p:nvPr/>
              </p:nvSpPr>
              <p:spPr bwMode="auto">
                <a:xfrm>
                  <a:off x="3168" y="1968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8489" name="Rectangle 84"/>
                <p:cNvSpPr>
                  <a:spLocks noChangeArrowheads="1"/>
                </p:cNvSpPr>
                <p:nvPr/>
              </p:nvSpPr>
              <p:spPr bwMode="auto">
                <a:xfrm>
                  <a:off x="3360" y="1968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8490" name="Rectangle 85"/>
                <p:cNvSpPr>
                  <a:spLocks noChangeArrowheads="1"/>
                </p:cNvSpPr>
                <p:nvPr/>
              </p:nvSpPr>
              <p:spPr bwMode="auto">
                <a:xfrm>
                  <a:off x="3360" y="1776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8491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3216" y="2016"/>
                  <a:ext cx="40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id-ID" sz="2000"/>
                    <a:t>3+4</a:t>
                  </a:r>
                </a:p>
              </p:txBody>
            </p:sp>
          </p:grpSp>
        </p:grpSp>
        <p:grpSp>
          <p:nvGrpSpPr>
            <p:cNvPr id="58477" name="Group 87"/>
            <p:cNvGrpSpPr>
              <a:grpSpLocks/>
            </p:cNvGrpSpPr>
            <p:nvPr/>
          </p:nvGrpSpPr>
          <p:grpSpPr bwMode="auto">
            <a:xfrm>
              <a:off x="2688" y="1248"/>
              <a:ext cx="480" cy="672"/>
              <a:chOff x="2688" y="1248"/>
              <a:chExt cx="480" cy="672"/>
            </a:xfrm>
          </p:grpSpPr>
          <p:sp>
            <p:nvSpPr>
              <p:cNvPr id="58478" name="Line 88"/>
              <p:cNvSpPr>
                <a:spLocks noChangeShapeType="1"/>
              </p:cNvSpPr>
              <p:nvPr/>
            </p:nvSpPr>
            <p:spPr bwMode="auto">
              <a:xfrm flipV="1">
                <a:off x="2688" y="1248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58479" name="Line 89"/>
              <p:cNvSpPr>
                <a:spLocks noChangeShapeType="1"/>
              </p:cNvSpPr>
              <p:nvPr/>
            </p:nvSpPr>
            <p:spPr bwMode="auto">
              <a:xfrm>
                <a:off x="2688" y="1488"/>
                <a:ext cx="48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</p:grpSp>
      </p:grpSp>
      <p:grpSp>
        <p:nvGrpSpPr>
          <p:cNvPr id="15" name="Group 112"/>
          <p:cNvGrpSpPr>
            <a:grpSpLocks/>
          </p:cNvGrpSpPr>
          <p:nvPr/>
        </p:nvGrpSpPr>
        <p:grpSpPr bwMode="auto">
          <a:xfrm>
            <a:off x="4267200" y="3733800"/>
            <a:ext cx="1495425" cy="1690688"/>
            <a:chOff x="2688" y="2352"/>
            <a:chExt cx="942" cy="1065"/>
          </a:xfrm>
        </p:grpSpPr>
        <p:grpSp>
          <p:nvGrpSpPr>
            <p:cNvPr id="58449" name="Group 113"/>
            <p:cNvGrpSpPr>
              <a:grpSpLocks/>
            </p:cNvGrpSpPr>
            <p:nvPr/>
          </p:nvGrpSpPr>
          <p:grpSpPr bwMode="auto">
            <a:xfrm>
              <a:off x="3168" y="2352"/>
              <a:ext cx="462" cy="1065"/>
              <a:chOff x="3168" y="2352"/>
              <a:chExt cx="462" cy="1065"/>
            </a:xfrm>
          </p:grpSpPr>
          <p:grpSp>
            <p:nvGrpSpPr>
              <p:cNvPr id="58453" name="Group 114"/>
              <p:cNvGrpSpPr>
                <a:grpSpLocks/>
              </p:cNvGrpSpPr>
              <p:nvPr/>
            </p:nvGrpSpPr>
            <p:grpSpPr bwMode="auto">
              <a:xfrm>
                <a:off x="3168" y="2928"/>
                <a:ext cx="462" cy="489"/>
                <a:chOff x="3168" y="2928"/>
                <a:chExt cx="462" cy="489"/>
              </a:xfrm>
            </p:grpSpPr>
            <p:sp>
              <p:nvSpPr>
                <p:cNvPr id="58467" name="Rectangle 115"/>
                <p:cNvSpPr>
                  <a:spLocks noChangeArrowheads="1"/>
                </p:cNvSpPr>
                <p:nvPr/>
              </p:nvSpPr>
              <p:spPr bwMode="auto">
                <a:xfrm>
                  <a:off x="3168" y="2928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8468" name="Rectangle 116"/>
                <p:cNvSpPr>
                  <a:spLocks noChangeArrowheads="1"/>
                </p:cNvSpPr>
                <p:nvPr/>
              </p:nvSpPr>
              <p:spPr bwMode="auto">
                <a:xfrm>
                  <a:off x="3264" y="3024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8469" name="Rectangle 117"/>
                <p:cNvSpPr>
                  <a:spLocks noChangeArrowheads="1"/>
                </p:cNvSpPr>
                <p:nvPr/>
              </p:nvSpPr>
              <p:spPr bwMode="auto">
                <a:xfrm>
                  <a:off x="3168" y="3024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8470" name="Rectangle 118"/>
                <p:cNvSpPr>
                  <a:spLocks noChangeArrowheads="1"/>
                </p:cNvSpPr>
                <p:nvPr/>
              </p:nvSpPr>
              <p:spPr bwMode="auto">
                <a:xfrm>
                  <a:off x="3360" y="3024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8471" name="Rectangle 119"/>
                <p:cNvSpPr>
                  <a:spLocks noChangeArrowheads="1"/>
                </p:cNvSpPr>
                <p:nvPr/>
              </p:nvSpPr>
              <p:spPr bwMode="auto">
                <a:xfrm>
                  <a:off x="3168" y="3120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8472" name="Rectangle 120"/>
                <p:cNvSpPr>
                  <a:spLocks noChangeArrowheads="1"/>
                </p:cNvSpPr>
                <p:nvPr/>
              </p:nvSpPr>
              <p:spPr bwMode="auto">
                <a:xfrm>
                  <a:off x="3360" y="2928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8473" name="Rectangle 121"/>
                <p:cNvSpPr>
                  <a:spLocks noChangeArrowheads="1"/>
                </p:cNvSpPr>
                <p:nvPr/>
              </p:nvSpPr>
              <p:spPr bwMode="auto">
                <a:xfrm>
                  <a:off x="3360" y="3120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8474" name="Rectangle 122"/>
                <p:cNvSpPr>
                  <a:spLocks noChangeArrowheads="1"/>
                </p:cNvSpPr>
                <p:nvPr/>
              </p:nvSpPr>
              <p:spPr bwMode="auto">
                <a:xfrm>
                  <a:off x="3264" y="2928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8475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3224" y="3167"/>
                  <a:ext cx="40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id-ID" sz="2000"/>
                    <a:t>3+4</a:t>
                  </a:r>
                </a:p>
              </p:txBody>
            </p:sp>
          </p:grpSp>
          <p:grpSp>
            <p:nvGrpSpPr>
              <p:cNvPr id="58454" name="Group 124"/>
              <p:cNvGrpSpPr>
                <a:grpSpLocks/>
              </p:cNvGrpSpPr>
              <p:nvPr/>
            </p:nvGrpSpPr>
            <p:grpSpPr bwMode="auto">
              <a:xfrm>
                <a:off x="3168" y="2352"/>
                <a:ext cx="462" cy="864"/>
                <a:chOff x="3168" y="2352"/>
                <a:chExt cx="462" cy="864"/>
              </a:xfrm>
            </p:grpSpPr>
            <p:grpSp>
              <p:nvGrpSpPr>
                <p:cNvPr id="58455" name="Group 125"/>
                <p:cNvGrpSpPr>
                  <a:grpSpLocks/>
                </p:cNvGrpSpPr>
                <p:nvPr/>
              </p:nvGrpSpPr>
              <p:grpSpPr bwMode="auto">
                <a:xfrm>
                  <a:off x="3168" y="2352"/>
                  <a:ext cx="462" cy="489"/>
                  <a:chOff x="3168" y="2352"/>
                  <a:chExt cx="462" cy="489"/>
                </a:xfrm>
              </p:grpSpPr>
              <p:sp>
                <p:nvSpPr>
                  <p:cNvPr id="58457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352"/>
                    <a:ext cx="96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8458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448"/>
                    <a:ext cx="96" cy="96"/>
                  </a:xfrm>
                  <a:prstGeom prst="rect">
                    <a:avLst/>
                  </a:prstGeom>
                  <a:solidFill>
                    <a:srgbClr val="CC66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8459" name="Rectangle 128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2448"/>
                    <a:ext cx="96" cy="96"/>
                  </a:xfrm>
                  <a:prstGeom prst="rect">
                    <a:avLst/>
                  </a:prstGeom>
                  <a:solidFill>
                    <a:srgbClr val="CCFFCC"/>
                  </a:solidFill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8460" name="Rectangle 129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544"/>
                    <a:ext cx="96" cy="96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8461" name="Rectangle 130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2448"/>
                    <a:ext cx="96" cy="96"/>
                  </a:xfrm>
                  <a:prstGeom prst="rect">
                    <a:avLst/>
                  </a:prstGeom>
                  <a:solidFill>
                    <a:srgbClr val="FFCC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8462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2544"/>
                    <a:ext cx="96" cy="96"/>
                  </a:xfrm>
                  <a:prstGeom prst="rect">
                    <a:avLst/>
                  </a:prstGeom>
                  <a:solidFill>
                    <a:srgbClr val="33CC3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8463" name="Rectangle 132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2352"/>
                    <a:ext cx="96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8464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2544"/>
                    <a:ext cx="96" cy="96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8465" name="Rectangle 134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2352"/>
                    <a:ext cx="96" cy="96"/>
                  </a:xfrm>
                  <a:prstGeom prst="rect">
                    <a:avLst/>
                  </a:pr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8466" name="Text Box 1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24" y="2591"/>
                    <a:ext cx="40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id-ID" sz="2000"/>
                      <a:t>3+2</a:t>
                    </a:r>
                  </a:p>
                </p:txBody>
              </p:sp>
            </p:grpSp>
            <p:sp>
              <p:nvSpPr>
                <p:cNvPr id="58456" name="Rectangle 136"/>
                <p:cNvSpPr>
                  <a:spLocks noChangeArrowheads="1"/>
                </p:cNvSpPr>
                <p:nvPr/>
              </p:nvSpPr>
              <p:spPr bwMode="auto">
                <a:xfrm>
                  <a:off x="3264" y="312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</p:grpSp>
        <p:grpSp>
          <p:nvGrpSpPr>
            <p:cNvPr id="58450" name="Group 137"/>
            <p:cNvGrpSpPr>
              <a:grpSpLocks/>
            </p:cNvGrpSpPr>
            <p:nvPr/>
          </p:nvGrpSpPr>
          <p:grpSpPr bwMode="auto">
            <a:xfrm>
              <a:off x="2688" y="2496"/>
              <a:ext cx="480" cy="576"/>
              <a:chOff x="2688" y="2496"/>
              <a:chExt cx="480" cy="576"/>
            </a:xfrm>
          </p:grpSpPr>
          <p:sp>
            <p:nvSpPr>
              <p:cNvPr id="58451" name="Line 138"/>
              <p:cNvSpPr>
                <a:spLocks noChangeShapeType="1"/>
              </p:cNvSpPr>
              <p:nvPr/>
            </p:nvSpPr>
            <p:spPr bwMode="auto">
              <a:xfrm flipV="1">
                <a:off x="2688" y="2496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58452" name="Line 139"/>
              <p:cNvSpPr>
                <a:spLocks noChangeShapeType="1"/>
              </p:cNvSpPr>
              <p:nvPr/>
            </p:nvSpPr>
            <p:spPr bwMode="auto">
              <a:xfrm>
                <a:off x="2688" y="2736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</p:grpSp>
      </p:grpSp>
      <p:grpSp>
        <p:nvGrpSpPr>
          <p:cNvPr id="21" name="Group 140"/>
          <p:cNvGrpSpPr>
            <a:grpSpLocks/>
          </p:cNvGrpSpPr>
          <p:nvPr/>
        </p:nvGrpSpPr>
        <p:grpSpPr bwMode="auto">
          <a:xfrm>
            <a:off x="5486400" y="3733800"/>
            <a:ext cx="1495425" cy="776288"/>
            <a:chOff x="3456" y="2352"/>
            <a:chExt cx="942" cy="489"/>
          </a:xfrm>
        </p:grpSpPr>
        <p:grpSp>
          <p:nvGrpSpPr>
            <p:cNvPr id="58437" name="Group 141"/>
            <p:cNvGrpSpPr>
              <a:grpSpLocks/>
            </p:cNvGrpSpPr>
            <p:nvPr/>
          </p:nvGrpSpPr>
          <p:grpSpPr bwMode="auto">
            <a:xfrm>
              <a:off x="3936" y="2352"/>
              <a:ext cx="462" cy="489"/>
              <a:chOff x="3936" y="2352"/>
              <a:chExt cx="462" cy="489"/>
            </a:xfrm>
          </p:grpSpPr>
          <p:sp>
            <p:nvSpPr>
              <p:cNvPr id="58439" name="Rectangle 142"/>
              <p:cNvSpPr>
                <a:spLocks noChangeArrowheads="1"/>
              </p:cNvSpPr>
              <p:nvPr/>
            </p:nvSpPr>
            <p:spPr bwMode="auto">
              <a:xfrm>
                <a:off x="4032" y="235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8440" name="Rectangle 143"/>
              <p:cNvSpPr>
                <a:spLocks noChangeArrowheads="1"/>
              </p:cNvSpPr>
              <p:nvPr/>
            </p:nvSpPr>
            <p:spPr bwMode="auto">
              <a:xfrm>
                <a:off x="4032" y="244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8441" name="Rectangle 144"/>
              <p:cNvSpPr>
                <a:spLocks noChangeArrowheads="1"/>
              </p:cNvSpPr>
              <p:nvPr/>
            </p:nvSpPr>
            <p:spPr bwMode="auto">
              <a:xfrm>
                <a:off x="3936" y="2352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8442" name="Rectangle 145"/>
              <p:cNvSpPr>
                <a:spLocks noChangeArrowheads="1"/>
              </p:cNvSpPr>
              <p:nvPr/>
            </p:nvSpPr>
            <p:spPr bwMode="auto">
              <a:xfrm>
                <a:off x="4032" y="254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8443" name="Rectangle 146"/>
              <p:cNvSpPr>
                <a:spLocks noChangeArrowheads="1"/>
              </p:cNvSpPr>
              <p:nvPr/>
            </p:nvSpPr>
            <p:spPr bwMode="auto">
              <a:xfrm>
                <a:off x="4128" y="244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8444" name="Rectangle 147"/>
              <p:cNvSpPr>
                <a:spLocks noChangeArrowheads="1"/>
              </p:cNvSpPr>
              <p:nvPr/>
            </p:nvSpPr>
            <p:spPr bwMode="auto">
              <a:xfrm>
                <a:off x="3936" y="254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8445" name="Rectangle 148"/>
              <p:cNvSpPr>
                <a:spLocks noChangeArrowheads="1"/>
              </p:cNvSpPr>
              <p:nvPr/>
            </p:nvSpPr>
            <p:spPr bwMode="auto">
              <a:xfrm>
                <a:off x="3936" y="244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8446" name="Rectangle 149"/>
              <p:cNvSpPr>
                <a:spLocks noChangeArrowheads="1"/>
              </p:cNvSpPr>
              <p:nvPr/>
            </p:nvSpPr>
            <p:spPr bwMode="auto">
              <a:xfrm>
                <a:off x="4128" y="254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8447" name="Rectangle 150"/>
              <p:cNvSpPr>
                <a:spLocks noChangeArrowheads="1"/>
              </p:cNvSpPr>
              <p:nvPr/>
            </p:nvSpPr>
            <p:spPr bwMode="auto">
              <a:xfrm>
                <a:off x="4128" y="235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58448" name="Text Box 151"/>
              <p:cNvSpPr txBox="1">
                <a:spLocks noChangeArrowheads="1"/>
              </p:cNvSpPr>
              <p:nvPr/>
            </p:nvSpPr>
            <p:spPr bwMode="auto">
              <a:xfrm>
                <a:off x="3992" y="2591"/>
                <a:ext cx="4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id-ID" sz="2000"/>
                  <a:t>4+1</a:t>
                </a:r>
              </a:p>
            </p:txBody>
          </p:sp>
        </p:grpSp>
        <p:sp>
          <p:nvSpPr>
            <p:cNvPr id="58438" name="Line 152"/>
            <p:cNvSpPr>
              <a:spLocks noChangeShapeType="1"/>
            </p:cNvSpPr>
            <p:nvPr/>
          </p:nvSpPr>
          <p:spPr bwMode="auto">
            <a:xfrm>
              <a:off x="345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</p:grpSp>
      <p:grpSp>
        <p:nvGrpSpPr>
          <p:cNvPr id="23" name="Group 153"/>
          <p:cNvGrpSpPr>
            <a:grpSpLocks/>
          </p:cNvGrpSpPr>
          <p:nvPr/>
        </p:nvGrpSpPr>
        <p:grpSpPr bwMode="auto">
          <a:xfrm>
            <a:off x="6705600" y="3200400"/>
            <a:ext cx="1495425" cy="1843088"/>
            <a:chOff x="4224" y="2016"/>
            <a:chExt cx="942" cy="1161"/>
          </a:xfrm>
        </p:grpSpPr>
        <p:grpSp>
          <p:nvGrpSpPr>
            <p:cNvPr id="58421" name="Group 154"/>
            <p:cNvGrpSpPr>
              <a:grpSpLocks/>
            </p:cNvGrpSpPr>
            <p:nvPr/>
          </p:nvGrpSpPr>
          <p:grpSpPr bwMode="auto">
            <a:xfrm>
              <a:off x="4704" y="2016"/>
              <a:ext cx="462" cy="1161"/>
              <a:chOff x="4704" y="2016"/>
              <a:chExt cx="462" cy="1161"/>
            </a:xfrm>
          </p:grpSpPr>
          <p:grpSp>
            <p:nvGrpSpPr>
              <p:cNvPr id="58425" name="Group 155"/>
              <p:cNvGrpSpPr>
                <a:grpSpLocks/>
              </p:cNvGrpSpPr>
              <p:nvPr/>
            </p:nvGrpSpPr>
            <p:grpSpPr bwMode="auto">
              <a:xfrm>
                <a:off x="4704" y="2016"/>
                <a:ext cx="462" cy="489"/>
                <a:chOff x="4704" y="2016"/>
                <a:chExt cx="462" cy="489"/>
              </a:xfrm>
            </p:grpSpPr>
            <p:sp>
              <p:nvSpPr>
                <p:cNvPr id="58427" name="Rectangle 156"/>
                <p:cNvSpPr>
                  <a:spLocks noChangeArrowheads="1"/>
                </p:cNvSpPr>
                <p:nvPr/>
              </p:nvSpPr>
              <p:spPr bwMode="auto">
                <a:xfrm>
                  <a:off x="4800" y="2016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8428" name="Rectangle 157"/>
                <p:cNvSpPr>
                  <a:spLocks noChangeArrowheads="1"/>
                </p:cNvSpPr>
                <p:nvPr/>
              </p:nvSpPr>
              <p:spPr bwMode="auto">
                <a:xfrm>
                  <a:off x="4800" y="2112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8429" name="Rectangle 158"/>
                <p:cNvSpPr>
                  <a:spLocks noChangeArrowheads="1"/>
                </p:cNvSpPr>
                <p:nvPr/>
              </p:nvSpPr>
              <p:spPr bwMode="auto">
                <a:xfrm>
                  <a:off x="4704" y="2016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8430" name="Rectangle 159"/>
                <p:cNvSpPr>
                  <a:spLocks noChangeArrowheads="1"/>
                </p:cNvSpPr>
                <p:nvPr/>
              </p:nvSpPr>
              <p:spPr bwMode="auto">
                <a:xfrm>
                  <a:off x="4800" y="220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8431" name="Rectangle 160"/>
                <p:cNvSpPr>
                  <a:spLocks noChangeArrowheads="1"/>
                </p:cNvSpPr>
                <p:nvPr/>
              </p:nvSpPr>
              <p:spPr bwMode="auto">
                <a:xfrm>
                  <a:off x="4896" y="2112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8432" name="Rectangle 161"/>
                <p:cNvSpPr>
                  <a:spLocks noChangeArrowheads="1"/>
                </p:cNvSpPr>
                <p:nvPr/>
              </p:nvSpPr>
              <p:spPr bwMode="auto">
                <a:xfrm>
                  <a:off x="4704" y="2112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8433" name="Rectangle 162"/>
                <p:cNvSpPr>
                  <a:spLocks noChangeArrowheads="1"/>
                </p:cNvSpPr>
                <p:nvPr/>
              </p:nvSpPr>
              <p:spPr bwMode="auto">
                <a:xfrm>
                  <a:off x="4704" y="2208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8434" name="Rectangle 163"/>
                <p:cNvSpPr>
                  <a:spLocks noChangeArrowheads="1"/>
                </p:cNvSpPr>
                <p:nvPr/>
              </p:nvSpPr>
              <p:spPr bwMode="auto">
                <a:xfrm>
                  <a:off x="4896" y="2208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8435" name="Rectangle 164"/>
                <p:cNvSpPr>
                  <a:spLocks noChangeArrowheads="1"/>
                </p:cNvSpPr>
                <p:nvPr/>
              </p:nvSpPr>
              <p:spPr bwMode="auto">
                <a:xfrm>
                  <a:off x="4896" y="2016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8436" name="Text Box 165"/>
                <p:cNvSpPr txBox="1">
                  <a:spLocks noChangeArrowheads="1"/>
                </p:cNvSpPr>
                <p:nvPr/>
              </p:nvSpPr>
              <p:spPr bwMode="auto">
                <a:xfrm>
                  <a:off x="4760" y="2255"/>
                  <a:ext cx="40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id-ID" sz="2000"/>
                    <a:t>5+2</a:t>
                  </a:r>
                </a:p>
              </p:txBody>
            </p:sp>
          </p:grpSp>
          <p:sp>
            <p:nvSpPr>
              <p:cNvPr id="58426" name="Text Box 166"/>
              <p:cNvSpPr txBox="1">
                <a:spLocks noChangeArrowheads="1"/>
              </p:cNvSpPr>
              <p:nvPr/>
            </p:nvSpPr>
            <p:spPr bwMode="auto">
              <a:xfrm>
                <a:off x="4760" y="2927"/>
                <a:ext cx="4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id-ID" sz="2000"/>
                  <a:t>5+0</a:t>
                </a:r>
              </a:p>
            </p:txBody>
          </p:sp>
        </p:grpSp>
        <p:grpSp>
          <p:nvGrpSpPr>
            <p:cNvPr id="58422" name="Group 167"/>
            <p:cNvGrpSpPr>
              <a:grpSpLocks/>
            </p:cNvGrpSpPr>
            <p:nvPr/>
          </p:nvGrpSpPr>
          <p:grpSpPr bwMode="auto">
            <a:xfrm>
              <a:off x="4224" y="2160"/>
              <a:ext cx="480" cy="672"/>
              <a:chOff x="4224" y="2160"/>
              <a:chExt cx="480" cy="672"/>
            </a:xfrm>
          </p:grpSpPr>
          <p:sp>
            <p:nvSpPr>
              <p:cNvPr id="58423" name="Line 168"/>
              <p:cNvSpPr>
                <a:spLocks noChangeShapeType="1"/>
              </p:cNvSpPr>
              <p:nvPr/>
            </p:nvSpPr>
            <p:spPr bwMode="auto">
              <a:xfrm flipV="1">
                <a:off x="4224" y="2160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58424" name="Line 169"/>
              <p:cNvSpPr>
                <a:spLocks noChangeShapeType="1"/>
              </p:cNvSpPr>
              <p:nvPr/>
            </p:nvSpPr>
            <p:spPr bwMode="auto">
              <a:xfrm>
                <a:off x="4224" y="2496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</p:grpSp>
      </p:grpSp>
      <p:grpSp>
        <p:nvGrpSpPr>
          <p:cNvPr id="27" name="Group 170"/>
          <p:cNvGrpSpPr>
            <a:grpSpLocks/>
          </p:cNvGrpSpPr>
          <p:nvPr/>
        </p:nvGrpSpPr>
        <p:grpSpPr bwMode="auto">
          <a:xfrm>
            <a:off x="3048000" y="2133600"/>
            <a:ext cx="1495425" cy="3990975"/>
            <a:chOff x="1920" y="1344"/>
            <a:chExt cx="942" cy="2514"/>
          </a:xfrm>
        </p:grpSpPr>
        <p:grpSp>
          <p:nvGrpSpPr>
            <p:cNvPr id="58381" name="Group 171"/>
            <p:cNvGrpSpPr>
              <a:grpSpLocks/>
            </p:cNvGrpSpPr>
            <p:nvPr/>
          </p:nvGrpSpPr>
          <p:grpSpPr bwMode="auto">
            <a:xfrm>
              <a:off x="2400" y="1344"/>
              <a:ext cx="462" cy="2514"/>
              <a:chOff x="2400" y="1344"/>
              <a:chExt cx="462" cy="2514"/>
            </a:xfrm>
          </p:grpSpPr>
          <p:grpSp>
            <p:nvGrpSpPr>
              <p:cNvPr id="58387" name="Group 172"/>
              <p:cNvGrpSpPr>
                <a:grpSpLocks/>
              </p:cNvGrpSpPr>
              <p:nvPr/>
            </p:nvGrpSpPr>
            <p:grpSpPr bwMode="auto">
              <a:xfrm>
                <a:off x="2400" y="1344"/>
                <a:ext cx="454" cy="490"/>
                <a:chOff x="2400" y="1344"/>
                <a:chExt cx="454" cy="490"/>
              </a:xfrm>
            </p:grpSpPr>
            <p:sp>
              <p:nvSpPr>
                <p:cNvPr id="58411" name="Rectangle 173"/>
                <p:cNvSpPr>
                  <a:spLocks noChangeArrowheads="1"/>
                </p:cNvSpPr>
                <p:nvPr/>
              </p:nvSpPr>
              <p:spPr bwMode="auto">
                <a:xfrm>
                  <a:off x="2400" y="1344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8412" name="Rectangle 174"/>
                <p:cNvSpPr>
                  <a:spLocks noChangeArrowheads="1"/>
                </p:cNvSpPr>
                <p:nvPr/>
              </p:nvSpPr>
              <p:spPr bwMode="auto">
                <a:xfrm>
                  <a:off x="2496" y="1344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8413" name="Rectangle 175"/>
                <p:cNvSpPr>
                  <a:spLocks noChangeArrowheads="1"/>
                </p:cNvSpPr>
                <p:nvPr/>
              </p:nvSpPr>
              <p:spPr bwMode="auto">
                <a:xfrm>
                  <a:off x="2496" y="1440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8414" name="Rectangle 176"/>
                <p:cNvSpPr>
                  <a:spLocks noChangeArrowheads="1"/>
                </p:cNvSpPr>
                <p:nvPr/>
              </p:nvSpPr>
              <p:spPr bwMode="auto">
                <a:xfrm>
                  <a:off x="2496" y="1536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8415" name="Rectangle 177"/>
                <p:cNvSpPr>
                  <a:spLocks noChangeArrowheads="1"/>
                </p:cNvSpPr>
                <p:nvPr/>
              </p:nvSpPr>
              <p:spPr bwMode="auto">
                <a:xfrm>
                  <a:off x="2592" y="1440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8416" name="Rectangle 178"/>
                <p:cNvSpPr>
                  <a:spLocks noChangeArrowheads="1"/>
                </p:cNvSpPr>
                <p:nvPr/>
              </p:nvSpPr>
              <p:spPr bwMode="auto">
                <a:xfrm>
                  <a:off x="2400" y="1536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8417" name="Rectangle 179"/>
                <p:cNvSpPr>
                  <a:spLocks noChangeArrowheads="1"/>
                </p:cNvSpPr>
                <p:nvPr/>
              </p:nvSpPr>
              <p:spPr bwMode="auto">
                <a:xfrm>
                  <a:off x="2400" y="144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8418" name="Rectangle 180"/>
                <p:cNvSpPr>
                  <a:spLocks noChangeArrowheads="1"/>
                </p:cNvSpPr>
                <p:nvPr/>
              </p:nvSpPr>
              <p:spPr bwMode="auto">
                <a:xfrm>
                  <a:off x="2592" y="1536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8419" name="Rectangle 181"/>
                <p:cNvSpPr>
                  <a:spLocks noChangeArrowheads="1"/>
                </p:cNvSpPr>
                <p:nvPr/>
              </p:nvSpPr>
              <p:spPr bwMode="auto">
                <a:xfrm>
                  <a:off x="2592" y="1344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8420" name="Text Box 182"/>
                <p:cNvSpPr txBox="1">
                  <a:spLocks noChangeArrowheads="1"/>
                </p:cNvSpPr>
                <p:nvPr/>
              </p:nvSpPr>
              <p:spPr bwMode="auto">
                <a:xfrm>
                  <a:off x="2448" y="1584"/>
                  <a:ext cx="40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id-ID" sz="2000"/>
                    <a:t>2+3</a:t>
                  </a:r>
                </a:p>
              </p:txBody>
            </p:sp>
          </p:grpSp>
          <p:grpSp>
            <p:nvGrpSpPr>
              <p:cNvPr id="58388" name="Group 183"/>
              <p:cNvGrpSpPr>
                <a:grpSpLocks/>
              </p:cNvGrpSpPr>
              <p:nvPr/>
            </p:nvGrpSpPr>
            <p:grpSpPr bwMode="auto">
              <a:xfrm>
                <a:off x="2400" y="2592"/>
                <a:ext cx="462" cy="1266"/>
                <a:chOff x="2400" y="2592"/>
                <a:chExt cx="462" cy="1266"/>
              </a:xfrm>
            </p:grpSpPr>
            <p:grpSp>
              <p:nvGrpSpPr>
                <p:cNvPr id="58389" name="Group 184"/>
                <p:cNvGrpSpPr>
                  <a:grpSpLocks/>
                </p:cNvGrpSpPr>
                <p:nvPr/>
              </p:nvGrpSpPr>
              <p:grpSpPr bwMode="auto">
                <a:xfrm>
                  <a:off x="2400" y="3360"/>
                  <a:ext cx="454" cy="498"/>
                  <a:chOff x="2400" y="3360"/>
                  <a:chExt cx="454" cy="498"/>
                </a:xfrm>
              </p:grpSpPr>
              <p:sp>
                <p:nvSpPr>
                  <p:cNvPr id="58401" name="Rectangle 185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3360"/>
                    <a:ext cx="96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8402" name="Rectangle 186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3360"/>
                    <a:ext cx="96" cy="96"/>
                  </a:xfrm>
                  <a:prstGeom prst="rect">
                    <a:avLst/>
                  </a:prstGeom>
                  <a:solidFill>
                    <a:srgbClr val="CC66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8403" name="Rectangle 187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3456"/>
                    <a:ext cx="96" cy="96"/>
                  </a:xfrm>
                  <a:prstGeom prst="rect">
                    <a:avLst/>
                  </a:prstGeom>
                  <a:solidFill>
                    <a:srgbClr val="CCFFCC"/>
                  </a:solidFill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8404" name="Rectangle 188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3552"/>
                    <a:ext cx="96" cy="96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8405" name="Rectangle 189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3456"/>
                    <a:ext cx="96" cy="96"/>
                  </a:xfrm>
                  <a:prstGeom prst="rect">
                    <a:avLst/>
                  </a:prstGeom>
                  <a:solidFill>
                    <a:srgbClr val="FFCC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8406" name="Rectangle 190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3552"/>
                    <a:ext cx="96" cy="96"/>
                  </a:xfrm>
                  <a:prstGeom prst="rect">
                    <a:avLst/>
                  </a:prstGeom>
                  <a:solidFill>
                    <a:srgbClr val="33CC3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8407" name="Rectangle 191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3456"/>
                    <a:ext cx="96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8408" name="Rectangle 192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3552"/>
                    <a:ext cx="96" cy="96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8409" name="Rectangle 193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3360"/>
                    <a:ext cx="96" cy="96"/>
                  </a:xfrm>
                  <a:prstGeom prst="rect">
                    <a:avLst/>
                  </a:pr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8410" name="Text Box 1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48" y="3608"/>
                    <a:ext cx="40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id-ID" sz="2000"/>
                      <a:t>2+4</a:t>
                    </a:r>
                  </a:p>
                </p:txBody>
              </p:sp>
            </p:grpSp>
            <p:grpSp>
              <p:nvGrpSpPr>
                <p:cNvPr id="58390" name="Group 195"/>
                <p:cNvGrpSpPr>
                  <a:grpSpLocks/>
                </p:cNvGrpSpPr>
                <p:nvPr/>
              </p:nvGrpSpPr>
              <p:grpSpPr bwMode="auto">
                <a:xfrm>
                  <a:off x="2400" y="2592"/>
                  <a:ext cx="462" cy="489"/>
                  <a:chOff x="2400" y="2592"/>
                  <a:chExt cx="462" cy="489"/>
                </a:xfrm>
              </p:grpSpPr>
              <p:sp>
                <p:nvSpPr>
                  <p:cNvPr id="58391" name="Rectangle 196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2592"/>
                    <a:ext cx="96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8392" name="Rectangle 197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2688"/>
                    <a:ext cx="96" cy="96"/>
                  </a:xfrm>
                  <a:prstGeom prst="rect">
                    <a:avLst/>
                  </a:prstGeom>
                  <a:solidFill>
                    <a:srgbClr val="CC66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8393" name="Rectangle 198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2688"/>
                    <a:ext cx="96" cy="96"/>
                  </a:xfrm>
                  <a:prstGeom prst="rect">
                    <a:avLst/>
                  </a:prstGeom>
                  <a:solidFill>
                    <a:srgbClr val="CCFFCC"/>
                  </a:solidFill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8394" name="Rectangle 199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2784"/>
                    <a:ext cx="96" cy="96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8395" name="Rectangle 200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2688"/>
                    <a:ext cx="96" cy="96"/>
                  </a:xfrm>
                  <a:prstGeom prst="rect">
                    <a:avLst/>
                  </a:prstGeom>
                  <a:solidFill>
                    <a:srgbClr val="FFCC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8396" name="Rectangle 201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2784"/>
                    <a:ext cx="96" cy="96"/>
                  </a:xfrm>
                  <a:prstGeom prst="rect">
                    <a:avLst/>
                  </a:prstGeom>
                  <a:solidFill>
                    <a:srgbClr val="33CC3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8397" name="Rectangle 202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2592"/>
                    <a:ext cx="96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8398" name="Rectangle 203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2784"/>
                    <a:ext cx="96" cy="96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8399" name="Rectangle 204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2592"/>
                    <a:ext cx="96" cy="96"/>
                  </a:xfrm>
                  <a:prstGeom prst="rect">
                    <a:avLst/>
                  </a:pr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  <p:sp>
                <p:nvSpPr>
                  <p:cNvPr id="58400" name="Text Box 20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56" y="2831"/>
                    <a:ext cx="40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id-ID" sz="2000"/>
                      <a:t>2+3</a:t>
                    </a:r>
                  </a:p>
                </p:txBody>
              </p:sp>
            </p:grpSp>
          </p:grpSp>
        </p:grpSp>
        <p:grpSp>
          <p:nvGrpSpPr>
            <p:cNvPr id="58382" name="Group 206"/>
            <p:cNvGrpSpPr>
              <a:grpSpLocks/>
            </p:cNvGrpSpPr>
            <p:nvPr/>
          </p:nvGrpSpPr>
          <p:grpSpPr bwMode="auto">
            <a:xfrm>
              <a:off x="1920" y="1488"/>
              <a:ext cx="480" cy="2016"/>
              <a:chOff x="1920" y="1488"/>
              <a:chExt cx="480" cy="2016"/>
            </a:xfrm>
          </p:grpSpPr>
          <p:grpSp>
            <p:nvGrpSpPr>
              <p:cNvPr id="58383" name="Group 207"/>
              <p:cNvGrpSpPr>
                <a:grpSpLocks/>
              </p:cNvGrpSpPr>
              <p:nvPr/>
            </p:nvGrpSpPr>
            <p:grpSpPr bwMode="auto">
              <a:xfrm>
                <a:off x="1920" y="2736"/>
                <a:ext cx="480" cy="768"/>
                <a:chOff x="1920" y="2736"/>
                <a:chExt cx="480" cy="768"/>
              </a:xfrm>
            </p:grpSpPr>
            <p:sp>
              <p:nvSpPr>
                <p:cNvPr id="58385" name="Line 208"/>
                <p:cNvSpPr>
                  <a:spLocks noChangeShapeType="1"/>
                </p:cNvSpPr>
                <p:nvPr/>
              </p:nvSpPr>
              <p:spPr bwMode="auto">
                <a:xfrm>
                  <a:off x="1920" y="2736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id-ID"/>
                </a:p>
              </p:txBody>
            </p:sp>
            <p:sp>
              <p:nvSpPr>
                <p:cNvPr id="58386" name="Line 209"/>
                <p:cNvSpPr>
                  <a:spLocks noChangeShapeType="1"/>
                </p:cNvSpPr>
                <p:nvPr/>
              </p:nvSpPr>
              <p:spPr bwMode="auto">
                <a:xfrm>
                  <a:off x="1920" y="2736"/>
                  <a:ext cx="48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id-ID"/>
                </a:p>
              </p:txBody>
            </p:sp>
          </p:grpSp>
          <p:sp>
            <p:nvSpPr>
              <p:cNvPr id="58384" name="Line 210"/>
              <p:cNvSpPr>
                <a:spLocks noChangeShapeType="1"/>
              </p:cNvSpPr>
              <p:nvPr/>
            </p:nvSpPr>
            <p:spPr bwMode="auto">
              <a:xfrm flipV="1">
                <a:off x="1920" y="1488"/>
                <a:ext cx="480" cy="1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</p:grpSp>
      </p:grpSp>
      <p:sp>
        <p:nvSpPr>
          <p:cNvPr id="58380" name="Text Box 211"/>
          <p:cNvSpPr txBox="1">
            <a:spLocks noChangeArrowheads="1"/>
          </p:cNvSpPr>
          <p:nvPr/>
        </p:nvSpPr>
        <p:spPr bwMode="auto">
          <a:xfrm>
            <a:off x="2590800" y="930275"/>
            <a:ext cx="4406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000">
                <a:solidFill>
                  <a:srgbClr val="CC6600"/>
                </a:solidFill>
              </a:rPr>
              <a:t>f(N) = g(N) + h(N) </a:t>
            </a:r>
          </a:p>
          <a:p>
            <a:pPr eaLnBrk="1" hangingPunct="1"/>
            <a:r>
              <a:rPr lang="en-US" altLang="id-ID" sz="2000">
                <a:solidFill>
                  <a:srgbClr val="CC6600"/>
                </a:solidFill>
              </a:rPr>
              <a:t>with h(N) = number of misplaced tiles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3A50DD2-1828-416B-87CB-184455F93941}" type="slidenum">
              <a:rPr lang="en-US" altLang="id-ID"/>
              <a:pPr eaLnBrk="1" hangingPunct="1"/>
              <a:t>57</a:t>
            </a:fld>
            <a:endParaRPr lang="en-US" altLang="id-ID"/>
          </a:p>
        </p:txBody>
      </p:sp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Robot navigation</a:t>
            </a:r>
          </a:p>
        </p:txBody>
      </p:sp>
      <p:sp>
        <p:nvSpPr>
          <p:cNvPr id="59396" name="Text Box 48"/>
          <p:cNvSpPr txBox="1">
            <a:spLocks noChangeArrowheads="1"/>
          </p:cNvSpPr>
          <p:nvPr/>
        </p:nvSpPr>
        <p:spPr bwMode="auto">
          <a:xfrm>
            <a:off x="1447800" y="5789613"/>
            <a:ext cx="45481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000">
                <a:solidFill>
                  <a:srgbClr val="FF9900"/>
                </a:solidFill>
              </a:rPr>
              <a:t>Cost of one horizontal/vertical step = 1</a:t>
            </a:r>
          </a:p>
          <a:p>
            <a:pPr eaLnBrk="1" hangingPunct="1"/>
            <a:r>
              <a:rPr lang="en-US" altLang="id-ID" sz="2000">
                <a:solidFill>
                  <a:srgbClr val="FF9900"/>
                </a:solidFill>
              </a:rPr>
              <a:t>Cost of one diagonal step = </a:t>
            </a:r>
            <a:r>
              <a:rPr lang="en-US" altLang="id-ID" sz="2000">
                <a:solidFill>
                  <a:srgbClr val="FF99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</a:t>
            </a:r>
            <a:r>
              <a:rPr lang="en-US" altLang="id-ID" sz="2000">
                <a:solidFill>
                  <a:srgbClr val="FF9900"/>
                </a:solidFill>
                <a:cs typeface="Times New Roman" panose="02020603050405020304" pitchFamily="18" charset="0"/>
              </a:rPr>
              <a:t>2</a:t>
            </a:r>
            <a:r>
              <a:rPr lang="en-US" altLang="id-ID" sz="2000">
                <a:solidFill>
                  <a:srgbClr val="FF9900"/>
                </a:solidFill>
              </a:rPr>
              <a:t> </a:t>
            </a:r>
          </a:p>
        </p:txBody>
      </p:sp>
      <p:grpSp>
        <p:nvGrpSpPr>
          <p:cNvPr id="59397" name="Group 53"/>
          <p:cNvGrpSpPr>
            <a:grpSpLocks/>
          </p:cNvGrpSpPr>
          <p:nvPr/>
        </p:nvGrpSpPr>
        <p:grpSpPr bwMode="auto">
          <a:xfrm>
            <a:off x="1524000" y="2362200"/>
            <a:ext cx="5791200" cy="3352800"/>
            <a:chOff x="960" y="1152"/>
            <a:chExt cx="3840" cy="2304"/>
          </a:xfrm>
        </p:grpSpPr>
        <p:grpSp>
          <p:nvGrpSpPr>
            <p:cNvPr id="59399" name="Group 3"/>
            <p:cNvGrpSpPr>
              <a:grpSpLocks/>
            </p:cNvGrpSpPr>
            <p:nvPr/>
          </p:nvGrpSpPr>
          <p:grpSpPr bwMode="auto">
            <a:xfrm>
              <a:off x="960" y="1152"/>
              <a:ext cx="3840" cy="2304"/>
              <a:chOff x="960" y="1344"/>
              <a:chExt cx="3840" cy="2304"/>
            </a:xfrm>
          </p:grpSpPr>
          <p:grpSp>
            <p:nvGrpSpPr>
              <p:cNvPr id="59407" name="Group 4"/>
              <p:cNvGrpSpPr>
                <a:grpSpLocks/>
              </p:cNvGrpSpPr>
              <p:nvPr/>
            </p:nvGrpSpPr>
            <p:grpSpPr bwMode="auto">
              <a:xfrm>
                <a:off x="960" y="1344"/>
                <a:ext cx="3840" cy="2304"/>
                <a:chOff x="960" y="1344"/>
                <a:chExt cx="3840" cy="2304"/>
              </a:xfrm>
            </p:grpSpPr>
            <p:sp>
              <p:nvSpPr>
                <p:cNvPr id="59438" name="Rectangle 5"/>
                <p:cNvSpPr>
                  <a:spLocks noChangeArrowheads="1"/>
                </p:cNvSpPr>
                <p:nvPr/>
              </p:nvSpPr>
              <p:spPr bwMode="auto">
                <a:xfrm>
                  <a:off x="960" y="1344"/>
                  <a:ext cx="3840" cy="230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9439" name="Freeform 6"/>
                <p:cNvSpPr>
                  <a:spLocks/>
                </p:cNvSpPr>
                <p:nvPr/>
              </p:nvSpPr>
              <p:spPr bwMode="auto">
                <a:xfrm>
                  <a:off x="1536" y="1728"/>
                  <a:ext cx="768" cy="1152"/>
                </a:xfrm>
                <a:custGeom>
                  <a:avLst/>
                  <a:gdLst>
                    <a:gd name="T0" fmla="*/ 0 w 768"/>
                    <a:gd name="T1" fmla="*/ 192 h 1152"/>
                    <a:gd name="T2" fmla="*/ 384 w 768"/>
                    <a:gd name="T3" fmla="*/ 576 h 1152"/>
                    <a:gd name="T4" fmla="*/ 192 w 768"/>
                    <a:gd name="T5" fmla="*/ 768 h 1152"/>
                    <a:gd name="T6" fmla="*/ 192 w 768"/>
                    <a:gd name="T7" fmla="*/ 1152 h 1152"/>
                    <a:gd name="T8" fmla="*/ 768 w 768"/>
                    <a:gd name="T9" fmla="*/ 1152 h 1152"/>
                    <a:gd name="T10" fmla="*/ 768 w 768"/>
                    <a:gd name="T11" fmla="*/ 192 h 1152"/>
                    <a:gd name="T12" fmla="*/ 144 w 768"/>
                    <a:gd name="T13" fmla="*/ 0 h 1152"/>
                    <a:gd name="T14" fmla="*/ 0 w 768"/>
                    <a:gd name="T15" fmla="*/ 192 h 115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768"/>
                    <a:gd name="T25" fmla="*/ 0 h 1152"/>
                    <a:gd name="T26" fmla="*/ 768 w 768"/>
                    <a:gd name="T27" fmla="*/ 1152 h 115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768" h="1152">
                      <a:moveTo>
                        <a:pt x="0" y="192"/>
                      </a:moveTo>
                      <a:lnTo>
                        <a:pt x="384" y="576"/>
                      </a:lnTo>
                      <a:lnTo>
                        <a:pt x="192" y="768"/>
                      </a:lnTo>
                      <a:lnTo>
                        <a:pt x="192" y="1152"/>
                      </a:lnTo>
                      <a:lnTo>
                        <a:pt x="768" y="1152"/>
                      </a:lnTo>
                      <a:lnTo>
                        <a:pt x="768" y="192"/>
                      </a:lnTo>
                      <a:lnTo>
                        <a:pt x="144" y="0"/>
                      </a:lnTo>
                      <a:lnTo>
                        <a:pt x="0" y="19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9440" name="Oval 7"/>
                <p:cNvSpPr>
                  <a:spLocks noChangeArrowheads="1"/>
                </p:cNvSpPr>
                <p:nvPr/>
              </p:nvSpPr>
              <p:spPr bwMode="auto">
                <a:xfrm>
                  <a:off x="1296" y="2256"/>
                  <a:ext cx="96" cy="96"/>
                </a:xfrm>
                <a:prstGeom prst="ellipse">
                  <a:avLst/>
                </a:prstGeom>
                <a:solidFill>
                  <a:srgbClr val="F81706"/>
                </a:solidFill>
                <a:ln w="9525">
                  <a:solidFill>
                    <a:srgbClr val="F81706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9441" name="Freeform 8"/>
                <p:cNvSpPr>
                  <a:spLocks/>
                </p:cNvSpPr>
                <p:nvPr/>
              </p:nvSpPr>
              <p:spPr bwMode="auto">
                <a:xfrm>
                  <a:off x="3264" y="1920"/>
                  <a:ext cx="960" cy="1152"/>
                </a:xfrm>
                <a:custGeom>
                  <a:avLst/>
                  <a:gdLst>
                    <a:gd name="T0" fmla="*/ 0 w 960"/>
                    <a:gd name="T1" fmla="*/ 960 h 1152"/>
                    <a:gd name="T2" fmla="*/ 0 w 960"/>
                    <a:gd name="T3" fmla="*/ 1152 h 1152"/>
                    <a:gd name="T4" fmla="*/ 960 w 960"/>
                    <a:gd name="T5" fmla="*/ 1152 h 1152"/>
                    <a:gd name="T6" fmla="*/ 960 w 960"/>
                    <a:gd name="T7" fmla="*/ 0 h 1152"/>
                    <a:gd name="T8" fmla="*/ 768 w 960"/>
                    <a:gd name="T9" fmla="*/ 0 h 1152"/>
                    <a:gd name="T10" fmla="*/ 768 w 960"/>
                    <a:gd name="T11" fmla="*/ 960 h 1152"/>
                    <a:gd name="T12" fmla="*/ 0 w 960"/>
                    <a:gd name="T13" fmla="*/ 960 h 115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960"/>
                    <a:gd name="T22" fmla="*/ 0 h 1152"/>
                    <a:gd name="T23" fmla="*/ 960 w 960"/>
                    <a:gd name="T24" fmla="*/ 1152 h 115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960" h="1152">
                      <a:moveTo>
                        <a:pt x="0" y="960"/>
                      </a:moveTo>
                      <a:lnTo>
                        <a:pt x="0" y="1152"/>
                      </a:lnTo>
                      <a:lnTo>
                        <a:pt x="960" y="1152"/>
                      </a:lnTo>
                      <a:lnTo>
                        <a:pt x="960" y="0"/>
                      </a:lnTo>
                      <a:lnTo>
                        <a:pt x="768" y="0"/>
                      </a:lnTo>
                      <a:lnTo>
                        <a:pt x="768" y="960"/>
                      </a:lnTo>
                      <a:lnTo>
                        <a:pt x="0" y="96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59442" name="Oval 9"/>
                <p:cNvSpPr>
                  <a:spLocks noChangeArrowheads="1"/>
                </p:cNvSpPr>
                <p:nvPr/>
              </p:nvSpPr>
              <p:spPr bwMode="auto">
                <a:xfrm>
                  <a:off x="4560" y="2832"/>
                  <a:ext cx="96" cy="96"/>
                </a:xfrm>
                <a:prstGeom prst="ellipse">
                  <a:avLst/>
                </a:prstGeom>
                <a:solidFill>
                  <a:srgbClr val="45D628"/>
                </a:solidFill>
                <a:ln w="9525">
                  <a:solidFill>
                    <a:srgbClr val="45D628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  <p:sp>
            <p:nvSpPr>
              <p:cNvPr id="59408" name="Line 10"/>
              <p:cNvSpPr>
                <a:spLocks noChangeShapeType="1"/>
              </p:cNvSpPr>
              <p:nvPr/>
            </p:nvSpPr>
            <p:spPr bwMode="auto">
              <a:xfrm>
                <a:off x="960" y="1536"/>
                <a:ext cx="384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59409" name="Line 11"/>
              <p:cNvSpPr>
                <a:spLocks noChangeShapeType="1"/>
              </p:cNvSpPr>
              <p:nvPr/>
            </p:nvSpPr>
            <p:spPr bwMode="auto">
              <a:xfrm>
                <a:off x="960" y="1728"/>
                <a:ext cx="384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59410" name="Line 12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84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59411" name="Line 13"/>
              <p:cNvSpPr>
                <a:spLocks noChangeShapeType="1"/>
              </p:cNvSpPr>
              <p:nvPr/>
            </p:nvSpPr>
            <p:spPr bwMode="auto">
              <a:xfrm>
                <a:off x="960" y="2112"/>
                <a:ext cx="384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59412" name="Line 14"/>
              <p:cNvSpPr>
                <a:spLocks noChangeShapeType="1"/>
              </p:cNvSpPr>
              <p:nvPr/>
            </p:nvSpPr>
            <p:spPr bwMode="auto">
              <a:xfrm>
                <a:off x="960" y="2304"/>
                <a:ext cx="384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59413" name="Line 15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84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59414" name="Line 16"/>
              <p:cNvSpPr>
                <a:spLocks noChangeShapeType="1"/>
              </p:cNvSpPr>
              <p:nvPr/>
            </p:nvSpPr>
            <p:spPr bwMode="auto">
              <a:xfrm>
                <a:off x="960" y="2688"/>
                <a:ext cx="384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59415" name="Line 17"/>
              <p:cNvSpPr>
                <a:spLocks noChangeShapeType="1"/>
              </p:cNvSpPr>
              <p:nvPr/>
            </p:nvSpPr>
            <p:spPr bwMode="auto">
              <a:xfrm>
                <a:off x="960" y="2880"/>
                <a:ext cx="384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59416" name="Line 18"/>
              <p:cNvSpPr>
                <a:spLocks noChangeShapeType="1"/>
              </p:cNvSpPr>
              <p:nvPr/>
            </p:nvSpPr>
            <p:spPr bwMode="auto">
              <a:xfrm>
                <a:off x="960" y="3072"/>
                <a:ext cx="384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59417" name="Line 19"/>
              <p:cNvSpPr>
                <a:spLocks noChangeShapeType="1"/>
              </p:cNvSpPr>
              <p:nvPr/>
            </p:nvSpPr>
            <p:spPr bwMode="auto">
              <a:xfrm>
                <a:off x="960" y="3264"/>
                <a:ext cx="384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59418" name="Line 20"/>
              <p:cNvSpPr>
                <a:spLocks noChangeShapeType="1"/>
              </p:cNvSpPr>
              <p:nvPr/>
            </p:nvSpPr>
            <p:spPr bwMode="auto">
              <a:xfrm>
                <a:off x="960" y="3456"/>
                <a:ext cx="384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59419" name="Line 21"/>
              <p:cNvSpPr>
                <a:spLocks noChangeShapeType="1"/>
              </p:cNvSpPr>
              <p:nvPr/>
            </p:nvSpPr>
            <p:spPr bwMode="auto">
              <a:xfrm>
                <a:off x="1152" y="1344"/>
                <a:ext cx="0" cy="230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59420" name="Line 22"/>
              <p:cNvSpPr>
                <a:spLocks noChangeShapeType="1"/>
              </p:cNvSpPr>
              <p:nvPr/>
            </p:nvSpPr>
            <p:spPr bwMode="auto">
              <a:xfrm>
                <a:off x="1536" y="1344"/>
                <a:ext cx="0" cy="230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59421" name="Line 23"/>
              <p:cNvSpPr>
                <a:spLocks noChangeShapeType="1"/>
              </p:cNvSpPr>
              <p:nvPr/>
            </p:nvSpPr>
            <p:spPr bwMode="auto">
              <a:xfrm>
                <a:off x="1728" y="1344"/>
                <a:ext cx="0" cy="230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59422" name="Line 24"/>
              <p:cNvSpPr>
                <a:spLocks noChangeShapeType="1"/>
              </p:cNvSpPr>
              <p:nvPr/>
            </p:nvSpPr>
            <p:spPr bwMode="auto">
              <a:xfrm>
                <a:off x="1920" y="1344"/>
                <a:ext cx="0" cy="230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59423" name="Line 25"/>
              <p:cNvSpPr>
                <a:spLocks noChangeShapeType="1"/>
              </p:cNvSpPr>
              <p:nvPr/>
            </p:nvSpPr>
            <p:spPr bwMode="auto">
              <a:xfrm>
                <a:off x="2112" y="1344"/>
                <a:ext cx="0" cy="230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59424" name="Line 26"/>
              <p:cNvSpPr>
                <a:spLocks noChangeShapeType="1"/>
              </p:cNvSpPr>
              <p:nvPr/>
            </p:nvSpPr>
            <p:spPr bwMode="auto">
              <a:xfrm>
                <a:off x="2304" y="1344"/>
                <a:ext cx="0" cy="230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59425" name="Line 27"/>
              <p:cNvSpPr>
                <a:spLocks noChangeShapeType="1"/>
              </p:cNvSpPr>
              <p:nvPr/>
            </p:nvSpPr>
            <p:spPr bwMode="auto">
              <a:xfrm>
                <a:off x="2496" y="1344"/>
                <a:ext cx="0" cy="230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59426" name="Line 28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0" cy="230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59427" name="Line 29"/>
              <p:cNvSpPr>
                <a:spLocks noChangeShapeType="1"/>
              </p:cNvSpPr>
              <p:nvPr/>
            </p:nvSpPr>
            <p:spPr bwMode="auto">
              <a:xfrm>
                <a:off x="2880" y="1344"/>
                <a:ext cx="0" cy="230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59428" name="Line 30"/>
              <p:cNvSpPr>
                <a:spLocks noChangeShapeType="1"/>
              </p:cNvSpPr>
              <p:nvPr/>
            </p:nvSpPr>
            <p:spPr bwMode="auto">
              <a:xfrm>
                <a:off x="3072" y="1344"/>
                <a:ext cx="0" cy="230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59429" name="Line 31"/>
              <p:cNvSpPr>
                <a:spLocks noChangeShapeType="1"/>
              </p:cNvSpPr>
              <p:nvPr/>
            </p:nvSpPr>
            <p:spPr bwMode="auto">
              <a:xfrm>
                <a:off x="3264" y="1344"/>
                <a:ext cx="0" cy="230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59430" name="Line 32"/>
              <p:cNvSpPr>
                <a:spLocks noChangeShapeType="1"/>
              </p:cNvSpPr>
              <p:nvPr/>
            </p:nvSpPr>
            <p:spPr bwMode="auto">
              <a:xfrm>
                <a:off x="3456" y="1344"/>
                <a:ext cx="0" cy="230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59431" name="Line 33"/>
              <p:cNvSpPr>
                <a:spLocks noChangeShapeType="1"/>
              </p:cNvSpPr>
              <p:nvPr/>
            </p:nvSpPr>
            <p:spPr bwMode="auto">
              <a:xfrm>
                <a:off x="3648" y="1344"/>
                <a:ext cx="0" cy="230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59432" name="Line 34"/>
              <p:cNvSpPr>
                <a:spLocks noChangeShapeType="1"/>
              </p:cNvSpPr>
              <p:nvPr/>
            </p:nvSpPr>
            <p:spPr bwMode="auto">
              <a:xfrm>
                <a:off x="3840" y="1344"/>
                <a:ext cx="0" cy="230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59433" name="Line 35"/>
              <p:cNvSpPr>
                <a:spLocks noChangeShapeType="1"/>
              </p:cNvSpPr>
              <p:nvPr/>
            </p:nvSpPr>
            <p:spPr bwMode="auto">
              <a:xfrm>
                <a:off x="4032" y="1344"/>
                <a:ext cx="0" cy="230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59434" name="Line 36"/>
              <p:cNvSpPr>
                <a:spLocks noChangeShapeType="1"/>
              </p:cNvSpPr>
              <p:nvPr/>
            </p:nvSpPr>
            <p:spPr bwMode="auto">
              <a:xfrm>
                <a:off x="4224" y="1344"/>
                <a:ext cx="0" cy="230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59435" name="Line 37"/>
              <p:cNvSpPr>
                <a:spLocks noChangeShapeType="1"/>
              </p:cNvSpPr>
              <p:nvPr/>
            </p:nvSpPr>
            <p:spPr bwMode="auto">
              <a:xfrm>
                <a:off x="4416" y="1344"/>
                <a:ext cx="0" cy="230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59436" name="Line 38"/>
              <p:cNvSpPr>
                <a:spLocks noChangeShapeType="1"/>
              </p:cNvSpPr>
              <p:nvPr/>
            </p:nvSpPr>
            <p:spPr bwMode="auto">
              <a:xfrm>
                <a:off x="4608" y="1344"/>
                <a:ext cx="0" cy="230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59437" name="Line 39"/>
              <p:cNvSpPr>
                <a:spLocks noChangeShapeType="1"/>
              </p:cNvSpPr>
              <p:nvPr/>
            </p:nvSpPr>
            <p:spPr bwMode="auto">
              <a:xfrm>
                <a:off x="1344" y="1344"/>
                <a:ext cx="0" cy="230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</p:grpSp>
        <p:grpSp>
          <p:nvGrpSpPr>
            <p:cNvPr id="59400" name="Group 41"/>
            <p:cNvGrpSpPr>
              <a:grpSpLocks/>
            </p:cNvGrpSpPr>
            <p:nvPr/>
          </p:nvGrpSpPr>
          <p:grpSpPr bwMode="auto">
            <a:xfrm>
              <a:off x="1152" y="1920"/>
              <a:ext cx="384" cy="384"/>
              <a:chOff x="384" y="2112"/>
              <a:chExt cx="384" cy="384"/>
            </a:xfrm>
          </p:grpSpPr>
          <p:sp>
            <p:nvSpPr>
              <p:cNvPr id="59402" name="Line 42"/>
              <p:cNvSpPr>
                <a:spLocks noChangeShapeType="1"/>
              </p:cNvSpPr>
              <p:nvPr/>
            </p:nvSpPr>
            <p:spPr bwMode="auto">
              <a:xfrm flipV="1">
                <a:off x="576" y="21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59403" name="Line 43"/>
              <p:cNvSpPr>
                <a:spLocks noChangeShapeType="1"/>
              </p:cNvSpPr>
              <p:nvPr/>
            </p:nvSpPr>
            <p:spPr bwMode="auto">
              <a:xfrm>
                <a:off x="576" y="230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59404" name="Line 44"/>
              <p:cNvSpPr>
                <a:spLocks noChangeShapeType="1"/>
              </p:cNvSpPr>
              <p:nvPr/>
            </p:nvSpPr>
            <p:spPr bwMode="auto">
              <a:xfrm>
                <a:off x="384" y="230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59405" name="Line 45"/>
              <p:cNvSpPr>
                <a:spLocks noChangeShapeType="1"/>
              </p:cNvSpPr>
              <p:nvPr/>
            </p:nvSpPr>
            <p:spPr bwMode="auto">
              <a:xfrm flipH="1">
                <a:off x="384" y="2112"/>
                <a:ext cx="384" cy="38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59406" name="Line 46"/>
              <p:cNvSpPr>
                <a:spLocks noChangeShapeType="1"/>
              </p:cNvSpPr>
              <p:nvPr/>
            </p:nvSpPr>
            <p:spPr bwMode="auto">
              <a:xfrm>
                <a:off x="384" y="2112"/>
                <a:ext cx="384" cy="384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</p:grpSp>
        <p:sp>
          <p:nvSpPr>
            <p:cNvPr id="59401" name="Freeform 52"/>
            <p:cNvSpPr>
              <a:spLocks/>
            </p:cNvSpPr>
            <p:nvPr/>
          </p:nvSpPr>
          <p:spPr bwMode="auto">
            <a:xfrm>
              <a:off x="1344" y="2112"/>
              <a:ext cx="3264" cy="960"/>
            </a:xfrm>
            <a:custGeom>
              <a:avLst/>
              <a:gdLst>
                <a:gd name="T0" fmla="*/ 0 w 3264"/>
                <a:gd name="T1" fmla="*/ 0 h 960"/>
                <a:gd name="T2" fmla="*/ 192 w 3264"/>
                <a:gd name="T3" fmla="*/ 192 h 960"/>
                <a:gd name="T4" fmla="*/ 192 w 3264"/>
                <a:gd name="T5" fmla="*/ 576 h 960"/>
                <a:gd name="T6" fmla="*/ 384 w 3264"/>
                <a:gd name="T7" fmla="*/ 768 h 960"/>
                <a:gd name="T8" fmla="*/ 1728 w 3264"/>
                <a:gd name="T9" fmla="*/ 768 h 960"/>
                <a:gd name="T10" fmla="*/ 1920 w 3264"/>
                <a:gd name="T11" fmla="*/ 960 h 960"/>
                <a:gd name="T12" fmla="*/ 2880 w 3264"/>
                <a:gd name="T13" fmla="*/ 960 h 960"/>
                <a:gd name="T14" fmla="*/ 3264 w 3264"/>
                <a:gd name="T15" fmla="*/ 576 h 9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64"/>
                <a:gd name="T25" fmla="*/ 0 h 960"/>
                <a:gd name="T26" fmla="*/ 3264 w 3264"/>
                <a:gd name="T27" fmla="*/ 960 h 96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64" h="960">
                  <a:moveTo>
                    <a:pt x="0" y="0"/>
                  </a:moveTo>
                  <a:lnTo>
                    <a:pt x="192" y="192"/>
                  </a:lnTo>
                  <a:lnTo>
                    <a:pt x="192" y="576"/>
                  </a:lnTo>
                  <a:lnTo>
                    <a:pt x="384" y="768"/>
                  </a:lnTo>
                  <a:lnTo>
                    <a:pt x="1728" y="768"/>
                  </a:lnTo>
                  <a:lnTo>
                    <a:pt x="1920" y="960"/>
                  </a:lnTo>
                  <a:lnTo>
                    <a:pt x="2880" y="960"/>
                  </a:lnTo>
                  <a:lnTo>
                    <a:pt x="3264" y="576"/>
                  </a:lnTo>
                </a:path>
              </a:pathLst>
            </a:custGeom>
            <a:noFill/>
            <a:ln w="38100">
              <a:solidFill>
                <a:srgbClr val="CC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</p:grpSp>
      <p:sp>
        <p:nvSpPr>
          <p:cNvPr id="59398" name="Text Box 54"/>
          <p:cNvSpPr txBox="1">
            <a:spLocks noChangeArrowheads="1"/>
          </p:cNvSpPr>
          <p:nvPr/>
        </p:nvSpPr>
        <p:spPr bwMode="auto">
          <a:xfrm>
            <a:off x="762000" y="1649413"/>
            <a:ext cx="7920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000">
                <a:solidFill>
                  <a:srgbClr val="CC6600"/>
                </a:solidFill>
              </a:rPr>
              <a:t>f(N) = g(N) + h(N), with h(N) = straight-line distance from N to goal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830EAB-192F-4EB0-81F7-18C0F6497B31}" type="slidenum">
              <a:rPr lang="en-US" altLang="id-ID"/>
              <a:pPr eaLnBrk="1" hangingPunct="1"/>
              <a:t>58</a:t>
            </a:fld>
            <a:endParaRPr lang="en-US" altLang="id-ID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315200" cy="114300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 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road map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46200"/>
            <a:ext cx="7543800" cy="762000"/>
          </a:xfrm>
        </p:spPr>
        <p:txBody>
          <a:bodyPr/>
          <a:lstStyle/>
          <a:p>
            <a:r>
              <a:rPr lang="en-US" altLang="id-ID" sz="2400" smtClean="0"/>
              <a:t>Imagine the problem of finding a route on a road map and that the NET below is the road map:</a:t>
            </a:r>
          </a:p>
        </p:txBody>
      </p:sp>
      <p:grpSp>
        <p:nvGrpSpPr>
          <p:cNvPr id="60421" name="Group 4"/>
          <p:cNvGrpSpPr>
            <a:grpSpLocks/>
          </p:cNvGrpSpPr>
          <p:nvPr/>
        </p:nvGrpSpPr>
        <p:grpSpPr bwMode="auto">
          <a:xfrm rot="5400000">
            <a:off x="3695700" y="-25400"/>
            <a:ext cx="2057400" cy="6248400"/>
            <a:chOff x="1055" y="191"/>
            <a:chExt cx="1296" cy="3936"/>
          </a:xfrm>
        </p:grpSpPr>
        <p:sp>
          <p:nvSpPr>
            <p:cNvPr id="76805" name="Rectangle 5"/>
            <p:cNvSpPr>
              <a:spLocks noChangeArrowheads="1"/>
            </p:cNvSpPr>
            <p:nvPr/>
          </p:nvSpPr>
          <p:spPr bwMode="auto">
            <a:xfrm rot="-5400000">
              <a:off x="-241" y="1535"/>
              <a:ext cx="3936" cy="12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GB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0456" name="Oval 6"/>
            <p:cNvSpPr>
              <a:spLocks noChangeArrowheads="1"/>
            </p:cNvSpPr>
            <p:nvPr/>
          </p:nvSpPr>
          <p:spPr bwMode="auto">
            <a:xfrm rot="-5400000">
              <a:off x="1174" y="3098"/>
              <a:ext cx="219" cy="17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76807" name="Oval 7"/>
            <p:cNvSpPr>
              <a:spLocks noChangeArrowheads="1"/>
            </p:cNvSpPr>
            <p:nvPr/>
          </p:nvSpPr>
          <p:spPr bwMode="auto">
            <a:xfrm rot="-5400000">
              <a:off x="1545" y="3658"/>
              <a:ext cx="218" cy="176"/>
            </a:xfrm>
            <a:prstGeom prst="ellipse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GB" sz="2800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76808" name="Oval 8"/>
            <p:cNvSpPr>
              <a:spLocks noChangeArrowheads="1"/>
            </p:cNvSpPr>
            <p:nvPr/>
          </p:nvSpPr>
          <p:spPr bwMode="auto">
            <a:xfrm rot="-5400000">
              <a:off x="1949" y="2880"/>
              <a:ext cx="218" cy="17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D</a:t>
              </a:r>
            </a:p>
          </p:txBody>
        </p:sp>
        <p:sp>
          <p:nvSpPr>
            <p:cNvPr id="76809" name="Oval 9"/>
            <p:cNvSpPr>
              <a:spLocks noChangeArrowheads="1"/>
            </p:cNvSpPr>
            <p:nvPr/>
          </p:nvSpPr>
          <p:spPr bwMode="auto">
            <a:xfrm rot="-5400000">
              <a:off x="1949" y="2311"/>
              <a:ext cx="219" cy="17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E</a:t>
              </a:r>
            </a:p>
          </p:txBody>
        </p:sp>
        <p:sp>
          <p:nvSpPr>
            <p:cNvPr id="60460" name="Oval 10"/>
            <p:cNvSpPr>
              <a:spLocks noChangeArrowheads="1"/>
            </p:cNvSpPr>
            <p:nvPr/>
          </p:nvSpPr>
          <p:spPr bwMode="auto">
            <a:xfrm rot="-5400000">
              <a:off x="1174" y="1174"/>
              <a:ext cx="219" cy="17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0461" name="Oval 11"/>
            <p:cNvSpPr>
              <a:spLocks noChangeArrowheads="1"/>
            </p:cNvSpPr>
            <p:nvPr/>
          </p:nvSpPr>
          <p:spPr bwMode="auto">
            <a:xfrm rot="-5400000">
              <a:off x="1948" y="1218"/>
              <a:ext cx="219" cy="17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0462" name="Oval 12"/>
            <p:cNvSpPr>
              <a:spLocks noChangeArrowheads="1"/>
            </p:cNvSpPr>
            <p:nvPr/>
          </p:nvSpPr>
          <p:spPr bwMode="auto">
            <a:xfrm rot="-5400000">
              <a:off x="1175" y="2093"/>
              <a:ext cx="218" cy="17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76813" name="Oval 13"/>
            <p:cNvSpPr>
              <a:spLocks noChangeArrowheads="1"/>
            </p:cNvSpPr>
            <p:nvPr/>
          </p:nvSpPr>
          <p:spPr bwMode="auto">
            <a:xfrm rot="-5400000">
              <a:off x="1668" y="562"/>
              <a:ext cx="219" cy="176"/>
            </a:xfrm>
            <a:prstGeom prst="ellipse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G</a:t>
              </a:r>
            </a:p>
          </p:txBody>
        </p:sp>
        <p:cxnSp>
          <p:nvCxnSpPr>
            <p:cNvPr id="60464" name="AutoShape 14"/>
            <p:cNvCxnSpPr>
              <a:cxnSpLocks noChangeShapeType="1"/>
              <a:stCxn id="76807" idx="5"/>
              <a:endCxn id="76808" idx="2"/>
            </p:cNvCxnSpPr>
            <p:nvPr/>
          </p:nvCxnSpPr>
          <p:spPr bwMode="auto">
            <a:xfrm flipV="1">
              <a:off x="1725" y="3085"/>
              <a:ext cx="332" cy="58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65" name="AutoShape 15"/>
            <p:cNvCxnSpPr>
              <a:cxnSpLocks noChangeShapeType="1"/>
              <a:stCxn id="76807" idx="7"/>
              <a:endCxn id="60456" idx="2"/>
            </p:cNvCxnSpPr>
            <p:nvPr/>
          </p:nvCxnSpPr>
          <p:spPr bwMode="auto">
            <a:xfrm flipH="1" flipV="1">
              <a:off x="1284" y="3304"/>
              <a:ext cx="298" cy="36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66" name="AutoShape 16"/>
            <p:cNvCxnSpPr>
              <a:cxnSpLocks noChangeShapeType="1"/>
              <a:stCxn id="76808" idx="6"/>
              <a:endCxn id="76809" idx="2"/>
            </p:cNvCxnSpPr>
            <p:nvPr/>
          </p:nvCxnSpPr>
          <p:spPr bwMode="auto">
            <a:xfrm flipV="1">
              <a:off x="2057" y="2517"/>
              <a:ext cx="1" cy="33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67" name="AutoShape 17"/>
            <p:cNvCxnSpPr>
              <a:cxnSpLocks noChangeShapeType="1"/>
              <a:stCxn id="60456" idx="6"/>
              <a:endCxn id="60462" idx="2"/>
            </p:cNvCxnSpPr>
            <p:nvPr/>
          </p:nvCxnSpPr>
          <p:spPr bwMode="auto">
            <a:xfrm flipH="1" flipV="1">
              <a:off x="1283" y="2298"/>
              <a:ext cx="1" cy="76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68" name="AutoShape 18"/>
            <p:cNvCxnSpPr>
              <a:cxnSpLocks noChangeShapeType="1"/>
              <a:stCxn id="60462" idx="6"/>
              <a:endCxn id="60460" idx="2"/>
            </p:cNvCxnSpPr>
            <p:nvPr/>
          </p:nvCxnSpPr>
          <p:spPr bwMode="auto">
            <a:xfrm flipV="1">
              <a:off x="1283" y="1380"/>
              <a:ext cx="1" cy="68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69" name="AutoShape 19"/>
            <p:cNvCxnSpPr>
              <a:cxnSpLocks noChangeShapeType="1"/>
              <a:stCxn id="76809" idx="6"/>
              <a:endCxn id="60461" idx="2"/>
            </p:cNvCxnSpPr>
            <p:nvPr/>
          </p:nvCxnSpPr>
          <p:spPr bwMode="auto">
            <a:xfrm flipV="1">
              <a:off x="2058" y="1424"/>
              <a:ext cx="0" cy="85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70" name="AutoShape 20"/>
            <p:cNvCxnSpPr>
              <a:cxnSpLocks noChangeShapeType="1"/>
              <a:stCxn id="60461" idx="6"/>
              <a:endCxn id="76813" idx="3"/>
            </p:cNvCxnSpPr>
            <p:nvPr/>
          </p:nvCxnSpPr>
          <p:spPr bwMode="auto">
            <a:xfrm flipH="1" flipV="1">
              <a:off x="1848" y="727"/>
              <a:ext cx="210" cy="46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71" name="AutoShape 21"/>
            <p:cNvCxnSpPr>
              <a:cxnSpLocks noChangeShapeType="1"/>
              <a:stCxn id="76808" idx="0"/>
              <a:endCxn id="60456" idx="4"/>
            </p:cNvCxnSpPr>
            <p:nvPr/>
          </p:nvCxnSpPr>
          <p:spPr bwMode="auto">
            <a:xfrm flipH="1">
              <a:off x="1381" y="2967"/>
              <a:ext cx="579" cy="21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72" name="AutoShape 22"/>
            <p:cNvCxnSpPr>
              <a:cxnSpLocks noChangeShapeType="1"/>
              <a:stCxn id="76809" idx="0"/>
              <a:endCxn id="60462" idx="4"/>
            </p:cNvCxnSpPr>
            <p:nvPr/>
          </p:nvCxnSpPr>
          <p:spPr bwMode="auto">
            <a:xfrm flipH="1" flipV="1">
              <a:off x="1380" y="2180"/>
              <a:ext cx="581" cy="21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6823" name="Text Box 23"/>
            <p:cNvSpPr txBox="1">
              <a:spLocks noChangeArrowheads="1"/>
            </p:cNvSpPr>
            <p:nvPr/>
          </p:nvSpPr>
          <p:spPr bwMode="auto">
            <a:xfrm rot="-5400000">
              <a:off x="1568" y="3592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S</a:t>
              </a:r>
            </a:p>
          </p:txBody>
        </p:sp>
        <p:sp>
          <p:nvSpPr>
            <p:cNvPr id="76824" name="Text Box 24"/>
            <p:cNvSpPr txBox="1">
              <a:spLocks noChangeArrowheads="1"/>
            </p:cNvSpPr>
            <p:nvPr/>
          </p:nvSpPr>
          <p:spPr bwMode="auto">
            <a:xfrm rot="-5400000">
              <a:off x="1180" y="3037"/>
              <a:ext cx="2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A</a:t>
              </a:r>
            </a:p>
          </p:txBody>
        </p:sp>
        <p:sp>
          <p:nvSpPr>
            <p:cNvPr id="76825" name="Text Box 25"/>
            <p:cNvSpPr txBox="1">
              <a:spLocks noChangeArrowheads="1"/>
            </p:cNvSpPr>
            <p:nvPr/>
          </p:nvSpPr>
          <p:spPr bwMode="auto">
            <a:xfrm rot="-5400000">
              <a:off x="1180" y="2031"/>
              <a:ext cx="2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B</a:t>
              </a:r>
            </a:p>
          </p:txBody>
        </p:sp>
        <p:sp>
          <p:nvSpPr>
            <p:cNvPr id="76826" name="Text Box 26"/>
            <p:cNvSpPr txBox="1">
              <a:spLocks noChangeArrowheads="1"/>
            </p:cNvSpPr>
            <p:nvPr/>
          </p:nvSpPr>
          <p:spPr bwMode="auto">
            <a:xfrm rot="-5400000">
              <a:off x="1180" y="1113"/>
              <a:ext cx="2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C</a:t>
              </a:r>
            </a:p>
          </p:txBody>
        </p:sp>
        <p:sp>
          <p:nvSpPr>
            <p:cNvPr id="76827" name="Text Box 27"/>
            <p:cNvSpPr txBox="1">
              <a:spLocks noChangeArrowheads="1"/>
            </p:cNvSpPr>
            <p:nvPr/>
          </p:nvSpPr>
          <p:spPr bwMode="auto">
            <a:xfrm rot="-5400000">
              <a:off x="1957" y="116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F</a:t>
              </a:r>
            </a:p>
          </p:txBody>
        </p:sp>
        <p:sp>
          <p:nvSpPr>
            <p:cNvPr id="76828" name="Text Box 28"/>
            <p:cNvSpPr txBox="1">
              <a:spLocks noChangeArrowheads="1"/>
            </p:cNvSpPr>
            <p:nvPr/>
          </p:nvSpPr>
          <p:spPr bwMode="auto">
            <a:xfrm rot="-5400000">
              <a:off x="1084" y="2519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4</a:t>
              </a:r>
              <a:endPara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76829" name="Text Box 29"/>
            <p:cNvSpPr txBox="1">
              <a:spLocks noChangeArrowheads="1"/>
            </p:cNvSpPr>
            <p:nvPr/>
          </p:nvSpPr>
          <p:spPr bwMode="auto">
            <a:xfrm rot="-5400000">
              <a:off x="1862" y="330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4</a:t>
              </a:r>
              <a:endPara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76830" name="Text Box 30"/>
            <p:cNvSpPr txBox="1">
              <a:spLocks noChangeArrowheads="1"/>
            </p:cNvSpPr>
            <p:nvPr/>
          </p:nvSpPr>
          <p:spPr bwMode="auto">
            <a:xfrm rot="-5400000">
              <a:off x="2044" y="1723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4</a:t>
              </a:r>
              <a:endPara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76831" name="Text Box 31"/>
            <p:cNvSpPr txBox="1">
              <a:spLocks noChangeArrowheads="1"/>
            </p:cNvSpPr>
            <p:nvPr/>
          </p:nvSpPr>
          <p:spPr bwMode="auto">
            <a:xfrm rot="-5400000">
              <a:off x="1082" y="159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4</a:t>
              </a:r>
              <a:endPara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76832" name="Text Box 32"/>
            <p:cNvSpPr txBox="1">
              <a:spLocks noChangeArrowheads="1"/>
            </p:cNvSpPr>
            <p:nvPr/>
          </p:nvSpPr>
          <p:spPr bwMode="auto">
            <a:xfrm rot="-5400000">
              <a:off x="1274" y="339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3</a:t>
              </a:r>
            </a:p>
          </p:txBody>
        </p:sp>
        <p:sp>
          <p:nvSpPr>
            <p:cNvPr id="76833" name="Text Box 33"/>
            <p:cNvSpPr txBox="1">
              <a:spLocks noChangeArrowheads="1"/>
            </p:cNvSpPr>
            <p:nvPr/>
          </p:nvSpPr>
          <p:spPr bwMode="auto">
            <a:xfrm rot="-5400000">
              <a:off x="1926" y="70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3</a:t>
              </a:r>
            </a:p>
          </p:txBody>
        </p:sp>
        <p:sp>
          <p:nvSpPr>
            <p:cNvPr id="76834" name="Text Box 34"/>
            <p:cNvSpPr txBox="1">
              <a:spLocks noChangeArrowheads="1"/>
            </p:cNvSpPr>
            <p:nvPr/>
          </p:nvSpPr>
          <p:spPr bwMode="auto">
            <a:xfrm rot="-5400000">
              <a:off x="2044" y="2519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2</a:t>
              </a:r>
            </a:p>
          </p:txBody>
        </p:sp>
        <p:sp>
          <p:nvSpPr>
            <p:cNvPr id="76835" name="Text Box 35"/>
            <p:cNvSpPr txBox="1">
              <a:spLocks noChangeArrowheads="1"/>
            </p:cNvSpPr>
            <p:nvPr/>
          </p:nvSpPr>
          <p:spPr bwMode="auto">
            <a:xfrm rot="-5400000">
              <a:off x="1526" y="286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5</a:t>
              </a:r>
            </a:p>
          </p:txBody>
        </p:sp>
        <p:sp>
          <p:nvSpPr>
            <p:cNvPr id="76836" name="Text Box 36"/>
            <p:cNvSpPr txBox="1">
              <a:spLocks noChangeArrowheads="1"/>
            </p:cNvSpPr>
            <p:nvPr/>
          </p:nvSpPr>
          <p:spPr bwMode="auto">
            <a:xfrm rot="-5400000">
              <a:off x="1562" y="204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5</a:t>
              </a:r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838200" y="4114800"/>
            <a:ext cx="7924800" cy="2513013"/>
            <a:chOff x="288" y="2592"/>
            <a:chExt cx="4992" cy="1583"/>
          </a:xfrm>
        </p:grpSpPr>
        <p:sp>
          <p:nvSpPr>
            <p:cNvPr id="76838" name="Rectangle 38"/>
            <p:cNvSpPr>
              <a:spLocks noChangeArrowheads="1"/>
            </p:cNvSpPr>
            <p:nvPr/>
          </p:nvSpPr>
          <p:spPr bwMode="auto">
            <a:xfrm>
              <a:off x="863" y="2927"/>
              <a:ext cx="3936" cy="12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GB" sz="20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0427" name="Oval 39"/>
            <p:cNvSpPr>
              <a:spLocks noChangeArrowheads="1"/>
            </p:cNvSpPr>
            <p:nvPr/>
          </p:nvSpPr>
          <p:spPr bwMode="auto">
            <a:xfrm>
              <a:off x="1694" y="3020"/>
              <a:ext cx="219" cy="17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76840" name="Oval 40"/>
            <p:cNvSpPr>
              <a:spLocks noChangeArrowheads="1"/>
            </p:cNvSpPr>
            <p:nvPr/>
          </p:nvSpPr>
          <p:spPr bwMode="auto">
            <a:xfrm>
              <a:off x="1135" y="3390"/>
              <a:ext cx="218" cy="176"/>
            </a:xfrm>
            <a:prstGeom prst="ellipse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GB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76841" name="Oval 41"/>
            <p:cNvSpPr>
              <a:spLocks noChangeArrowheads="1"/>
            </p:cNvSpPr>
            <p:nvPr/>
          </p:nvSpPr>
          <p:spPr bwMode="auto">
            <a:xfrm>
              <a:off x="1913" y="3794"/>
              <a:ext cx="218" cy="17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D</a:t>
              </a:r>
            </a:p>
          </p:txBody>
        </p:sp>
        <p:sp>
          <p:nvSpPr>
            <p:cNvPr id="76842" name="Oval 42"/>
            <p:cNvSpPr>
              <a:spLocks noChangeArrowheads="1"/>
            </p:cNvSpPr>
            <p:nvPr/>
          </p:nvSpPr>
          <p:spPr bwMode="auto">
            <a:xfrm>
              <a:off x="2481" y="3794"/>
              <a:ext cx="219" cy="17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E</a:t>
              </a:r>
            </a:p>
          </p:txBody>
        </p:sp>
        <p:sp>
          <p:nvSpPr>
            <p:cNvPr id="60431" name="Oval 43"/>
            <p:cNvSpPr>
              <a:spLocks noChangeArrowheads="1"/>
            </p:cNvSpPr>
            <p:nvPr/>
          </p:nvSpPr>
          <p:spPr bwMode="auto">
            <a:xfrm>
              <a:off x="3618" y="3020"/>
              <a:ext cx="219" cy="17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0432" name="Oval 44"/>
            <p:cNvSpPr>
              <a:spLocks noChangeArrowheads="1"/>
            </p:cNvSpPr>
            <p:nvPr/>
          </p:nvSpPr>
          <p:spPr bwMode="auto">
            <a:xfrm>
              <a:off x="3574" y="3794"/>
              <a:ext cx="219" cy="17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0433" name="Oval 45"/>
            <p:cNvSpPr>
              <a:spLocks noChangeArrowheads="1"/>
            </p:cNvSpPr>
            <p:nvPr/>
          </p:nvSpPr>
          <p:spPr bwMode="auto">
            <a:xfrm>
              <a:off x="2700" y="3020"/>
              <a:ext cx="218" cy="17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76846" name="Oval 46"/>
            <p:cNvSpPr>
              <a:spLocks noChangeArrowheads="1"/>
            </p:cNvSpPr>
            <p:nvPr/>
          </p:nvSpPr>
          <p:spPr bwMode="auto">
            <a:xfrm>
              <a:off x="4230" y="3512"/>
              <a:ext cx="219" cy="176"/>
            </a:xfrm>
            <a:prstGeom prst="ellipse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G</a:t>
              </a:r>
            </a:p>
          </p:txBody>
        </p:sp>
        <p:sp>
          <p:nvSpPr>
            <p:cNvPr id="76847" name="Text Box 47"/>
            <p:cNvSpPr txBox="1">
              <a:spLocks noChangeArrowheads="1"/>
            </p:cNvSpPr>
            <p:nvPr/>
          </p:nvSpPr>
          <p:spPr bwMode="auto">
            <a:xfrm>
              <a:off x="1143" y="3391"/>
              <a:ext cx="2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S</a:t>
              </a:r>
            </a:p>
          </p:txBody>
        </p:sp>
        <p:sp>
          <p:nvSpPr>
            <p:cNvPr id="76848" name="Text Box 48"/>
            <p:cNvSpPr txBox="1">
              <a:spLocks noChangeArrowheads="1"/>
            </p:cNvSpPr>
            <p:nvPr/>
          </p:nvSpPr>
          <p:spPr bwMode="auto">
            <a:xfrm>
              <a:off x="1694" y="3007"/>
              <a:ext cx="21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A</a:t>
              </a:r>
            </a:p>
          </p:txBody>
        </p:sp>
        <p:sp>
          <p:nvSpPr>
            <p:cNvPr id="76849" name="Text Box 49"/>
            <p:cNvSpPr txBox="1">
              <a:spLocks noChangeArrowheads="1"/>
            </p:cNvSpPr>
            <p:nvPr/>
          </p:nvSpPr>
          <p:spPr bwMode="auto">
            <a:xfrm>
              <a:off x="2700" y="3007"/>
              <a:ext cx="21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B</a:t>
              </a:r>
            </a:p>
          </p:txBody>
        </p:sp>
        <p:sp>
          <p:nvSpPr>
            <p:cNvPr id="76850" name="Text Box 50"/>
            <p:cNvSpPr txBox="1">
              <a:spLocks noChangeArrowheads="1"/>
            </p:cNvSpPr>
            <p:nvPr/>
          </p:nvSpPr>
          <p:spPr bwMode="auto">
            <a:xfrm>
              <a:off x="3618" y="3007"/>
              <a:ext cx="21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C</a:t>
              </a:r>
            </a:p>
          </p:txBody>
        </p:sp>
        <p:sp>
          <p:nvSpPr>
            <p:cNvPr id="76851" name="Text Box 51"/>
            <p:cNvSpPr txBox="1">
              <a:spLocks noChangeArrowheads="1"/>
            </p:cNvSpPr>
            <p:nvPr/>
          </p:nvSpPr>
          <p:spPr bwMode="auto">
            <a:xfrm>
              <a:off x="3574" y="377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F</a:t>
              </a:r>
            </a:p>
          </p:txBody>
        </p:sp>
        <p:cxnSp>
          <p:nvCxnSpPr>
            <p:cNvPr id="60440" name="AutoShape 52"/>
            <p:cNvCxnSpPr>
              <a:cxnSpLocks noChangeShapeType="1"/>
              <a:stCxn id="76850" idx="3"/>
              <a:endCxn id="76846" idx="0"/>
            </p:cNvCxnSpPr>
            <p:nvPr/>
          </p:nvCxnSpPr>
          <p:spPr bwMode="auto">
            <a:xfrm>
              <a:off x="3848" y="3119"/>
              <a:ext cx="492" cy="384"/>
            </a:xfrm>
            <a:prstGeom prst="straightConnector1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41" name="AutoShape 53"/>
            <p:cNvCxnSpPr>
              <a:cxnSpLocks noChangeShapeType="1"/>
              <a:stCxn id="76849" idx="3"/>
              <a:endCxn id="76846" idx="1"/>
            </p:cNvCxnSpPr>
            <p:nvPr/>
          </p:nvCxnSpPr>
          <p:spPr bwMode="auto">
            <a:xfrm>
              <a:off x="2930" y="3119"/>
              <a:ext cx="1332" cy="410"/>
            </a:xfrm>
            <a:prstGeom prst="straightConnector1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42" name="AutoShape 54"/>
            <p:cNvCxnSpPr>
              <a:cxnSpLocks noChangeShapeType="1"/>
              <a:stCxn id="76848" idx="3"/>
              <a:endCxn id="76846" idx="1"/>
            </p:cNvCxnSpPr>
            <p:nvPr/>
          </p:nvCxnSpPr>
          <p:spPr bwMode="auto">
            <a:xfrm>
              <a:off x="1924" y="3119"/>
              <a:ext cx="2338" cy="410"/>
            </a:xfrm>
            <a:prstGeom prst="straightConnector1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43" name="AutoShape 55"/>
            <p:cNvCxnSpPr>
              <a:cxnSpLocks noChangeShapeType="1"/>
              <a:stCxn id="76847" idx="3"/>
              <a:endCxn id="76846" idx="2"/>
            </p:cNvCxnSpPr>
            <p:nvPr/>
          </p:nvCxnSpPr>
          <p:spPr bwMode="auto">
            <a:xfrm>
              <a:off x="1364" y="3503"/>
              <a:ext cx="2857" cy="97"/>
            </a:xfrm>
            <a:prstGeom prst="straightConnector1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44" name="AutoShape 56"/>
            <p:cNvCxnSpPr>
              <a:cxnSpLocks noChangeShapeType="1"/>
              <a:stCxn id="76851" idx="3"/>
              <a:endCxn id="76846" idx="4"/>
            </p:cNvCxnSpPr>
            <p:nvPr/>
          </p:nvCxnSpPr>
          <p:spPr bwMode="auto">
            <a:xfrm flipV="1">
              <a:off x="3786" y="3697"/>
              <a:ext cx="554" cy="190"/>
            </a:xfrm>
            <a:prstGeom prst="straightConnector1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45" name="AutoShape 57"/>
            <p:cNvCxnSpPr>
              <a:cxnSpLocks noChangeShapeType="1"/>
              <a:stCxn id="76842" idx="7"/>
              <a:endCxn id="76846" idx="3"/>
            </p:cNvCxnSpPr>
            <p:nvPr/>
          </p:nvCxnSpPr>
          <p:spPr bwMode="auto">
            <a:xfrm flipV="1">
              <a:off x="2668" y="3671"/>
              <a:ext cx="1594" cy="140"/>
            </a:xfrm>
            <a:prstGeom prst="straightConnector1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46" name="AutoShape 58"/>
            <p:cNvCxnSpPr>
              <a:cxnSpLocks noChangeShapeType="1"/>
              <a:stCxn id="76841" idx="7"/>
              <a:endCxn id="76846" idx="2"/>
            </p:cNvCxnSpPr>
            <p:nvPr/>
          </p:nvCxnSpPr>
          <p:spPr bwMode="auto">
            <a:xfrm flipV="1">
              <a:off x="2099" y="3600"/>
              <a:ext cx="2122" cy="211"/>
            </a:xfrm>
            <a:prstGeom prst="straightConnector1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6859" name="Text Box 59"/>
            <p:cNvSpPr txBox="1">
              <a:spLocks noChangeArrowheads="1"/>
            </p:cNvSpPr>
            <p:nvPr/>
          </p:nvSpPr>
          <p:spPr bwMode="auto">
            <a:xfrm>
              <a:off x="3840" y="3006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4</a:t>
              </a:r>
              <a:endParaRPr lang="en-US" sz="2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76860" name="Text Box 60"/>
            <p:cNvSpPr txBox="1">
              <a:spLocks noChangeArrowheads="1"/>
            </p:cNvSpPr>
            <p:nvPr/>
          </p:nvSpPr>
          <p:spPr bwMode="auto">
            <a:xfrm>
              <a:off x="2976" y="2958"/>
              <a:ext cx="35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6.7</a:t>
              </a:r>
            </a:p>
          </p:txBody>
        </p:sp>
        <p:sp>
          <p:nvSpPr>
            <p:cNvPr id="76861" name="Text Box 61"/>
            <p:cNvSpPr txBox="1">
              <a:spLocks noChangeArrowheads="1"/>
            </p:cNvSpPr>
            <p:nvPr/>
          </p:nvSpPr>
          <p:spPr bwMode="auto">
            <a:xfrm>
              <a:off x="1958" y="2939"/>
              <a:ext cx="42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10.4</a:t>
              </a:r>
            </a:p>
          </p:txBody>
        </p:sp>
        <p:sp>
          <p:nvSpPr>
            <p:cNvPr id="76862" name="Text Box 62"/>
            <p:cNvSpPr txBox="1">
              <a:spLocks noChangeArrowheads="1"/>
            </p:cNvSpPr>
            <p:nvPr/>
          </p:nvSpPr>
          <p:spPr bwMode="auto">
            <a:xfrm>
              <a:off x="1344" y="3294"/>
              <a:ext cx="2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11</a:t>
              </a:r>
            </a:p>
          </p:txBody>
        </p:sp>
        <p:sp>
          <p:nvSpPr>
            <p:cNvPr id="76863" name="Text Box 63"/>
            <p:cNvSpPr txBox="1">
              <a:spLocks noChangeArrowheads="1"/>
            </p:cNvSpPr>
            <p:nvPr/>
          </p:nvSpPr>
          <p:spPr bwMode="auto">
            <a:xfrm>
              <a:off x="2064" y="3582"/>
              <a:ext cx="35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8.9</a:t>
              </a:r>
            </a:p>
          </p:txBody>
        </p:sp>
        <p:sp>
          <p:nvSpPr>
            <p:cNvPr id="76864" name="Text Box 64"/>
            <p:cNvSpPr txBox="1">
              <a:spLocks noChangeArrowheads="1"/>
            </p:cNvSpPr>
            <p:nvPr/>
          </p:nvSpPr>
          <p:spPr bwMode="auto">
            <a:xfrm>
              <a:off x="2726" y="3774"/>
              <a:ext cx="35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6.9</a:t>
              </a:r>
            </a:p>
          </p:txBody>
        </p:sp>
        <p:sp>
          <p:nvSpPr>
            <p:cNvPr id="76865" name="Text Box 65"/>
            <p:cNvSpPr txBox="1">
              <a:spLocks noChangeArrowheads="1"/>
            </p:cNvSpPr>
            <p:nvPr/>
          </p:nvSpPr>
          <p:spPr bwMode="auto">
            <a:xfrm>
              <a:off x="3840" y="3822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3</a:t>
              </a:r>
            </a:p>
          </p:txBody>
        </p:sp>
        <p:sp>
          <p:nvSpPr>
            <p:cNvPr id="60454" name="Rectangle 66"/>
            <p:cNvSpPr>
              <a:spLocks noChangeArrowheads="1"/>
            </p:cNvSpPr>
            <p:nvPr/>
          </p:nvSpPr>
          <p:spPr bwMode="auto">
            <a:xfrm>
              <a:off x="288" y="2592"/>
              <a:ext cx="4992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</a:pPr>
              <a:r>
                <a:rPr lang="en-US" altLang="id-ID" sz="2000"/>
                <a:t>Define f(T) = the straight-line distance from T to G</a:t>
              </a:r>
            </a:p>
          </p:txBody>
        </p:sp>
      </p:grpSp>
      <p:grpSp>
        <p:nvGrpSpPr>
          <p:cNvPr id="4" name="Group 67"/>
          <p:cNvGrpSpPr>
            <a:grpSpLocks/>
          </p:cNvGrpSpPr>
          <p:nvPr/>
        </p:nvGrpSpPr>
        <p:grpSpPr bwMode="auto">
          <a:xfrm>
            <a:off x="6924675" y="4724400"/>
            <a:ext cx="2219325" cy="1204913"/>
            <a:chOff x="4128" y="2958"/>
            <a:chExt cx="1398" cy="759"/>
          </a:xfrm>
        </p:grpSpPr>
        <p:sp>
          <p:nvSpPr>
            <p:cNvPr id="60424" name="AutoShape 68"/>
            <p:cNvSpPr>
              <a:spLocks noChangeArrowheads="1"/>
            </p:cNvSpPr>
            <p:nvPr/>
          </p:nvSpPr>
          <p:spPr bwMode="auto">
            <a:xfrm flipH="1">
              <a:off x="4128" y="2958"/>
              <a:ext cx="615" cy="306"/>
            </a:xfrm>
            <a:custGeom>
              <a:avLst/>
              <a:gdLst>
                <a:gd name="T0" fmla="*/ 13 w 21600"/>
                <a:gd name="T1" fmla="*/ 0 h 21600"/>
                <a:gd name="T2" fmla="*/ 0 w 21600"/>
                <a:gd name="T3" fmla="*/ 2 h 21600"/>
                <a:gd name="T4" fmla="*/ 13 w 21600"/>
                <a:gd name="T5" fmla="*/ 4 h 21600"/>
                <a:gd name="T6" fmla="*/ 18 w 21600"/>
                <a:gd name="T7" fmla="*/ 2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2 w 21600"/>
                <a:gd name="T13" fmla="*/ 5435 h 21600"/>
                <a:gd name="T14" fmla="*/ 18896 w 21600"/>
                <a:gd name="T15" fmla="*/ 162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76869" name="Text Box 69"/>
            <p:cNvSpPr txBox="1">
              <a:spLocks noChangeArrowheads="1"/>
            </p:cNvSpPr>
            <p:nvPr/>
          </p:nvSpPr>
          <p:spPr bwMode="auto">
            <a:xfrm>
              <a:off x="4406" y="3275"/>
              <a:ext cx="112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 u="sng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The estimate</a:t>
              </a:r>
            </a:p>
            <a:p>
              <a:pPr eaLnBrk="0" hangingPunct="0">
                <a:defRPr/>
              </a:pPr>
              <a:r>
                <a:rPr lang="en-US" sz="2000" u="sng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can be wrong!</a:t>
              </a:r>
            </a:p>
          </p:txBody>
        </p:sp>
      </p:grp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727A192-8FD0-470B-A55D-4114483E4EB2}" type="slidenum">
              <a:rPr lang="en-US" altLang="id-ID"/>
              <a:pPr eaLnBrk="1" hangingPunct="1"/>
              <a:t>59</a:t>
            </a:fld>
            <a:endParaRPr lang="en-US" altLang="id-ID"/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6400800" cy="9144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Road map example: 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Re-introduce the costs of paths in the NET</a:t>
            </a:r>
            <a:endParaRPr lang="en-US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76400" y="1219200"/>
            <a:ext cx="5791200" cy="1684338"/>
            <a:chOff x="1056" y="768"/>
            <a:chExt cx="3648" cy="1061"/>
          </a:xfrm>
        </p:grpSpPr>
        <p:sp>
          <p:nvSpPr>
            <p:cNvPr id="129028" name="Rectangle 4"/>
            <p:cNvSpPr>
              <a:spLocks noChangeArrowheads="1"/>
            </p:cNvSpPr>
            <p:nvPr/>
          </p:nvSpPr>
          <p:spPr bwMode="auto">
            <a:xfrm>
              <a:off x="1056" y="768"/>
              <a:ext cx="3648" cy="100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20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endParaRPr>
            </a:p>
          </p:txBody>
        </p:sp>
        <p:grpSp>
          <p:nvGrpSpPr>
            <p:cNvPr id="61528" name="Group 5"/>
            <p:cNvGrpSpPr>
              <a:grpSpLocks/>
            </p:cNvGrpSpPr>
            <p:nvPr/>
          </p:nvGrpSpPr>
          <p:grpSpPr bwMode="auto">
            <a:xfrm>
              <a:off x="1248" y="856"/>
              <a:ext cx="3261" cy="810"/>
              <a:chOff x="1440" y="2256"/>
              <a:chExt cx="3261" cy="1056"/>
            </a:xfrm>
          </p:grpSpPr>
          <p:sp>
            <p:nvSpPr>
              <p:cNvPr id="129030" name="Oval 6"/>
              <p:cNvSpPr>
                <a:spLocks noChangeArrowheads="1"/>
              </p:cNvSpPr>
              <p:nvPr/>
            </p:nvSpPr>
            <p:spPr bwMode="auto">
              <a:xfrm>
                <a:off x="1920" y="2256"/>
                <a:ext cx="240" cy="24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A</a:t>
                </a:r>
                <a:endParaRPr lang="en-US" sz="2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endParaRPr>
              </a:p>
            </p:txBody>
          </p:sp>
          <p:sp>
            <p:nvSpPr>
              <p:cNvPr id="129031" name="Oval 7"/>
              <p:cNvSpPr>
                <a:spLocks noChangeArrowheads="1"/>
              </p:cNvSpPr>
              <p:nvPr/>
            </p:nvSpPr>
            <p:spPr bwMode="auto">
              <a:xfrm>
                <a:off x="2160" y="3072"/>
                <a:ext cx="240" cy="24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D</a:t>
                </a:r>
                <a:endParaRPr lang="en-US" sz="2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endParaRPr>
              </a:p>
            </p:txBody>
          </p:sp>
          <p:sp>
            <p:nvSpPr>
              <p:cNvPr id="129032" name="Oval 8"/>
              <p:cNvSpPr>
                <a:spLocks noChangeArrowheads="1"/>
              </p:cNvSpPr>
              <p:nvPr/>
            </p:nvSpPr>
            <p:spPr bwMode="auto">
              <a:xfrm>
                <a:off x="3072" y="2256"/>
                <a:ext cx="240" cy="24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B</a:t>
                </a:r>
              </a:p>
            </p:txBody>
          </p:sp>
          <p:sp>
            <p:nvSpPr>
              <p:cNvPr id="129033" name="Oval 9"/>
              <p:cNvSpPr>
                <a:spLocks noChangeArrowheads="1"/>
              </p:cNvSpPr>
              <p:nvPr/>
            </p:nvSpPr>
            <p:spPr bwMode="auto">
              <a:xfrm>
                <a:off x="2736" y="3072"/>
                <a:ext cx="240" cy="24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E</a:t>
                </a:r>
              </a:p>
            </p:txBody>
          </p:sp>
          <p:sp>
            <p:nvSpPr>
              <p:cNvPr id="129034" name="Oval 10"/>
              <p:cNvSpPr>
                <a:spLocks noChangeArrowheads="1"/>
              </p:cNvSpPr>
              <p:nvPr/>
            </p:nvSpPr>
            <p:spPr bwMode="auto">
              <a:xfrm>
                <a:off x="4080" y="2256"/>
                <a:ext cx="240" cy="24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C</a:t>
                </a:r>
              </a:p>
            </p:txBody>
          </p:sp>
          <p:sp>
            <p:nvSpPr>
              <p:cNvPr id="129035" name="Oval 11"/>
              <p:cNvSpPr>
                <a:spLocks noChangeArrowheads="1"/>
              </p:cNvSpPr>
              <p:nvPr/>
            </p:nvSpPr>
            <p:spPr bwMode="auto">
              <a:xfrm>
                <a:off x="3696" y="3072"/>
                <a:ext cx="240" cy="24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F</a:t>
                </a:r>
              </a:p>
            </p:txBody>
          </p:sp>
          <p:sp>
            <p:nvSpPr>
              <p:cNvPr id="129036" name="Oval 12"/>
              <p:cNvSpPr>
                <a:spLocks noChangeArrowheads="1"/>
              </p:cNvSpPr>
              <p:nvPr/>
            </p:nvSpPr>
            <p:spPr bwMode="auto">
              <a:xfrm>
                <a:off x="4416" y="2784"/>
                <a:ext cx="240" cy="240"/>
              </a:xfrm>
              <a:prstGeom prst="ellipse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2000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endParaRPr>
              </a:p>
            </p:txBody>
          </p:sp>
          <p:sp>
            <p:nvSpPr>
              <p:cNvPr id="129037" name="Oval 13"/>
              <p:cNvSpPr>
                <a:spLocks noChangeArrowheads="1"/>
              </p:cNvSpPr>
              <p:nvPr/>
            </p:nvSpPr>
            <p:spPr bwMode="auto">
              <a:xfrm>
                <a:off x="1440" y="2641"/>
                <a:ext cx="240" cy="240"/>
              </a:xfrm>
              <a:prstGeom prst="ellipse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2000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endParaRPr>
              </a:p>
            </p:txBody>
          </p:sp>
          <p:sp>
            <p:nvSpPr>
              <p:cNvPr id="129038" name="Text Box 14"/>
              <p:cNvSpPr txBox="1">
                <a:spLocks noChangeArrowheads="1"/>
              </p:cNvSpPr>
              <p:nvPr/>
            </p:nvSpPr>
            <p:spPr bwMode="auto">
              <a:xfrm>
                <a:off x="4454" y="2764"/>
                <a:ext cx="247" cy="3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G</a:t>
                </a:r>
              </a:p>
            </p:txBody>
          </p:sp>
          <p:sp>
            <p:nvSpPr>
              <p:cNvPr id="129039" name="Text Box 15"/>
              <p:cNvSpPr txBox="1">
                <a:spLocks noChangeArrowheads="1"/>
              </p:cNvSpPr>
              <p:nvPr/>
            </p:nvSpPr>
            <p:spPr bwMode="auto">
              <a:xfrm>
                <a:off x="1478" y="2621"/>
                <a:ext cx="249" cy="3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S</a:t>
                </a:r>
              </a:p>
            </p:txBody>
          </p:sp>
          <p:cxnSp>
            <p:nvCxnSpPr>
              <p:cNvPr id="61548" name="AutoShape 16"/>
              <p:cNvCxnSpPr>
                <a:cxnSpLocks noChangeShapeType="1"/>
                <a:stCxn id="129039" idx="0"/>
                <a:endCxn id="129030" idx="2"/>
              </p:cNvCxnSpPr>
              <p:nvPr/>
            </p:nvCxnSpPr>
            <p:spPr bwMode="auto">
              <a:xfrm flipV="1">
                <a:off x="1603" y="2376"/>
                <a:ext cx="317" cy="24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549" name="AutoShape 17"/>
              <p:cNvCxnSpPr>
                <a:cxnSpLocks noChangeShapeType="1"/>
                <a:stCxn id="129037" idx="4"/>
                <a:endCxn id="129031" idx="2"/>
              </p:cNvCxnSpPr>
              <p:nvPr/>
            </p:nvCxnSpPr>
            <p:spPr bwMode="auto">
              <a:xfrm>
                <a:off x="1560" y="2880"/>
                <a:ext cx="600" cy="312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550" name="AutoShape 18"/>
              <p:cNvCxnSpPr>
                <a:cxnSpLocks noChangeShapeType="1"/>
                <a:stCxn id="129030" idx="6"/>
                <a:endCxn id="129032" idx="2"/>
              </p:cNvCxnSpPr>
              <p:nvPr/>
            </p:nvCxnSpPr>
            <p:spPr bwMode="auto">
              <a:xfrm>
                <a:off x="2160" y="2376"/>
                <a:ext cx="912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551" name="AutoShape 19"/>
              <p:cNvCxnSpPr>
                <a:cxnSpLocks noChangeShapeType="1"/>
                <a:stCxn id="129031" idx="6"/>
                <a:endCxn id="129033" idx="2"/>
              </p:cNvCxnSpPr>
              <p:nvPr/>
            </p:nvCxnSpPr>
            <p:spPr bwMode="auto">
              <a:xfrm>
                <a:off x="2400" y="3192"/>
                <a:ext cx="336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552" name="AutoShape 20"/>
              <p:cNvCxnSpPr>
                <a:cxnSpLocks noChangeShapeType="1"/>
                <a:stCxn id="129032" idx="6"/>
                <a:endCxn id="129034" idx="2"/>
              </p:cNvCxnSpPr>
              <p:nvPr/>
            </p:nvCxnSpPr>
            <p:spPr bwMode="auto">
              <a:xfrm>
                <a:off x="3312" y="2376"/>
                <a:ext cx="768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553" name="AutoShape 21"/>
              <p:cNvCxnSpPr>
                <a:cxnSpLocks noChangeShapeType="1"/>
                <a:stCxn id="129033" idx="6"/>
                <a:endCxn id="129035" idx="2"/>
              </p:cNvCxnSpPr>
              <p:nvPr/>
            </p:nvCxnSpPr>
            <p:spPr bwMode="auto">
              <a:xfrm>
                <a:off x="2976" y="3192"/>
                <a:ext cx="720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554" name="AutoShape 22"/>
              <p:cNvCxnSpPr>
                <a:cxnSpLocks noChangeShapeType="1"/>
                <a:stCxn id="129035" idx="6"/>
                <a:endCxn id="129036" idx="3"/>
              </p:cNvCxnSpPr>
              <p:nvPr/>
            </p:nvCxnSpPr>
            <p:spPr bwMode="auto">
              <a:xfrm flipV="1">
                <a:off x="3936" y="2989"/>
                <a:ext cx="515" cy="203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555" name="AutoShape 23"/>
              <p:cNvCxnSpPr>
                <a:cxnSpLocks noChangeShapeType="1"/>
                <a:stCxn id="129030" idx="4"/>
                <a:endCxn id="129031" idx="0"/>
              </p:cNvCxnSpPr>
              <p:nvPr/>
            </p:nvCxnSpPr>
            <p:spPr bwMode="auto">
              <a:xfrm>
                <a:off x="2040" y="2496"/>
                <a:ext cx="240" cy="576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556" name="AutoShape 24"/>
              <p:cNvCxnSpPr>
                <a:cxnSpLocks noChangeShapeType="1"/>
                <a:stCxn id="129033" idx="0"/>
                <a:endCxn id="129032" idx="4"/>
              </p:cNvCxnSpPr>
              <p:nvPr/>
            </p:nvCxnSpPr>
            <p:spPr bwMode="auto">
              <a:xfrm flipV="1">
                <a:off x="2856" y="2496"/>
                <a:ext cx="336" cy="576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29049" name="Text Box 25"/>
            <p:cNvSpPr txBox="1">
              <a:spLocks noChangeArrowheads="1"/>
            </p:cNvSpPr>
            <p:nvPr/>
          </p:nvSpPr>
          <p:spPr bwMode="auto">
            <a:xfrm>
              <a:off x="1392" y="89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3</a:t>
              </a:r>
            </a:p>
          </p:txBody>
        </p:sp>
        <p:sp>
          <p:nvSpPr>
            <p:cNvPr id="129050" name="Text Box 26"/>
            <p:cNvSpPr txBox="1">
              <a:spLocks noChangeArrowheads="1"/>
            </p:cNvSpPr>
            <p:nvPr/>
          </p:nvSpPr>
          <p:spPr bwMode="auto">
            <a:xfrm>
              <a:off x="1478" y="1393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4</a:t>
              </a:r>
            </a:p>
          </p:txBody>
        </p:sp>
        <p:sp>
          <p:nvSpPr>
            <p:cNvPr id="129051" name="Text Box 27"/>
            <p:cNvSpPr txBox="1">
              <a:spLocks noChangeArrowheads="1"/>
            </p:cNvSpPr>
            <p:nvPr/>
          </p:nvSpPr>
          <p:spPr bwMode="auto">
            <a:xfrm>
              <a:off x="2294" y="76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4</a:t>
              </a:r>
            </a:p>
          </p:txBody>
        </p:sp>
        <p:sp>
          <p:nvSpPr>
            <p:cNvPr id="129052" name="Text Box 28"/>
            <p:cNvSpPr txBox="1">
              <a:spLocks noChangeArrowheads="1"/>
            </p:cNvSpPr>
            <p:nvPr/>
          </p:nvSpPr>
          <p:spPr bwMode="auto">
            <a:xfrm>
              <a:off x="3014" y="1541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4</a:t>
              </a:r>
            </a:p>
          </p:txBody>
        </p:sp>
        <p:sp>
          <p:nvSpPr>
            <p:cNvPr id="129053" name="Text Box 29"/>
            <p:cNvSpPr txBox="1">
              <a:spLocks noChangeArrowheads="1"/>
            </p:cNvSpPr>
            <p:nvPr/>
          </p:nvSpPr>
          <p:spPr bwMode="auto">
            <a:xfrm>
              <a:off x="1920" y="1099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5</a:t>
              </a:r>
            </a:p>
          </p:txBody>
        </p:sp>
        <p:sp>
          <p:nvSpPr>
            <p:cNvPr id="129054" name="Text Box 30"/>
            <p:cNvSpPr txBox="1">
              <a:spLocks noChangeArrowheads="1"/>
            </p:cNvSpPr>
            <p:nvPr/>
          </p:nvSpPr>
          <p:spPr bwMode="auto">
            <a:xfrm>
              <a:off x="2870" y="1136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5</a:t>
              </a:r>
            </a:p>
          </p:txBody>
        </p:sp>
        <p:sp>
          <p:nvSpPr>
            <p:cNvPr id="129055" name="Text Box 31"/>
            <p:cNvSpPr txBox="1">
              <a:spLocks noChangeArrowheads="1"/>
            </p:cNvSpPr>
            <p:nvPr/>
          </p:nvSpPr>
          <p:spPr bwMode="auto">
            <a:xfrm>
              <a:off x="3398" y="76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4</a:t>
              </a:r>
            </a:p>
          </p:txBody>
        </p:sp>
        <p:sp>
          <p:nvSpPr>
            <p:cNvPr id="129056" name="Text Box 32"/>
            <p:cNvSpPr txBox="1">
              <a:spLocks noChangeArrowheads="1"/>
            </p:cNvSpPr>
            <p:nvPr/>
          </p:nvSpPr>
          <p:spPr bwMode="auto">
            <a:xfrm>
              <a:off x="3926" y="1467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3</a:t>
              </a:r>
            </a:p>
          </p:txBody>
        </p:sp>
        <p:sp>
          <p:nvSpPr>
            <p:cNvPr id="129057" name="Text Box 33"/>
            <p:cNvSpPr txBox="1">
              <a:spLocks noChangeArrowheads="1"/>
            </p:cNvSpPr>
            <p:nvPr/>
          </p:nvSpPr>
          <p:spPr bwMode="auto">
            <a:xfrm>
              <a:off x="2294" y="1517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2</a:t>
              </a:r>
              <a:endPara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</p:grp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152400" y="2895600"/>
            <a:ext cx="8915400" cy="3962400"/>
            <a:chOff x="96" y="1824"/>
            <a:chExt cx="5616" cy="2496"/>
          </a:xfrm>
        </p:grpSpPr>
        <p:sp>
          <p:nvSpPr>
            <p:cNvPr id="61446" name="Rectangle 35"/>
            <p:cNvSpPr>
              <a:spLocks noChangeArrowheads="1"/>
            </p:cNvSpPr>
            <p:nvPr/>
          </p:nvSpPr>
          <p:spPr bwMode="auto">
            <a:xfrm>
              <a:off x="96" y="1824"/>
              <a:ext cx="5616" cy="24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grpSp>
          <p:nvGrpSpPr>
            <p:cNvPr id="61447" name="Group 36"/>
            <p:cNvGrpSpPr>
              <a:grpSpLocks/>
            </p:cNvGrpSpPr>
            <p:nvPr/>
          </p:nvGrpSpPr>
          <p:grpSpPr bwMode="auto">
            <a:xfrm>
              <a:off x="144" y="1872"/>
              <a:ext cx="5472" cy="2352"/>
              <a:chOff x="144" y="1872"/>
              <a:chExt cx="5472" cy="2352"/>
            </a:xfrm>
          </p:grpSpPr>
          <p:sp>
            <p:nvSpPr>
              <p:cNvPr id="129061" name="Oval 37"/>
              <p:cNvSpPr>
                <a:spLocks noChangeArrowheads="1"/>
              </p:cNvSpPr>
              <p:nvPr/>
            </p:nvSpPr>
            <p:spPr bwMode="auto">
              <a:xfrm>
                <a:off x="2736" y="1920"/>
                <a:ext cx="240" cy="192"/>
              </a:xfrm>
              <a:prstGeom prst="ellipse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22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omic Sans MS" pitchFamily="66" charset="0"/>
                  </a:rPr>
                  <a:t>S</a:t>
                </a:r>
              </a:p>
            </p:txBody>
          </p:sp>
          <p:sp>
            <p:nvSpPr>
              <p:cNvPr id="129062" name="Oval 38"/>
              <p:cNvSpPr>
                <a:spLocks noChangeArrowheads="1"/>
              </p:cNvSpPr>
              <p:nvPr/>
            </p:nvSpPr>
            <p:spPr bwMode="auto">
              <a:xfrm>
                <a:off x="1296" y="2112"/>
                <a:ext cx="240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2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A</a:t>
                </a:r>
              </a:p>
            </p:txBody>
          </p:sp>
          <p:sp>
            <p:nvSpPr>
              <p:cNvPr id="129063" name="Oval 39"/>
              <p:cNvSpPr>
                <a:spLocks noChangeArrowheads="1"/>
              </p:cNvSpPr>
              <p:nvPr/>
            </p:nvSpPr>
            <p:spPr bwMode="auto">
              <a:xfrm>
                <a:off x="4368" y="2112"/>
                <a:ext cx="240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2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D</a:t>
                </a:r>
              </a:p>
            </p:txBody>
          </p:sp>
          <p:sp>
            <p:nvSpPr>
              <p:cNvPr id="129064" name="Oval 40"/>
              <p:cNvSpPr>
                <a:spLocks noChangeArrowheads="1"/>
              </p:cNvSpPr>
              <p:nvPr/>
            </p:nvSpPr>
            <p:spPr bwMode="auto">
              <a:xfrm>
                <a:off x="384" y="2496"/>
                <a:ext cx="240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2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B</a:t>
                </a:r>
              </a:p>
            </p:txBody>
          </p:sp>
          <p:sp>
            <p:nvSpPr>
              <p:cNvPr id="129065" name="Oval 41"/>
              <p:cNvSpPr>
                <a:spLocks noChangeArrowheads="1"/>
              </p:cNvSpPr>
              <p:nvPr/>
            </p:nvSpPr>
            <p:spPr bwMode="auto">
              <a:xfrm>
                <a:off x="1872" y="2496"/>
                <a:ext cx="240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2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D</a:t>
                </a:r>
              </a:p>
            </p:txBody>
          </p:sp>
          <p:sp>
            <p:nvSpPr>
              <p:cNvPr id="129066" name="Oval 42"/>
              <p:cNvSpPr>
                <a:spLocks noChangeArrowheads="1"/>
              </p:cNvSpPr>
              <p:nvPr/>
            </p:nvSpPr>
            <p:spPr bwMode="auto">
              <a:xfrm>
                <a:off x="5136" y="2496"/>
                <a:ext cx="240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2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E</a:t>
                </a:r>
              </a:p>
            </p:txBody>
          </p:sp>
          <p:sp>
            <p:nvSpPr>
              <p:cNvPr id="129067" name="Oval 43"/>
              <p:cNvSpPr>
                <a:spLocks noChangeArrowheads="1"/>
              </p:cNvSpPr>
              <p:nvPr/>
            </p:nvSpPr>
            <p:spPr bwMode="auto">
              <a:xfrm>
                <a:off x="3648" y="2496"/>
                <a:ext cx="240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2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A</a:t>
                </a:r>
              </a:p>
            </p:txBody>
          </p:sp>
          <p:sp>
            <p:nvSpPr>
              <p:cNvPr id="129068" name="Oval 44"/>
              <p:cNvSpPr>
                <a:spLocks noChangeArrowheads="1"/>
              </p:cNvSpPr>
              <p:nvPr/>
            </p:nvSpPr>
            <p:spPr bwMode="auto">
              <a:xfrm>
                <a:off x="192" y="2928"/>
                <a:ext cx="240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2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C</a:t>
                </a:r>
              </a:p>
            </p:txBody>
          </p:sp>
          <p:sp>
            <p:nvSpPr>
              <p:cNvPr id="129069" name="Oval 45"/>
              <p:cNvSpPr>
                <a:spLocks noChangeArrowheads="1"/>
              </p:cNvSpPr>
              <p:nvPr/>
            </p:nvSpPr>
            <p:spPr bwMode="auto">
              <a:xfrm>
                <a:off x="864" y="2928"/>
                <a:ext cx="240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2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E</a:t>
                </a:r>
              </a:p>
            </p:txBody>
          </p:sp>
          <p:sp>
            <p:nvSpPr>
              <p:cNvPr id="129070" name="Oval 46"/>
              <p:cNvSpPr>
                <a:spLocks noChangeArrowheads="1"/>
              </p:cNvSpPr>
              <p:nvPr/>
            </p:nvSpPr>
            <p:spPr bwMode="auto">
              <a:xfrm>
                <a:off x="2064" y="2928"/>
                <a:ext cx="240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2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E</a:t>
                </a:r>
              </a:p>
            </p:txBody>
          </p:sp>
          <p:sp>
            <p:nvSpPr>
              <p:cNvPr id="129071" name="Oval 47"/>
              <p:cNvSpPr>
                <a:spLocks noChangeArrowheads="1"/>
              </p:cNvSpPr>
              <p:nvPr/>
            </p:nvSpPr>
            <p:spPr bwMode="auto">
              <a:xfrm>
                <a:off x="3456" y="2928"/>
                <a:ext cx="240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2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B</a:t>
                </a:r>
              </a:p>
            </p:txBody>
          </p:sp>
          <p:sp>
            <p:nvSpPr>
              <p:cNvPr id="129072" name="Oval 48"/>
              <p:cNvSpPr>
                <a:spLocks noChangeArrowheads="1"/>
              </p:cNvSpPr>
              <p:nvPr/>
            </p:nvSpPr>
            <p:spPr bwMode="auto">
              <a:xfrm>
                <a:off x="4752" y="2928"/>
                <a:ext cx="240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2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B</a:t>
                </a:r>
              </a:p>
            </p:txBody>
          </p:sp>
          <p:sp>
            <p:nvSpPr>
              <p:cNvPr id="129073" name="Oval 49"/>
              <p:cNvSpPr>
                <a:spLocks noChangeArrowheads="1"/>
              </p:cNvSpPr>
              <p:nvPr/>
            </p:nvSpPr>
            <p:spPr bwMode="auto">
              <a:xfrm>
                <a:off x="5232" y="2928"/>
                <a:ext cx="240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2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F</a:t>
                </a:r>
              </a:p>
            </p:txBody>
          </p:sp>
          <p:sp>
            <p:nvSpPr>
              <p:cNvPr id="129074" name="Oval 50"/>
              <p:cNvSpPr>
                <a:spLocks noChangeArrowheads="1"/>
              </p:cNvSpPr>
              <p:nvPr/>
            </p:nvSpPr>
            <p:spPr bwMode="auto">
              <a:xfrm>
                <a:off x="576" y="3312"/>
                <a:ext cx="240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2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D</a:t>
                </a:r>
              </a:p>
            </p:txBody>
          </p:sp>
          <p:sp>
            <p:nvSpPr>
              <p:cNvPr id="129075" name="Oval 51"/>
              <p:cNvSpPr>
                <a:spLocks noChangeArrowheads="1"/>
              </p:cNvSpPr>
              <p:nvPr/>
            </p:nvSpPr>
            <p:spPr bwMode="auto">
              <a:xfrm>
                <a:off x="1152" y="3312"/>
                <a:ext cx="240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2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F</a:t>
                </a:r>
              </a:p>
            </p:txBody>
          </p:sp>
          <p:sp>
            <p:nvSpPr>
              <p:cNvPr id="129076" name="Oval 52"/>
              <p:cNvSpPr>
                <a:spLocks noChangeArrowheads="1"/>
              </p:cNvSpPr>
              <p:nvPr/>
            </p:nvSpPr>
            <p:spPr bwMode="auto">
              <a:xfrm>
                <a:off x="1776" y="3312"/>
                <a:ext cx="240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2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B</a:t>
                </a:r>
              </a:p>
            </p:txBody>
          </p:sp>
          <p:sp>
            <p:nvSpPr>
              <p:cNvPr id="129077" name="Oval 53"/>
              <p:cNvSpPr>
                <a:spLocks noChangeArrowheads="1"/>
              </p:cNvSpPr>
              <p:nvPr/>
            </p:nvSpPr>
            <p:spPr bwMode="auto">
              <a:xfrm>
                <a:off x="2400" y="3312"/>
                <a:ext cx="240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2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F</a:t>
                </a:r>
              </a:p>
            </p:txBody>
          </p:sp>
          <p:sp>
            <p:nvSpPr>
              <p:cNvPr id="129078" name="Oval 54"/>
              <p:cNvSpPr>
                <a:spLocks noChangeArrowheads="1"/>
              </p:cNvSpPr>
              <p:nvPr/>
            </p:nvSpPr>
            <p:spPr bwMode="auto">
              <a:xfrm>
                <a:off x="3216" y="3312"/>
                <a:ext cx="240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2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C</a:t>
                </a:r>
              </a:p>
            </p:txBody>
          </p:sp>
          <p:sp>
            <p:nvSpPr>
              <p:cNvPr id="129079" name="Oval 55"/>
              <p:cNvSpPr>
                <a:spLocks noChangeArrowheads="1"/>
              </p:cNvSpPr>
              <p:nvPr/>
            </p:nvSpPr>
            <p:spPr bwMode="auto">
              <a:xfrm>
                <a:off x="3696" y="3312"/>
                <a:ext cx="240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2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E</a:t>
                </a:r>
              </a:p>
            </p:txBody>
          </p:sp>
          <p:sp>
            <p:nvSpPr>
              <p:cNvPr id="129080" name="Oval 56"/>
              <p:cNvSpPr>
                <a:spLocks noChangeArrowheads="1"/>
              </p:cNvSpPr>
              <p:nvPr/>
            </p:nvSpPr>
            <p:spPr bwMode="auto">
              <a:xfrm>
                <a:off x="4368" y="3312"/>
                <a:ext cx="240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2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A</a:t>
                </a:r>
              </a:p>
            </p:txBody>
          </p:sp>
          <p:sp>
            <p:nvSpPr>
              <p:cNvPr id="129081" name="Oval 57"/>
              <p:cNvSpPr>
                <a:spLocks noChangeArrowheads="1"/>
              </p:cNvSpPr>
              <p:nvPr/>
            </p:nvSpPr>
            <p:spPr bwMode="auto">
              <a:xfrm>
                <a:off x="4848" y="3312"/>
                <a:ext cx="240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2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C</a:t>
                </a:r>
              </a:p>
            </p:txBody>
          </p:sp>
          <p:sp>
            <p:nvSpPr>
              <p:cNvPr id="129082" name="Oval 58"/>
              <p:cNvSpPr>
                <a:spLocks noChangeArrowheads="1"/>
              </p:cNvSpPr>
              <p:nvPr/>
            </p:nvSpPr>
            <p:spPr bwMode="auto">
              <a:xfrm>
                <a:off x="5280" y="3312"/>
                <a:ext cx="240" cy="192"/>
              </a:xfrm>
              <a:prstGeom prst="ellipse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22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omic Sans MS" pitchFamily="66" charset="0"/>
                  </a:rPr>
                  <a:t>G</a:t>
                </a:r>
              </a:p>
            </p:txBody>
          </p:sp>
          <p:sp>
            <p:nvSpPr>
              <p:cNvPr id="129083" name="Oval 59"/>
              <p:cNvSpPr>
                <a:spLocks noChangeArrowheads="1"/>
              </p:cNvSpPr>
              <p:nvPr/>
            </p:nvSpPr>
            <p:spPr bwMode="auto">
              <a:xfrm>
                <a:off x="1152" y="3696"/>
                <a:ext cx="240" cy="192"/>
              </a:xfrm>
              <a:prstGeom prst="ellipse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22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omic Sans MS" pitchFamily="66" charset="0"/>
                  </a:rPr>
                  <a:t>G</a:t>
                </a:r>
              </a:p>
            </p:txBody>
          </p:sp>
          <p:sp>
            <p:nvSpPr>
              <p:cNvPr id="129084" name="Oval 60"/>
              <p:cNvSpPr>
                <a:spLocks noChangeArrowheads="1"/>
              </p:cNvSpPr>
              <p:nvPr/>
            </p:nvSpPr>
            <p:spPr bwMode="auto">
              <a:xfrm>
                <a:off x="1776" y="3696"/>
                <a:ext cx="240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2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C</a:t>
                </a:r>
              </a:p>
            </p:txBody>
          </p:sp>
          <p:sp>
            <p:nvSpPr>
              <p:cNvPr id="129085" name="Oval 61"/>
              <p:cNvSpPr>
                <a:spLocks noChangeArrowheads="1"/>
              </p:cNvSpPr>
              <p:nvPr/>
            </p:nvSpPr>
            <p:spPr bwMode="auto">
              <a:xfrm>
                <a:off x="2400" y="3696"/>
                <a:ext cx="240" cy="192"/>
              </a:xfrm>
              <a:prstGeom prst="ellipse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22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omic Sans MS" pitchFamily="66" charset="0"/>
                  </a:rPr>
                  <a:t>G</a:t>
                </a:r>
              </a:p>
            </p:txBody>
          </p:sp>
          <p:sp>
            <p:nvSpPr>
              <p:cNvPr id="129086" name="Oval 62"/>
              <p:cNvSpPr>
                <a:spLocks noChangeArrowheads="1"/>
              </p:cNvSpPr>
              <p:nvPr/>
            </p:nvSpPr>
            <p:spPr bwMode="auto">
              <a:xfrm>
                <a:off x="3696" y="3696"/>
                <a:ext cx="240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2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F</a:t>
                </a:r>
              </a:p>
            </p:txBody>
          </p:sp>
          <p:sp>
            <p:nvSpPr>
              <p:cNvPr id="129087" name="Oval 63"/>
              <p:cNvSpPr>
                <a:spLocks noChangeArrowheads="1"/>
              </p:cNvSpPr>
              <p:nvPr/>
            </p:nvSpPr>
            <p:spPr bwMode="auto">
              <a:xfrm>
                <a:off x="3696" y="4032"/>
                <a:ext cx="240" cy="192"/>
              </a:xfrm>
              <a:prstGeom prst="ellipse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22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omic Sans MS" pitchFamily="66" charset="0"/>
                  </a:rPr>
                  <a:t>G</a:t>
                </a:r>
              </a:p>
            </p:txBody>
          </p:sp>
          <p:cxnSp>
            <p:nvCxnSpPr>
              <p:cNvPr id="61475" name="AutoShape 64"/>
              <p:cNvCxnSpPr>
                <a:cxnSpLocks noChangeShapeType="1"/>
                <a:stCxn id="129061" idx="2"/>
                <a:endCxn id="129062" idx="6"/>
              </p:cNvCxnSpPr>
              <p:nvPr/>
            </p:nvCxnSpPr>
            <p:spPr bwMode="auto">
              <a:xfrm flipH="1">
                <a:off x="1536" y="2016"/>
                <a:ext cx="1200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76" name="AutoShape 65"/>
              <p:cNvCxnSpPr>
                <a:cxnSpLocks noChangeShapeType="1"/>
                <a:stCxn id="129061" idx="6"/>
                <a:endCxn id="129063" idx="2"/>
              </p:cNvCxnSpPr>
              <p:nvPr/>
            </p:nvCxnSpPr>
            <p:spPr bwMode="auto">
              <a:xfrm>
                <a:off x="2976" y="2016"/>
                <a:ext cx="1392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77" name="AutoShape 66"/>
              <p:cNvCxnSpPr>
                <a:cxnSpLocks noChangeShapeType="1"/>
                <a:stCxn id="129062" idx="2"/>
                <a:endCxn id="129064" idx="7"/>
              </p:cNvCxnSpPr>
              <p:nvPr/>
            </p:nvCxnSpPr>
            <p:spPr bwMode="auto">
              <a:xfrm flipH="1">
                <a:off x="589" y="2208"/>
                <a:ext cx="707" cy="31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78" name="AutoShape 67"/>
              <p:cNvCxnSpPr>
                <a:cxnSpLocks noChangeShapeType="1"/>
                <a:stCxn id="129062" idx="5"/>
                <a:endCxn id="129065" idx="1"/>
              </p:cNvCxnSpPr>
              <p:nvPr/>
            </p:nvCxnSpPr>
            <p:spPr bwMode="auto">
              <a:xfrm>
                <a:off x="1501" y="2276"/>
                <a:ext cx="406" cy="24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79" name="AutoShape 68"/>
              <p:cNvCxnSpPr>
                <a:cxnSpLocks noChangeShapeType="1"/>
                <a:stCxn id="129063" idx="3"/>
                <a:endCxn id="129067" idx="7"/>
              </p:cNvCxnSpPr>
              <p:nvPr/>
            </p:nvCxnSpPr>
            <p:spPr bwMode="auto">
              <a:xfrm flipH="1">
                <a:off x="3853" y="2276"/>
                <a:ext cx="550" cy="24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80" name="AutoShape 69"/>
              <p:cNvCxnSpPr>
                <a:cxnSpLocks noChangeShapeType="1"/>
                <a:stCxn id="129063" idx="5"/>
                <a:endCxn id="129066" idx="1"/>
              </p:cNvCxnSpPr>
              <p:nvPr/>
            </p:nvCxnSpPr>
            <p:spPr bwMode="auto">
              <a:xfrm>
                <a:off x="4573" y="2276"/>
                <a:ext cx="598" cy="24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81" name="AutoShape 70"/>
              <p:cNvCxnSpPr>
                <a:cxnSpLocks noChangeShapeType="1"/>
                <a:stCxn id="129064" idx="3"/>
                <a:endCxn id="129068" idx="0"/>
              </p:cNvCxnSpPr>
              <p:nvPr/>
            </p:nvCxnSpPr>
            <p:spPr bwMode="auto">
              <a:xfrm flipH="1">
                <a:off x="312" y="2660"/>
                <a:ext cx="107" cy="26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82" name="AutoShape 71"/>
              <p:cNvCxnSpPr>
                <a:cxnSpLocks noChangeShapeType="1"/>
                <a:stCxn id="129064" idx="5"/>
                <a:endCxn id="129069" idx="1"/>
              </p:cNvCxnSpPr>
              <p:nvPr/>
            </p:nvCxnSpPr>
            <p:spPr bwMode="auto">
              <a:xfrm>
                <a:off x="589" y="2660"/>
                <a:ext cx="310" cy="29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83" name="AutoShape 72"/>
              <p:cNvCxnSpPr>
                <a:cxnSpLocks noChangeShapeType="1"/>
                <a:stCxn id="129065" idx="5"/>
                <a:endCxn id="129070" idx="0"/>
              </p:cNvCxnSpPr>
              <p:nvPr/>
            </p:nvCxnSpPr>
            <p:spPr bwMode="auto">
              <a:xfrm>
                <a:off x="2077" y="2660"/>
                <a:ext cx="107" cy="26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84" name="AutoShape 73"/>
              <p:cNvCxnSpPr>
                <a:cxnSpLocks noChangeShapeType="1"/>
                <a:stCxn id="129067" idx="3"/>
                <a:endCxn id="129071" idx="0"/>
              </p:cNvCxnSpPr>
              <p:nvPr/>
            </p:nvCxnSpPr>
            <p:spPr bwMode="auto">
              <a:xfrm flipH="1">
                <a:off x="3576" y="2660"/>
                <a:ext cx="107" cy="26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85" name="AutoShape 74"/>
              <p:cNvCxnSpPr>
                <a:cxnSpLocks noChangeShapeType="1"/>
                <a:stCxn id="129066" idx="3"/>
                <a:endCxn id="129072" idx="7"/>
              </p:cNvCxnSpPr>
              <p:nvPr/>
            </p:nvCxnSpPr>
            <p:spPr bwMode="auto">
              <a:xfrm flipH="1">
                <a:off x="4957" y="2660"/>
                <a:ext cx="214" cy="29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86" name="AutoShape 75"/>
              <p:cNvCxnSpPr>
                <a:cxnSpLocks noChangeShapeType="1"/>
                <a:stCxn id="129066" idx="4"/>
                <a:endCxn id="129073" idx="0"/>
              </p:cNvCxnSpPr>
              <p:nvPr/>
            </p:nvCxnSpPr>
            <p:spPr bwMode="auto">
              <a:xfrm>
                <a:off x="5256" y="2688"/>
                <a:ext cx="96" cy="2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87" name="AutoShape 76"/>
              <p:cNvCxnSpPr>
                <a:cxnSpLocks noChangeShapeType="1"/>
                <a:stCxn id="129069" idx="3"/>
                <a:endCxn id="129074" idx="0"/>
              </p:cNvCxnSpPr>
              <p:nvPr/>
            </p:nvCxnSpPr>
            <p:spPr bwMode="auto">
              <a:xfrm flipH="1">
                <a:off x="696" y="3092"/>
                <a:ext cx="203" cy="22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88" name="AutoShape 77"/>
              <p:cNvCxnSpPr>
                <a:cxnSpLocks noChangeShapeType="1"/>
                <a:stCxn id="129069" idx="5"/>
                <a:endCxn id="129075" idx="0"/>
              </p:cNvCxnSpPr>
              <p:nvPr/>
            </p:nvCxnSpPr>
            <p:spPr bwMode="auto">
              <a:xfrm>
                <a:off x="1069" y="3092"/>
                <a:ext cx="203" cy="22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89" name="AutoShape 78"/>
              <p:cNvCxnSpPr>
                <a:cxnSpLocks noChangeShapeType="1"/>
                <a:stCxn id="129070" idx="3"/>
                <a:endCxn id="129076" idx="0"/>
              </p:cNvCxnSpPr>
              <p:nvPr/>
            </p:nvCxnSpPr>
            <p:spPr bwMode="auto">
              <a:xfrm flipH="1">
                <a:off x="1896" y="3092"/>
                <a:ext cx="203" cy="22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90" name="AutoShape 79"/>
              <p:cNvCxnSpPr>
                <a:cxnSpLocks noChangeShapeType="1"/>
                <a:stCxn id="129070" idx="5"/>
                <a:endCxn id="129077" idx="1"/>
              </p:cNvCxnSpPr>
              <p:nvPr/>
            </p:nvCxnSpPr>
            <p:spPr bwMode="auto">
              <a:xfrm>
                <a:off x="2269" y="3092"/>
                <a:ext cx="166" cy="24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91" name="AutoShape 80"/>
              <p:cNvCxnSpPr>
                <a:cxnSpLocks noChangeShapeType="1"/>
                <a:stCxn id="129071" idx="3"/>
                <a:endCxn id="129078" idx="0"/>
              </p:cNvCxnSpPr>
              <p:nvPr/>
            </p:nvCxnSpPr>
            <p:spPr bwMode="auto">
              <a:xfrm flipH="1">
                <a:off x="3336" y="3092"/>
                <a:ext cx="155" cy="22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92" name="AutoShape 81"/>
              <p:cNvCxnSpPr>
                <a:cxnSpLocks noChangeShapeType="1"/>
                <a:stCxn id="129071" idx="5"/>
                <a:endCxn id="129079" idx="0"/>
              </p:cNvCxnSpPr>
              <p:nvPr/>
            </p:nvCxnSpPr>
            <p:spPr bwMode="auto">
              <a:xfrm>
                <a:off x="3661" y="3092"/>
                <a:ext cx="155" cy="22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93" name="AutoShape 82"/>
              <p:cNvCxnSpPr>
                <a:cxnSpLocks noChangeShapeType="1"/>
                <a:stCxn id="129072" idx="3"/>
                <a:endCxn id="129080" idx="7"/>
              </p:cNvCxnSpPr>
              <p:nvPr/>
            </p:nvCxnSpPr>
            <p:spPr bwMode="auto">
              <a:xfrm flipH="1">
                <a:off x="4573" y="3092"/>
                <a:ext cx="214" cy="24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94" name="AutoShape 83"/>
              <p:cNvCxnSpPr>
                <a:cxnSpLocks noChangeShapeType="1"/>
                <a:stCxn id="129072" idx="4"/>
                <a:endCxn id="129081" idx="0"/>
              </p:cNvCxnSpPr>
              <p:nvPr/>
            </p:nvCxnSpPr>
            <p:spPr bwMode="auto">
              <a:xfrm>
                <a:off x="4872" y="3120"/>
                <a:ext cx="96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95" name="AutoShape 84"/>
              <p:cNvCxnSpPr>
                <a:cxnSpLocks noChangeShapeType="1"/>
                <a:stCxn id="129073" idx="4"/>
                <a:endCxn id="129082" idx="0"/>
              </p:cNvCxnSpPr>
              <p:nvPr/>
            </p:nvCxnSpPr>
            <p:spPr bwMode="auto">
              <a:xfrm>
                <a:off x="5352" y="3120"/>
                <a:ext cx="48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96" name="AutoShape 85"/>
              <p:cNvCxnSpPr>
                <a:cxnSpLocks noChangeShapeType="1"/>
                <a:stCxn id="129075" idx="4"/>
                <a:endCxn id="129083" idx="0"/>
              </p:cNvCxnSpPr>
              <p:nvPr/>
            </p:nvCxnSpPr>
            <p:spPr bwMode="auto">
              <a:xfrm>
                <a:off x="1272" y="3504"/>
                <a:ext cx="0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97" name="AutoShape 86"/>
              <p:cNvCxnSpPr>
                <a:cxnSpLocks noChangeShapeType="1"/>
                <a:stCxn id="129076" idx="4"/>
                <a:endCxn id="129084" idx="0"/>
              </p:cNvCxnSpPr>
              <p:nvPr/>
            </p:nvCxnSpPr>
            <p:spPr bwMode="auto">
              <a:xfrm>
                <a:off x="1896" y="3504"/>
                <a:ext cx="0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98" name="AutoShape 87"/>
              <p:cNvCxnSpPr>
                <a:cxnSpLocks noChangeShapeType="1"/>
                <a:stCxn id="129077" idx="4"/>
                <a:endCxn id="129085" idx="0"/>
              </p:cNvCxnSpPr>
              <p:nvPr/>
            </p:nvCxnSpPr>
            <p:spPr bwMode="auto">
              <a:xfrm>
                <a:off x="2520" y="3504"/>
                <a:ext cx="0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99" name="AutoShape 88"/>
              <p:cNvCxnSpPr>
                <a:cxnSpLocks noChangeShapeType="1"/>
                <a:stCxn id="129079" idx="4"/>
                <a:endCxn id="129086" idx="0"/>
              </p:cNvCxnSpPr>
              <p:nvPr/>
            </p:nvCxnSpPr>
            <p:spPr bwMode="auto">
              <a:xfrm>
                <a:off x="3816" y="3504"/>
                <a:ext cx="0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500" name="AutoShape 89"/>
              <p:cNvCxnSpPr>
                <a:cxnSpLocks noChangeShapeType="1"/>
                <a:stCxn id="129086" idx="4"/>
                <a:endCxn id="129087" idx="0"/>
              </p:cNvCxnSpPr>
              <p:nvPr/>
            </p:nvCxnSpPr>
            <p:spPr bwMode="auto">
              <a:xfrm>
                <a:off x="3816" y="3888"/>
                <a:ext cx="0" cy="1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29114" name="Text Box 90"/>
              <p:cNvSpPr txBox="1">
                <a:spLocks noChangeArrowheads="1"/>
              </p:cNvSpPr>
              <p:nvPr/>
            </p:nvSpPr>
            <p:spPr bwMode="auto">
              <a:xfrm>
                <a:off x="1975" y="1920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129115" name="Text Box 91"/>
              <p:cNvSpPr txBox="1">
                <a:spLocks noChangeArrowheads="1"/>
              </p:cNvSpPr>
              <p:nvPr/>
            </p:nvSpPr>
            <p:spPr bwMode="auto">
              <a:xfrm>
                <a:off x="1248" y="3456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129116" name="Text Box 92"/>
              <p:cNvSpPr txBox="1">
                <a:spLocks noChangeArrowheads="1"/>
              </p:cNvSpPr>
              <p:nvPr/>
            </p:nvSpPr>
            <p:spPr bwMode="auto">
              <a:xfrm>
                <a:off x="2496" y="3456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129117" name="Text Box 93"/>
              <p:cNvSpPr txBox="1">
                <a:spLocks noChangeArrowheads="1"/>
              </p:cNvSpPr>
              <p:nvPr/>
            </p:nvSpPr>
            <p:spPr bwMode="auto">
              <a:xfrm>
                <a:off x="3847" y="3840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129118" name="Text Box 94"/>
              <p:cNvSpPr txBox="1">
                <a:spLocks noChangeArrowheads="1"/>
              </p:cNvSpPr>
              <p:nvPr/>
            </p:nvSpPr>
            <p:spPr bwMode="auto">
              <a:xfrm>
                <a:off x="5383" y="3072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129119" name="Text Box 95"/>
              <p:cNvSpPr txBox="1">
                <a:spLocks noChangeArrowheads="1"/>
              </p:cNvSpPr>
              <p:nvPr/>
            </p:nvSpPr>
            <p:spPr bwMode="auto">
              <a:xfrm>
                <a:off x="2112" y="2640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2</a:t>
                </a:r>
                <a:endPara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endParaRPr>
              </a:p>
            </p:txBody>
          </p:sp>
          <p:sp>
            <p:nvSpPr>
              <p:cNvPr id="129120" name="Text Box 96"/>
              <p:cNvSpPr txBox="1">
                <a:spLocks noChangeArrowheads="1"/>
              </p:cNvSpPr>
              <p:nvPr/>
            </p:nvSpPr>
            <p:spPr bwMode="auto">
              <a:xfrm>
                <a:off x="624" y="2976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2</a:t>
                </a:r>
                <a:endPara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endParaRPr>
              </a:p>
            </p:txBody>
          </p:sp>
          <p:sp>
            <p:nvSpPr>
              <p:cNvPr id="129121" name="Text Box 97"/>
              <p:cNvSpPr txBox="1">
                <a:spLocks noChangeArrowheads="1"/>
              </p:cNvSpPr>
              <p:nvPr/>
            </p:nvSpPr>
            <p:spPr bwMode="auto">
              <a:xfrm>
                <a:off x="4800" y="2160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2</a:t>
                </a:r>
                <a:endPara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endParaRPr>
              </a:p>
            </p:txBody>
          </p:sp>
          <p:sp>
            <p:nvSpPr>
              <p:cNvPr id="129122" name="Text Box 98"/>
              <p:cNvSpPr txBox="1">
                <a:spLocks noChangeArrowheads="1"/>
              </p:cNvSpPr>
              <p:nvPr/>
            </p:nvSpPr>
            <p:spPr bwMode="auto">
              <a:xfrm>
                <a:off x="816" y="2112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129123" name="Text Box 99"/>
              <p:cNvSpPr txBox="1">
                <a:spLocks noChangeArrowheads="1"/>
              </p:cNvSpPr>
              <p:nvPr/>
            </p:nvSpPr>
            <p:spPr bwMode="auto">
              <a:xfrm>
                <a:off x="3408" y="2640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129124" name="Text Box 100"/>
              <p:cNvSpPr txBox="1">
                <a:spLocks noChangeArrowheads="1"/>
              </p:cNvSpPr>
              <p:nvPr/>
            </p:nvSpPr>
            <p:spPr bwMode="auto">
              <a:xfrm>
                <a:off x="4464" y="3024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129125" name="Text Box 101"/>
              <p:cNvSpPr txBox="1">
                <a:spLocks noChangeArrowheads="1"/>
              </p:cNvSpPr>
              <p:nvPr/>
            </p:nvSpPr>
            <p:spPr bwMode="auto">
              <a:xfrm>
                <a:off x="3223" y="3024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129126" name="Text Box 102"/>
              <p:cNvSpPr txBox="1">
                <a:spLocks noChangeArrowheads="1"/>
              </p:cNvSpPr>
              <p:nvPr/>
            </p:nvSpPr>
            <p:spPr bwMode="auto">
              <a:xfrm>
                <a:off x="1831" y="3456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129127" name="Text Box 103"/>
              <p:cNvSpPr txBox="1">
                <a:spLocks noChangeArrowheads="1"/>
              </p:cNvSpPr>
              <p:nvPr/>
            </p:nvSpPr>
            <p:spPr bwMode="auto">
              <a:xfrm>
                <a:off x="4896" y="3024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129128" name="Text Box 104"/>
              <p:cNvSpPr txBox="1">
                <a:spLocks noChangeArrowheads="1"/>
              </p:cNvSpPr>
              <p:nvPr/>
            </p:nvSpPr>
            <p:spPr bwMode="auto">
              <a:xfrm>
                <a:off x="1104" y="2976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129129" name="Text Box 105"/>
              <p:cNvSpPr txBox="1">
                <a:spLocks noChangeArrowheads="1"/>
              </p:cNvSpPr>
              <p:nvPr/>
            </p:nvSpPr>
            <p:spPr bwMode="auto">
              <a:xfrm>
                <a:off x="3792" y="3456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129130" name="Text Box 106"/>
              <p:cNvSpPr txBox="1">
                <a:spLocks noChangeArrowheads="1"/>
              </p:cNvSpPr>
              <p:nvPr/>
            </p:nvSpPr>
            <p:spPr bwMode="auto">
              <a:xfrm>
                <a:off x="5287" y="2640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129131" name="Text Box 107"/>
              <p:cNvSpPr txBox="1">
                <a:spLocks noChangeArrowheads="1"/>
              </p:cNvSpPr>
              <p:nvPr/>
            </p:nvSpPr>
            <p:spPr bwMode="auto">
              <a:xfrm>
                <a:off x="3600" y="1872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129132" name="Text Box 108"/>
              <p:cNvSpPr txBox="1">
                <a:spLocks noChangeArrowheads="1"/>
              </p:cNvSpPr>
              <p:nvPr/>
            </p:nvSpPr>
            <p:spPr bwMode="auto">
              <a:xfrm>
                <a:off x="144" y="2592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129133" name="Text Box 109"/>
              <p:cNvSpPr txBox="1">
                <a:spLocks noChangeArrowheads="1"/>
              </p:cNvSpPr>
              <p:nvPr/>
            </p:nvSpPr>
            <p:spPr bwMode="auto">
              <a:xfrm>
                <a:off x="2304" y="3024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129134" name="Text Box 110"/>
              <p:cNvSpPr txBox="1">
                <a:spLocks noChangeArrowheads="1"/>
              </p:cNvSpPr>
              <p:nvPr/>
            </p:nvSpPr>
            <p:spPr bwMode="auto">
              <a:xfrm>
                <a:off x="3895" y="2208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5</a:t>
                </a:r>
              </a:p>
            </p:txBody>
          </p:sp>
          <p:sp>
            <p:nvSpPr>
              <p:cNvPr id="129135" name="Text Box 111"/>
              <p:cNvSpPr txBox="1">
                <a:spLocks noChangeArrowheads="1"/>
              </p:cNvSpPr>
              <p:nvPr/>
            </p:nvSpPr>
            <p:spPr bwMode="auto">
              <a:xfrm>
                <a:off x="1680" y="2208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5</a:t>
                </a:r>
              </a:p>
            </p:txBody>
          </p:sp>
          <p:sp>
            <p:nvSpPr>
              <p:cNvPr id="129136" name="Text Box 112"/>
              <p:cNvSpPr txBox="1">
                <a:spLocks noChangeArrowheads="1"/>
              </p:cNvSpPr>
              <p:nvPr/>
            </p:nvSpPr>
            <p:spPr bwMode="auto">
              <a:xfrm>
                <a:off x="720" y="2621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5</a:t>
                </a:r>
              </a:p>
            </p:txBody>
          </p:sp>
          <p:sp>
            <p:nvSpPr>
              <p:cNvPr id="129137" name="Text Box 113"/>
              <p:cNvSpPr txBox="1">
                <a:spLocks noChangeArrowheads="1"/>
              </p:cNvSpPr>
              <p:nvPr/>
            </p:nvSpPr>
            <p:spPr bwMode="auto">
              <a:xfrm>
                <a:off x="4855" y="2621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5</a:t>
                </a:r>
              </a:p>
            </p:txBody>
          </p:sp>
          <p:sp>
            <p:nvSpPr>
              <p:cNvPr id="129138" name="Text Box 114"/>
              <p:cNvSpPr txBox="1">
                <a:spLocks noChangeArrowheads="1"/>
              </p:cNvSpPr>
              <p:nvPr/>
            </p:nvSpPr>
            <p:spPr bwMode="auto">
              <a:xfrm>
                <a:off x="3703" y="3024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5</a:t>
                </a:r>
              </a:p>
            </p:txBody>
          </p:sp>
          <p:sp>
            <p:nvSpPr>
              <p:cNvPr id="129139" name="Text Box 115"/>
              <p:cNvSpPr txBox="1">
                <a:spLocks noChangeArrowheads="1"/>
              </p:cNvSpPr>
              <p:nvPr/>
            </p:nvSpPr>
            <p:spPr bwMode="auto">
              <a:xfrm>
                <a:off x="1824" y="2976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5</a:t>
                </a:r>
              </a:p>
            </p:txBody>
          </p:sp>
        </p:grpSp>
      </p:grp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Breadth-First Strategy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id-ID" smtClean="0"/>
              <a:t>  </a:t>
            </a:r>
            <a:r>
              <a:rPr lang="en-US" altLang="id-ID" sz="2800" smtClean="0"/>
              <a:t>New nodes are inserted at the end of FRINGE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4556125" y="3538538"/>
            <a:ext cx="2746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400">
                <a:latin typeface="Tahoma" panose="020B0604030504040204" pitchFamily="34" charset="0"/>
              </a:rPr>
              <a:t>FRINGE = (3, 4, 5)</a:t>
            </a:r>
          </a:p>
        </p:txBody>
      </p:sp>
      <p:sp>
        <p:nvSpPr>
          <p:cNvPr id="109573" name="AutoShape 5"/>
          <p:cNvSpPr>
            <a:spLocks noChangeArrowheads="1"/>
          </p:cNvSpPr>
          <p:nvPr/>
        </p:nvSpPr>
        <p:spPr bwMode="auto">
          <a:xfrm>
            <a:off x="2743200" y="3733800"/>
            <a:ext cx="228600" cy="152400"/>
          </a:xfrm>
          <a:prstGeom prst="chevron">
            <a:avLst>
              <a:gd name="adj" fmla="val 37500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grpSp>
        <p:nvGrpSpPr>
          <p:cNvPr id="7174" name="Group 6"/>
          <p:cNvGrpSpPr>
            <a:grpSpLocks/>
          </p:cNvGrpSpPr>
          <p:nvPr/>
        </p:nvGrpSpPr>
        <p:grpSpPr bwMode="auto">
          <a:xfrm>
            <a:off x="1219200" y="2743200"/>
            <a:ext cx="2819400" cy="2209800"/>
            <a:chOff x="768" y="1728"/>
            <a:chExt cx="1776" cy="1392"/>
          </a:xfrm>
        </p:grpSpPr>
        <p:grpSp>
          <p:nvGrpSpPr>
            <p:cNvPr id="7179" name="Group 7"/>
            <p:cNvGrpSpPr>
              <a:grpSpLocks/>
            </p:cNvGrpSpPr>
            <p:nvPr/>
          </p:nvGrpSpPr>
          <p:grpSpPr bwMode="auto">
            <a:xfrm>
              <a:off x="768" y="1728"/>
              <a:ext cx="1776" cy="1392"/>
              <a:chOff x="768" y="1728"/>
              <a:chExt cx="1776" cy="1392"/>
            </a:xfrm>
          </p:grpSpPr>
          <p:grpSp>
            <p:nvGrpSpPr>
              <p:cNvPr id="7183" name="Group 8"/>
              <p:cNvGrpSpPr>
                <a:grpSpLocks/>
              </p:cNvGrpSpPr>
              <p:nvPr/>
            </p:nvGrpSpPr>
            <p:grpSpPr bwMode="auto">
              <a:xfrm>
                <a:off x="960" y="1824"/>
                <a:ext cx="1584" cy="1296"/>
                <a:chOff x="960" y="1824"/>
                <a:chExt cx="1584" cy="1296"/>
              </a:xfrm>
            </p:grpSpPr>
            <p:grpSp>
              <p:nvGrpSpPr>
                <p:cNvPr id="7191" name="Group 9"/>
                <p:cNvGrpSpPr>
                  <a:grpSpLocks/>
                </p:cNvGrpSpPr>
                <p:nvPr/>
              </p:nvGrpSpPr>
              <p:grpSpPr bwMode="auto">
                <a:xfrm>
                  <a:off x="960" y="1824"/>
                  <a:ext cx="1584" cy="1296"/>
                  <a:chOff x="1872" y="1872"/>
                  <a:chExt cx="1584" cy="1296"/>
                </a:xfrm>
              </p:grpSpPr>
              <p:grpSp>
                <p:nvGrpSpPr>
                  <p:cNvPr id="7193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1872" y="1872"/>
                    <a:ext cx="1584" cy="1296"/>
                    <a:chOff x="1872" y="1872"/>
                    <a:chExt cx="1584" cy="1296"/>
                  </a:xfrm>
                </p:grpSpPr>
                <p:sp>
                  <p:nvSpPr>
                    <p:cNvPr id="7195" name="Oval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92" y="1872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id-ID" altLang="id-ID"/>
                    </a:p>
                  </p:txBody>
                </p:sp>
                <p:sp>
                  <p:nvSpPr>
                    <p:cNvPr id="7196" name="Oval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400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id-ID" altLang="id-ID"/>
                    </a:p>
                  </p:txBody>
                </p:sp>
                <p:sp>
                  <p:nvSpPr>
                    <p:cNvPr id="7197" name="Oval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24" y="2400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id-ID" altLang="id-ID"/>
                    </a:p>
                  </p:txBody>
                </p:sp>
                <p:sp>
                  <p:nvSpPr>
                    <p:cNvPr id="7198" name="Oval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72" y="3024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id-ID" altLang="id-ID"/>
                    </a:p>
                  </p:txBody>
                </p:sp>
                <p:sp>
                  <p:nvSpPr>
                    <p:cNvPr id="7199" name="Oval 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3024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id-ID" altLang="id-ID"/>
                    </a:p>
                  </p:txBody>
                </p:sp>
                <p:sp>
                  <p:nvSpPr>
                    <p:cNvPr id="7200" name="Oval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3024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id-ID" altLang="id-ID"/>
                    </a:p>
                  </p:txBody>
                </p:sp>
                <p:sp>
                  <p:nvSpPr>
                    <p:cNvPr id="7201" name="Oval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12" y="3024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id-ID" altLang="id-ID"/>
                    </a:p>
                  </p:txBody>
                </p:sp>
                <p:sp>
                  <p:nvSpPr>
                    <p:cNvPr id="7202" name="Line 1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282" y="2000"/>
                      <a:ext cx="321" cy="41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id-ID"/>
                    </a:p>
                  </p:txBody>
                </p:sp>
                <p:sp>
                  <p:nvSpPr>
                    <p:cNvPr id="7203" name="Line 1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69" y="2534"/>
                      <a:ext cx="214" cy="49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id-ID"/>
                    </a:p>
                  </p:txBody>
                </p:sp>
                <p:sp>
                  <p:nvSpPr>
                    <p:cNvPr id="7204" name="Line 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26" y="2000"/>
                      <a:ext cx="321" cy="4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id-ID"/>
                    </a:p>
                  </p:txBody>
                </p:sp>
                <p:sp>
                  <p:nvSpPr>
                    <p:cNvPr id="7205" name="Line 2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866" y="2526"/>
                      <a:ext cx="198" cy="50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id-ID"/>
                    </a:p>
                  </p:txBody>
                </p:sp>
                <p:sp>
                  <p:nvSpPr>
                    <p:cNvPr id="7206" name="Line 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74" y="2534"/>
                      <a:ext cx="181" cy="49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id-ID"/>
                    </a:p>
                  </p:txBody>
                </p:sp>
                <p:sp>
                  <p:nvSpPr>
                    <p:cNvPr id="7207" name="Line 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46" y="2526"/>
                      <a:ext cx="214" cy="50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id-ID"/>
                    </a:p>
                  </p:txBody>
                </p:sp>
              </p:grpSp>
              <p:sp>
                <p:nvSpPr>
                  <p:cNvPr id="7194" name="Oval 24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1872"/>
                    <a:ext cx="144" cy="144"/>
                  </a:xfrm>
                  <a:prstGeom prst="ellipse">
                    <a:avLst/>
                  </a:pr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</p:grpSp>
            <p:sp>
              <p:nvSpPr>
                <p:cNvPr id="7192" name="Oval 25"/>
                <p:cNvSpPr>
                  <a:spLocks noChangeArrowheads="1"/>
                </p:cNvSpPr>
                <p:nvPr/>
              </p:nvSpPr>
              <p:spPr bwMode="auto">
                <a:xfrm>
                  <a:off x="2400" y="2976"/>
                  <a:ext cx="144" cy="144"/>
                </a:xfrm>
                <a:prstGeom prst="ellipse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  <p:sp>
            <p:nvSpPr>
              <p:cNvPr id="7184" name="Text Box 26"/>
              <p:cNvSpPr txBox="1">
                <a:spLocks noChangeArrowheads="1"/>
              </p:cNvSpPr>
              <p:nvPr/>
            </p:nvSpPr>
            <p:spPr bwMode="auto">
              <a:xfrm>
                <a:off x="1056" y="2256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id-ID" sz="2400">
                    <a:latin typeface="Tahoma" panose="020B0604030504040204" pitchFamily="34" charset="0"/>
                  </a:rPr>
                  <a:t>2</a:t>
                </a:r>
              </a:p>
            </p:txBody>
          </p:sp>
          <p:sp>
            <p:nvSpPr>
              <p:cNvPr id="7185" name="Text Box 27"/>
              <p:cNvSpPr txBox="1">
                <a:spLocks noChangeArrowheads="1"/>
              </p:cNvSpPr>
              <p:nvPr/>
            </p:nvSpPr>
            <p:spPr bwMode="auto">
              <a:xfrm>
                <a:off x="1872" y="2256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id-ID" sz="2400">
                    <a:latin typeface="Tahoma" panose="020B0604030504040204" pitchFamily="34" charset="0"/>
                  </a:rPr>
                  <a:t>3</a:t>
                </a:r>
              </a:p>
            </p:txBody>
          </p:sp>
          <p:sp>
            <p:nvSpPr>
              <p:cNvPr id="7186" name="Text Box 28"/>
              <p:cNvSpPr txBox="1">
                <a:spLocks noChangeArrowheads="1"/>
              </p:cNvSpPr>
              <p:nvPr/>
            </p:nvSpPr>
            <p:spPr bwMode="auto">
              <a:xfrm>
                <a:off x="768" y="2832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id-ID" sz="2400">
                    <a:latin typeface="Tahoma" panose="020B0604030504040204" pitchFamily="34" charset="0"/>
                  </a:rPr>
                  <a:t>4</a:t>
                </a:r>
              </a:p>
            </p:txBody>
          </p:sp>
          <p:sp>
            <p:nvSpPr>
              <p:cNvPr id="7187" name="Text Box 29"/>
              <p:cNvSpPr txBox="1">
                <a:spLocks noChangeArrowheads="1"/>
              </p:cNvSpPr>
              <p:nvPr/>
            </p:nvSpPr>
            <p:spPr bwMode="auto">
              <a:xfrm>
                <a:off x="1296" y="2832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id-ID" sz="2400">
                    <a:latin typeface="Tahoma" panose="020B0604030504040204" pitchFamily="34" charset="0"/>
                  </a:rPr>
                  <a:t>5</a:t>
                </a:r>
              </a:p>
            </p:txBody>
          </p:sp>
          <p:sp>
            <p:nvSpPr>
              <p:cNvPr id="7188" name="Text Box 30"/>
              <p:cNvSpPr txBox="1">
                <a:spLocks noChangeArrowheads="1"/>
              </p:cNvSpPr>
              <p:nvPr/>
            </p:nvSpPr>
            <p:spPr bwMode="auto">
              <a:xfrm>
                <a:off x="1488" y="1728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id-ID" sz="2400">
                    <a:latin typeface="Tahoma" panose="020B0604030504040204" pitchFamily="34" charset="0"/>
                  </a:rPr>
                  <a:t>1</a:t>
                </a:r>
              </a:p>
            </p:txBody>
          </p:sp>
          <p:sp>
            <p:nvSpPr>
              <p:cNvPr id="7189" name="Text Box 31"/>
              <p:cNvSpPr txBox="1">
                <a:spLocks noChangeArrowheads="1"/>
              </p:cNvSpPr>
              <p:nvPr/>
            </p:nvSpPr>
            <p:spPr bwMode="auto">
              <a:xfrm>
                <a:off x="1711" y="2832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id-ID" sz="2400">
                    <a:latin typeface="Tahoma" panose="020B0604030504040204" pitchFamily="34" charset="0"/>
                  </a:rPr>
                  <a:t>6</a:t>
                </a:r>
              </a:p>
            </p:txBody>
          </p:sp>
          <p:sp>
            <p:nvSpPr>
              <p:cNvPr id="7190" name="Text Box 32"/>
              <p:cNvSpPr txBox="1">
                <a:spLocks noChangeArrowheads="1"/>
              </p:cNvSpPr>
              <p:nvPr/>
            </p:nvSpPr>
            <p:spPr bwMode="auto">
              <a:xfrm>
                <a:off x="2208" y="2832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id-ID" sz="2400">
                    <a:latin typeface="Tahoma" panose="020B0604030504040204" pitchFamily="34" charset="0"/>
                  </a:rPr>
                  <a:t>7</a:t>
                </a:r>
              </a:p>
            </p:txBody>
          </p:sp>
        </p:grpSp>
        <p:sp>
          <p:nvSpPr>
            <p:cNvPr id="7180" name="Oval 33"/>
            <p:cNvSpPr>
              <a:spLocks noChangeArrowheads="1"/>
            </p:cNvSpPr>
            <p:nvPr/>
          </p:nvSpPr>
          <p:spPr bwMode="auto">
            <a:xfrm>
              <a:off x="1248" y="2352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7181" name="Oval 34"/>
            <p:cNvSpPr>
              <a:spLocks noChangeArrowheads="1"/>
            </p:cNvSpPr>
            <p:nvPr/>
          </p:nvSpPr>
          <p:spPr bwMode="auto">
            <a:xfrm>
              <a:off x="1680" y="1824"/>
              <a:ext cx="144" cy="1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7182" name="Oval 35"/>
            <p:cNvSpPr>
              <a:spLocks noChangeArrowheads="1"/>
            </p:cNvSpPr>
            <p:nvPr/>
          </p:nvSpPr>
          <p:spPr bwMode="auto">
            <a:xfrm>
              <a:off x="2112" y="2352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</p:grpSp>
      <p:sp>
        <p:nvSpPr>
          <p:cNvPr id="7175" name="Oval 36"/>
          <p:cNvSpPr>
            <a:spLocks noChangeArrowheads="1"/>
          </p:cNvSpPr>
          <p:nvPr/>
        </p:nvSpPr>
        <p:spPr bwMode="auto">
          <a:xfrm>
            <a:off x="1524000" y="4724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7176" name="Oval 37"/>
          <p:cNvSpPr>
            <a:spLocks noChangeArrowheads="1"/>
          </p:cNvSpPr>
          <p:nvPr/>
        </p:nvSpPr>
        <p:spPr bwMode="auto">
          <a:xfrm>
            <a:off x="2362200" y="4724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7177" name="Oval 38"/>
          <p:cNvSpPr>
            <a:spLocks noChangeArrowheads="1"/>
          </p:cNvSpPr>
          <p:nvPr/>
        </p:nvSpPr>
        <p:spPr bwMode="auto">
          <a:xfrm>
            <a:off x="1981200" y="3733800"/>
            <a:ext cx="228600" cy="2286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7178" name="Slide Number Placeholder 3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2E25176-169C-4B2C-A996-A163E6E5079A}" type="slidenum">
              <a:rPr lang="en-US" altLang="id-ID"/>
              <a:pPr eaLnBrk="1" hangingPunct="1"/>
              <a:t>6</a:t>
            </a:fld>
            <a:endParaRPr lang="en-US" alt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8E489DA-8469-4969-8089-A7AEE68A8CDA}" type="slidenum">
              <a:rPr lang="en-US" altLang="id-ID"/>
              <a:pPr eaLnBrk="1" hangingPunct="1"/>
              <a:t>60</a:t>
            </a:fld>
            <a:endParaRPr lang="en-US" altLang="id-ID"/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787400" y="2746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look at Uniform cost search</a:t>
            </a:r>
            <a:b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6200" y="1828800"/>
            <a:ext cx="6727825" cy="4114800"/>
            <a:chOff x="48" y="1152"/>
            <a:chExt cx="4238" cy="2592"/>
          </a:xfrm>
        </p:grpSpPr>
        <p:sp>
          <p:nvSpPr>
            <p:cNvPr id="130052" name="Rectangle 4"/>
            <p:cNvSpPr>
              <a:spLocks noChangeArrowheads="1"/>
            </p:cNvSpPr>
            <p:nvPr/>
          </p:nvSpPr>
          <p:spPr bwMode="auto">
            <a:xfrm>
              <a:off x="48" y="1152"/>
              <a:ext cx="4224" cy="25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GB" sz="22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130053" name="Oval 5"/>
            <p:cNvSpPr>
              <a:spLocks noChangeArrowheads="1"/>
            </p:cNvSpPr>
            <p:nvPr/>
          </p:nvSpPr>
          <p:spPr bwMode="auto">
            <a:xfrm>
              <a:off x="1920" y="1208"/>
              <a:ext cx="218" cy="142"/>
            </a:xfrm>
            <a:prstGeom prst="ellipse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GB" sz="2800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130054" name="Text Box 6"/>
            <p:cNvSpPr txBox="1">
              <a:spLocks noChangeArrowheads="1"/>
            </p:cNvSpPr>
            <p:nvPr/>
          </p:nvSpPr>
          <p:spPr bwMode="auto">
            <a:xfrm>
              <a:off x="1928" y="1152"/>
              <a:ext cx="2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S</a:t>
              </a:r>
              <a:endPara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62480" name="Oval 7"/>
            <p:cNvSpPr>
              <a:spLocks noChangeArrowheads="1"/>
            </p:cNvSpPr>
            <p:nvPr/>
          </p:nvSpPr>
          <p:spPr bwMode="auto">
            <a:xfrm>
              <a:off x="912" y="1662"/>
              <a:ext cx="219" cy="14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130056" name="Text Box 8"/>
            <p:cNvSpPr txBox="1">
              <a:spLocks noChangeArrowheads="1"/>
            </p:cNvSpPr>
            <p:nvPr/>
          </p:nvSpPr>
          <p:spPr bwMode="auto">
            <a:xfrm>
              <a:off x="918" y="1622"/>
              <a:ext cx="21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A</a:t>
              </a:r>
              <a:endPara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130057" name="Oval 9"/>
            <p:cNvSpPr>
              <a:spLocks noChangeArrowheads="1"/>
            </p:cNvSpPr>
            <p:nvPr/>
          </p:nvSpPr>
          <p:spPr bwMode="auto">
            <a:xfrm>
              <a:off x="2979" y="1659"/>
              <a:ext cx="218" cy="14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D</a:t>
              </a:r>
              <a:endPara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130058" name="Text Box 10"/>
            <p:cNvSpPr txBox="1">
              <a:spLocks noChangeArrowheads="1"/>
            </p:cNvSpPr>
            <p:nvPr/>
          </p:nvSpPr>
          <p:spPr bwMode="auto">
            <a:xfrm>
              <a:off x="389" y="2016"/>
              <a:ext cx="21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B</a:t>
              </a:r>
              <a:endPara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130059" name="Oval 11"/>
            <p:cNvSpPr>
              <a:spLocks noChangeArrowheads="1"/>
            </p:cNvSpPr>
            <p:nvPr/>
          </p:nvSpPr>
          <p:spPr bwMode="auto">
            <a:xfrm>
              <a:off x="1368" y="2084"/>
              <a:ext cx="218" cy="14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D</a:t>
              </a:r>
              <a:endPara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62485" name="Oval 12"/>
            <p:cNvSpPr>
              <a:spLocks noChangeArrowheads="1"/>
            </p:cNvSpPr>
            <p:nvPr/>
          </p:nvSpPr>
          <p:spPr bwMode="auto">
            <a:xfrm>
              <a:off x="2333" y="2089"/>
              <a:ext cx="219" cy="14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130061" name="Text Box 13"/>
            <p:cNvSpPr txBox="1">
              <a:spLocks noChangeArrowheads="1"/>
            </p:cNvSpPr>
            <p:nvPr/>
          </p:nvSpPr>
          <p:spPr bwMode="auto">
            <a:xfrm>
              <a:off x="2339" y="2016"/>
              <a:ext cx="21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A</a:t>
              </a:r>
              <a:endPara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130062" name="Oval 14"/>
            <p:cNvSpPr>
              <a:spLocks noChangeArrowheads="1"/>
            </p:cNvSpPr>
            <p:nvPr/>
          </p:nvSpPr>
          <p:spPr bwMode="auto">
            <a:xfrm>
              <a:off x="3533" y="2084"/>
              <a:ext cx="219" cy="14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E</a:t>
              </a:r>
              <a:endPara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130063" name="Oval 15"/>
            <p:cNvSpPr>
              <a:spLocks noChangeArrowheads="1"/>
            </p:cNvSpPr>
            <p:nvPr/>
          </p:nvSpPr>
          <p:spPr bwMode="auto">
            <a:xfrm>
              <a:off x="1367" y="2510"/>
              <a:ext cx="219" cy="14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E</a:t>
              </a:r>
              <a:endPara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62489" name="Oval 16"/>
            <p:cNvSpPr>
              <a:spLocks noChangeArrowheads="1"/>
            </p:cNvSpPr>
            <p:nvPr/>
          </p:nvSpPr>
          <p:spPr bwMode="auto">
            <a:xfrm>
              <a:off x="2333" y="2515"/>
              <a:ext cx="218" cy="14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130065" name="Text Box 17"/>
            <p:cNvSpPr txBox="1">
              <a:spLocks noChangeArrowheads="1"/>
            </p:cNvSpPr>
            <p:nvPr/>
          </p:nvSpPr>
          <p:spPr bwMode="auto">
            <a:xfrm>
              <a:off x="2338" y="2448"/>
              <a:ext cx="21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B</a:t>
              </a:r>
              <a:endPara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62491" name="Oval 18"/>
            <p:cNvSpPr>
              <a:spLocks noChangeArrowheads="1"/>
            </p:cNvSpPr>
            <p:nvPr/>
          </p:nvSpPr>
          <p:spPr bwMode="auto">
            <a:xfrm>
              <a:off x="3197" y="2515"/>
              <a:ext cx="218" cy="14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130067" name="Text Box 19"/>
            <p:cNvSpPr txBox="1">
              <a:spLocks noChangeArrowheads="1"/>
            </p:cNvSpPr>
            <p:nvPr/>
          </p:nvSpPr>
          <p:spPr bwMode="auto">
            <a:xfrm>
              <a:off x="3202" y="2448"/>
              <a:ext cx="21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B</a:t>
              </a:r>
              <a:endPara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62493" name="Oval 20"/>
            <p:cNvSpPr>
              <a:spLocks noChangeArrowheads="1"/>
            </p:cNvSpPr>
            <p:nvPr/>
          </p:nvSpPr>
          <p:spPr bwMode="auto">
            <a:xfrm>
              <a:off x="3821" y="2507"/>
              <a:ext cx="219" cy="14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130069" name="Text Box 21"/>
            <p:cNvSpPr txBox="1">
              <a:spLocks noChangeArrowheads="1"/>
            </p:cNvSpPr>
            <p:nvPr/>
          </p:nvSpPr>
          <p:spPr bwMode="auto">
            <a:xfrm>
              <a:off x="3830" y="244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F</a:t>
              </a:r>
              <a:endPara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62495" name="Oval 22"/>
            <p:cNvSpPr>
              <a:spLocks noChangeArrowheads="1"/>
            </p:cNvSpPr>
            <p:nvPr/>
          </p:nvSpPr>
          <p:spPr bwMode="auto">
            <a:xfrm>
              <a:off x="1200" y="2898"/>
              <a:ext cx="218" cy="14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130071" name="Text Box 23"/>
            <p:cNvSpPr txBox="1">
              <a:spLocks noChangeArrowheads="1"/>
            </p:cNvSpPr>
            <p:nvPr/>
          </p:nvSpPr>
          <p:spPr bwMode="auto">
            <a:xfrm>
              <a:off x="1205" y="2832"/>
              <a:ext cx="21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B</a:t>
              </a:r>
              <a:endPara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62497" name="Oval 24"/>
            <p:cNvSpPr>
              <a:spLocks noChangeArrowheads="1"/>
            </p:cNvSpPr>
            <p:nvPr/>
          </p:nvSpPr>
          <p:spPr bwMode="auto">
            <a:xfrm>
              <a:off x="1584" y="2910"/>
              <a:ext cx="219" cy="14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130073" name="Text Box 25"/>
            <p:cNvSpPr txBox="1">
              <a:spLocks noChangeArrowheads="1"/>
            </p:cNvSpPr>
            <p:nvPr/>
          </p:nvSpPr>
          <p:spPr bwMode="auto">
            <a:xfrm>
              <a:off x="1593" y="287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F</a:t>
              </a:r>
              <a:endPara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62499" name="Oval 26"/>
            <p:cNvSpPr>
              <a:spLocks noChangeArrowheads="1"/>
            </p:cNvSpPr>
            <p:nvPr/>
          </p:nvSpPr>
          <p:spPr bwMode="auto">
            <a:xfrm>
              <a:off x="2093" y="2917"/>
              <a:ext cx="219" cy="14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130075" name="Text Box 27"/>
            <p:cNvSpPr txBox="1">
              <a:spLocks noChangeArrowheads="1"/>
            </p:cNvSpPr>
            <p:nvPr/>
          </p:nvSpPr>
          <p:spPr bwMode="auto">
            <a:xfrm>
              <a:off x="2099" y="2870"/>
              <a:ext cx="21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C</a:t>
              </a:r>
              <a:endPara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130076" name="Oval 28"/>
            <p:cNvSpPr>
              <a:spLocks noChangeArrowheads="1"/>
            </p:cNvSpPr>
            <p:nvPr/>
          </p:nvSpPr>
          <p:spPr bwMode="auto">
            <a:xfrm>
              <a:off x="2573" y="2913"/>
              <a:ext cx="219" cy="14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E</a:t>
              </a:r>
              <a:endPara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62502" name="Oval 29"/>
            <p:cNvSpPr>
              <a:spLocks noChangeArrowheads="1"/>
            </p:cNvSpPr>
            <p:nvPr/>
          </p:nvSpPr>
          <p:spPr bwMode="auto">
            <a:xfrm>
              <a:off x="3013" y="2917"/>
              <a:ext cx="219" cy="14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130078" name="Text Box 30"/>
            <p:cNvSpPr txBox="1">
              <a:spLocks noChangeArrowheads="1"/>
            </p:cNvSpPr>
            <p:nvPr/>
          </p:nvSpPr>
          <p:spPr bwMode="auto">
            <a:xfrm>
              <a:off x="3019" y="2870"/>
              <a:ext cx="21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A</a:t>
              </a:r>
              <a:endPara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62504" name="Oval 31"/>
            <p:cNvSpPr>
              <a:spLocks noChangeArrowheads="1"/>
            </p:cNvSpPr>
            <p:nvPr/>
          </p:nvSpPr>
          <p:spPr bwMode="auto">
            <a:xfrm>
              <a:off x="3393" y="2917"/>
              <a:ext cx="219" cy="14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130080" name="Text Box 32"/>
            <p:cNvSpPr txBox="1">
              <a:spLocks noChangeArrowheads="1"/>
            </p:cNvSpPr>
            <p:nvPr/>
          </p:nvSpPr>
          <p:spPr bwMode="auto">
            <a:xfrm>
              <a:off x="3399" y="2880"/>
              <a:ext cx="21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C</a:t>
              </a:r>
              <a:endPara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130081" name="Oval 33"/>
            <p:cNvSpPr>
              <a:spLocks noChangeArrowheads="1"/>
            </p:cNvSpPr>
            <p:nvPr/>
          </p:nvSpPr>
          <p:spPr bwMode="auto">
            <a:xfrm>
              <a:off x="3822" y="2913"/>
              <a:ext cx="219" cy="142"/>
            </a:xfrm>
            <a:prstGeom prst="ellipse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G</a:t>
              </a:r>
              <a:endPara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130082" name="Oval 34"/>
            <p:cNvSpPr>
              <a:spLocks noChangeArrowheads="1"/>
            </p:cNvSpPr>
            <p:nvPr/>
          </p:nvSpPr>
          <p:spPr bwMode="auto">
            <a:xfrm>
              <a:off x="2573" y="3554"/>
              <a:ext cx="219" cy="142"/>
            </a:xfrm>
            <a:prstGeom prst="ellipse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G</a:t>
              </a:r>
            </a:p>
          </p:txBody>
        </p:sp>
        <p:sp>
          <p:nvSpPr>
            <p:cNvPr id="130083" name="Oval 35"/>
            <p:cNvSpPr>
              <a:spLocks noChangeArrowheads="1"/>
            </p:cNvSpPr>
            <p:nvPr/>
          </p:nvSpPr>
          <p:spPr bwMode="auto">
            <a:xfrm>
              <a:off x="1565" y="3277"/>
              <a:ext cx="219" cy="142"/>
            </a:xfrm>
            <a:prstGeom prst="ellipse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G</a:t>
              </a:r>
              <a:endPara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62509" name="Oval 36"/>
            <p:cNvSpPr>
              <a:spLocks noChangeArrowheads="1"/>
            </p:cNvSpPr>
            <p:nvPr/>
          </p:nvSpPr>
          <p:spPr bwMode="auto">
            <a:xfrm>
              <a:off x="2573" y="3273"/>
              <a:ext cx="219" cy="14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130085" name="Text Box 37"/>
            <p:cNvSpPr txBox="1">
              <a:spLocks noChangeArrowheads="1"/>
            </p:cNvSpPr>
            <p:nvPr/>
          </p:nvSpPr>
          <p:spPr bwMode="auto">
            <a:xfrm>
              <a:off x="2582" y="321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F</a:t>
              </a:r>
              <a:endPara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endParaRPr>
            </a:p>
          </p:txBody>
        </p:sp>
        <p:cxnSp>
          <p:nvCxnSpPr>
            <p:cNvPr id="62511" name="AutoShape 38"/>
            <p:cNvCxnSpPr>
              <a:cxnSpLocks noChangeShapeType="1"/>
              <a:stCxn id="130054" idx="1"/>
              <a:endCxn id="130056" idx="0"/>
            </p:cNvCxnSpPr>
            <p:nvPr/>
          </p:nvCxnSpPr>
          <p:spPr bwMode="auto">
            <a:xfrm flipH="1">
              <a:off x="1024" y="1277"/>
              <a:ext cx="904" cy="34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512" name="AutoShape 39"/>
            <p:cNvCxnSpPr>
              <a:cxnSpLocks noChangeShapeType="1"/>
              <a:stCxn id="130054" idx="3"/>
              <a:endCxn id="130057" idx="1"/>
            </p:cNvCxnSpPr>
            <p:nvPr/>
          </p:nvCxnSpPr>
          <p:spPr bwMode="auto">
            <a:xfrm>
              <a:off x="2132" y="1277"/>
              <a:ext cx="879" cy="39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513" name="AutoShape 40"/>
            <p:cNvCxnSpPr>
              <a:cxnSpLocks noChangeShapeType="1"/>
              <a:stCxn id="130056" idx="1"/>
              <a:endCxn id="130058" idx="0"/>
            </p:cNvCxnSpPr>
            <p:nvPr/>
          </p:nvCxnSpPr>
          <p:spPr bwMode="auto">
            <a:xfrm flipH="1">
              <a:off x="495" y="1747"/>
              <a:ext cx="423" cy="26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514" name="AutoShape 41"/>
            <p:cNvCxnSpPr>
              <a:cxnSpLocks noChangeShapeType="1"/>
              <a:stCxn id="130056" idx="3"/>
              <a:endCxn id="130059" idx="0"/>
            </p:cNvCxnSpPr>
            <p:nvPr/>
          </p:nvCxnSpPr>
          <p:spPr bwMode="auto">
            <a:xfrm>
              <a:off x="1129" y="1747"/>
              <a:ext cx="348" cy="32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515" name="AutoShape 42"/>
            <p:cNvCxnSpPr>
              <a:cxnSpLocks noChangeShapeType="1"/>
              <a:stCxn id="130057" idx="2"/>
              <a:endCxn id="130061" idx="0"/>
            </p:cNvCxnSpPr>
            <p:nvPr/>
          </p:nvCxnSpPr>
          <p:spPr bwMode="auto">
            <a:xfrm flipH="1">
              <a:off x="2445" y="1730"/>
              <a:ext cx="525" cy="28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516" name="AutoShape 43"/>
            <p:cNvCxnSpPr>
              <a:cxnSpLocks noChangeShapeType="1"/>
              <a:stCxn id="130057" idx="6"/>
              <a:endCxn id="130062" idx="0"/>
            </p:cNvCxnSpPr>
            <p:nvPr/>
          </p:nvCxnSpPr>
          <p:spPr bwMode="auto">
            <a:xfrm>
              <a:off x="3206" y="1729"/>
              <a:ext cx="437" cy="34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517" name="AutoShape 44"/>
            <p:cNvCxnSpPr>
              <a:cxnSpLocks noChangeShapeType="1"/>
              <a:stCxn id="130059" idx="4"/>
              <a:endCxn id="130063" idx="0"/>
            </p:cNvCxnSpPr>
            <p:nvPr/>
          </p:nvCxnSpPr>
          <p:spPr bwMode="auto">
            <a:xfrm>
              <a:off x="1477" y="2234"/>
              <a:ext cx="0" cy="26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518" name="AutoShape 45"/>
            <p:cNvCxnSpPr>
              <a:cxnSpLocks noChangeShapeType="1"/>
              <a:stCxn id="130061" idx="2"/>
              <a:endCxn id="130065" idx="0"/>
            </p:cNvCxnSpPr>
            <p:nvPr/>
          </p:nvCxnSpPr>
          <p:spPr bwMode="auto">
            <a:xfrm flipH="1">
              <a:off x="2444" y="2266"/>
              <a:ext cx="1" cy="18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519" name="AutoShape 46"/>
            <p:cNvCxnSpPr>
              <a:cxnSpLocks noChangeShapeType="1"/>
              <a:stCxn id="130062" idx="2"/>
              <a:endCxn id="130067" idx="0"/>
            </p:cNvCxnSpPr>
            <p:nvPr/>
          </p:nvCxnSpPr>
          <p:spPr bwMode="auto">
            <a:xfrm flipH="1">
              <a:off x="3308" y="2155"/>
              <a:ext cx="216" cy="29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520" name="AutoShape 47"/>
            <p:cNvCxnSpPr>
              <a:cxnSpLocks noChangeShapeType="1"/>
              <a:stCxn id="130062" idx="6"/>
              <a:endCxn id="130069" idx="0"/>
            </p:cNvCxnSpPr>
            <p:nvPr/>
          </p:nvCxnSpPr>
          <p:spPr bwMode="auto">
            <a:xfrm>
              <a:off x="3761" y="2155"/>
              <a:ext cx="167" cy="29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521" name="Oval 48"/>
            <p:cNvSpPr>
              <a:spLocks noChangeArrowheads="1"/>
            </p:cNvSpPr>
            <p:nvPr/>
          </p:nvSpPr>
          <p:spPr bwMode="auto">
            <a:xfrm>
              <a:off x="1185" y="3281"/>
              <a:ext cx="219" cy="14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130097" name="Text Box 49"/>
            <p:cNvSpPr txBox="1">
              <a:spLocks noChangeArrowheads="1"/>
            </p:cNvSpPr>
            <p:nvPr/>
          </p:nvSpPr>
          <p:spPr bwMode="auto">
            <a:xfrm>
              <a:off x="1191" y="3216"/>
              <a:ext cx="21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C</a:t>
              </a:r>
              <a:endPara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endParaRPr>
            </a:p>
          </p:txBody>
        </p:sp>
        <p:cxnSp>
          <p:nvCxnSpPr>
            <p:cNvPr id="62523" name="AutoShape 50"/>
            <p:cNvCxnSpPr>
              <a:cxnSpLocks noChangeShapeType="1"/>
              <a:stCxn id="130071" idx="2"/>
              <a:endCxn id="130097" idx="0"/>
            </p:cNvCxnSpPr>
            <p:nvPr/>
          </p:nvCxnSpPr>
          <p:spPr bwMode="auto">
            <a:xfrm flipH="1">
              <a:off x="1297" y="3082"/>
              <a:ext cx="14" cy="13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524" name="AutoShape 51"/>
            <p:cNvCxnSpPr>
              <a:cxnSpLocks noChangeShapeType="1"/>
              <a:stCxn id="130073" idx="2"/>
              <a:endCxn id="130083" idx="0"/>
            </p:cNvCxnSpPr>
            <p:nvPr/>
          </p:nvCxnSpPr>
          <p:spPr bwMode="auto">
            <a:xfrm flipH="1">
              <a:off x="1675" y="3120"/>
              <a:ext cx="16" cy="14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525" name="AutoShape 52"/>
            <p:cNvCxnSpPr>
              <a:cxnSpLocks noChangeShapeType="1"/>
              <a:stCxn id="130063" idx="2"/>
              <a:endCxn id="130071" idx="0"/>
            </p:cNvCxnSpPr>
            <p:nvPr/>
          </p:nvCxnSpPr>
          <p:spPr bwMode="auto">
            <a:xfrm flipH="1">
              <a:off x="1311" y="2581"/>
              <a:ext cx="47" cy="25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526" name="AutoShape 53"/>
            <p:cNvCxnSpPr>
              <a:cxnSpLocks noChangeShapeType="1"/>
              <a:stCxn id="130063" idx="6"/>
              <a:endCxn id="130073" idx="0"/>
            </p:cNvCxnSpPr>
            <p:nvPr/>
          </p:nvCxnSpPr>
          <p:spPr bwMode="auto">
            <a:xfrm>
              <a:off x="1595" y="2581"/>
              <a:ext cx="96" cy="28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527" name="AutoShape 54"/>
            <p:cNvCxnSpPr>
              <a:cxnSpLocks noChangeShapeType="1"/>
              <a:stCxn id="130065" idx="1"/>
              <a:endCxn id="130075" idx="0"/>
            </p:cNvCxnSpPr>
            <p:nvPr/>
          </p:nvCxnSpPr>
          <p:spPr bwMode="auto">
            <a:xfrm flipH="1">
              <a:off x="2205" y="2573"/>
              <a:ext cx="133" cy="29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528" name="AutoShape 55"/>
            <p:cNvCxnSpPr>
              <a:cxnSpLocks noChangeShapeType="1"/>
              <a:stCxn id="130065" idx="3"/>
              <a:endCxn id="130076" idx="0"/>
            </p:cNvCxnSpPr>
            <p:nvPr/>
          </p:nvCxnSpPr>
          <p:spPr bwMode="auto">
            <a:xfrm>
              <a:off x="2549" y="2573"/>
              <a:ext cx="134" cy="33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529" name="AutoShape 56"/>
            <p:cNvCxnSpPr>
              <a:cxnSpLocks noChangeShapeType="1"/>
              <a:stCxn id="130076" idx="4"/>
              <a:endCxn id="130085" idx="0"/>
            </p:cNvCxnSpPr>
            <p:nvPr/>
          </p:nvCxnSpPr>
          <p:spPr bwMode="auto">
            <a:xfrm flipH="1">
              <a:off x="2680" y="3064"/>
              <a:ext cx="3" cy="15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530" name="AutoShape 57"/>
            <p:cNvCxnSpPr>
              <a:cxnSpLocks noChangeShapeType="1"/>
              <a:stCxn id="130085" idx="2"/>
              <a:endCxn id="130082" idx="0"/>
            </p:cNvCxnSpPr>
            <p:nvPr/>
          </p:nvCxnSpPr>
          <p:spPr bwMode="auto">
            <a:xfrm>
              <a:off x="2680" y="3466"/>
              <a:ext cx="3" cy="7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531" name="AutoShape 58"/>
            <p:cNvCxnSpPr>
              <a:cxnSpLocks noChangeShapeType="1"/>
              <a:stCxn id="130067" idx="1"/>
              <a:endCxn id="130078" idx="0"/>
            </p:cNvCxnSpPr>
            <p:nvPr/>
          </p:nvCxnSpPr>
          <p:spPr bwMode="auto">
            <a:xfrm flipH="1">
              <a:off x="3125" y="2573"/>
              <a:ext cx="77" cy="29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532" name="AutoShape 59"/>
            <p:cNvCxnSpPr>
              <a:cxnSpLocks noChangeShapeType="1"/>
              <a:stCxn id="130067" idx="3"/>
              <a:endCxn id="130080" idx="0"/>
            </p:cNvCxnSpPr>
            <p:nvPr/>
          </p:nvCxnSpPr>
          <p:spPr bwMode="auto">
            <a:xfrm>
              <a:off x="3413" y="2573"/>
              <a:ext cx="92" cy="30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533" name="AutoShape 60"/>
            <p:cNvCxnSpPr>
              <a:cxnSpLocks noChangeShapeType="1"/>
              <a:stCxn id="130069" idx="2"/>
              <a:endCxn id="130081" idx="0"/>
            </p:cNvCxnSpPr>
            <p:nvPr/>
          </p:nvCxnSpPr>
          <p:spPr bwMode="auto">
            <a:xfrm>
              <a:off x="3928" y="2698"/>
              <a:ext cx="4" cy="20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0109" name="Text Box 61"/>
            <p:cNvSpPr txBox="1">
              <a:spLocks noChangeArrowheads="1"/>
            </p:cNvSpPr>
            <p:nvPr/>
          </p:nvSpPr>
          <p:spPr bwMode="auto">
            <a:xfrm>
              <a:off x="1370" y="1238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3</a:t>
              </a:r>
              <a:endParaRPr lang="en-US" sz="22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130110" name="Text Box 62"/>
            <p:cNvSpPr txBox="1">
              <a:spLocks noChangeArrowheads="1"/>
            </p:cNvSpPr>
            <p:nvPr/>
          </p:nvSpPr>
          <p:spPr bwMode="auto">
            <a:xfrm>
              <a:off x="2438" y="1259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4</a:t>
              </a:r>
              <a:endParaRPr lang="en-US" sz="22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130111" name="Text Box 63"/>
            <p:cNvSpPr txBox="1">
              <a:spLocks noChangeArrowheads="1"/>
            </p:cNvSpPr>
            <p:nvPr/>
          </p:nvSpPr>
          <p:spPr bwMode="auto">
            <a:xfrm>
              <a:off x="566" y="1691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4</a:t>
              </a:r>
            </a:p>
          </p:txBody>
        </p:sp>
        <p:sp>
          <p:nvSpPr>
            <p:cNvPr id="130112" name="Text Box 64"/>
            <p:cNvSpPr txBox="1">
              <a:spLocks noChangeArrowheads="1"/>
            </p:cNvSpPr>
            <p:nvPr/>
          </p:nvSpPr>
          <p:spPr bwMode="auto">
            <a:xfrm>
              <a:off x="1248" y="1718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5</a:t>
              </a:r>
            </a:p>
          </p:txBody>
        </p:sp>
        <p:sp>
          <p:nvSpPr>
            <p:cNvPr id="130113" name="Text Box 65"/>
            <p:cNvSpPr txBox="1">
              <a:spLocks noChangeArrowheads="1"/>
            </p:cNvSpPr>
            <p:nvPr/>
          </p:nvSpPr>
          <p:spPr bwMode="auto">
            <a:xfrm>
              <a:off x="1430" y="2219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5</a:t>
              </a:r>
            </a:p>
          </p:txBody>
        </p:sp>
        <p:sp>
          <p:nvSpPr>
            <p:cNvPr id="130114" name="Text Box 66"/>
            <p:cNvSpPr txBox="1">
              <a:spLocks noChangeArrowheads="1"/>
            </p:cNvSpPr>
            <p:nvPr/>
          </p:nvSpPr>
          <p:spPr bwMode="auto">
            <a:xfrm>
              <a:off x="2570" y="1680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5</a:t>
              </a:r>
            </a:p>
          </p:txBody>
        </p:sp>
        <p:sp>
          <p:nvSpPr>
            <p:cNvPr id="130115" name="Text Box 67"/>
            <p:cNvSpPr txBox="1">
              <a:spLocks noChangeArrowheads="1"/>
            </p:cNvSpPr>
            <p:nvPr/>
          </p:nvSpPr>
          <p:spPr bwMode="auto">
            <a:xfrm>
              <a:off x="3360" y="1718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2</a:t>
              </a:r>
            </a:p>
          </p:txBody>
        </p:sp>
        <p:sp>
          <p:nvSpPr>
            <p:cNvPr id="130116" name="Text Box 68"/>
            <p:cNvSpPr txBox="1">
              <a:spLocks noChangeArrowheads="1"/>
            </p:cNvSpPr>
            <p:nvPr/>
          </p:nvSpPr>
          <p:spPr bwMode="auto">
            <a:xfrm>
              <a:off x="3254" y="2123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5</a:t>
              </a:r>
            </a:p>
          </p:txBody>
        </p:sp>
        <p:sp>
          <p:nvSpPr>
            <p:cNvPr id="130117" name="Text Box 69"/>
            <p:cNvSpPr txBox="1">
              <a:spLocks noChangeArrowheads="1"/>
            </p:cNvSpPr>
            <p:nvPr/>
          </p:nvSpPr>
          <p:spPr bwMode="auto">
            <a:xfrm>
              <a:off x="3830" y="2198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4</a:t>
              </a:r>
            </a:p>
          </p:txBody>
        </p:sp>
        <p:sp>
          <p:nvSpPr>
            <p:cNvPr id="130118" name="Text Box 70"/>
            <p:cNvSpPr txBox="1">
              <a:spLocks noChangeArrowheads="1"/>
            </p:cNvSpPr>
            <p:nvPr/>
          </p:nvSpPr>
          <p:spPr bwMode="auto">
            <a:xfrm>
              <a:off x="3888" y="2651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3</a:t>
              </a:r>
            </a:p>
          </p:txBody>
        </p:sp>
        <p:sp>
          <p:nvSpPr>
            <p:cNvPr id="130119" name="Text Box 71"/>
            <p:cNvSpPr txBox="1">
              <a:spLocks noChangeArrowheads="1"/>
            </p:cNvSpPr>
            <p:nvPr/>
          </p:nvSpPr>
          <p:spPr bwMode="auto">
            <a:xfrm>
              <a:off x="1104" y="1555"/>
              <a:ext cx="2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2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3</a:t>
              </a:r>
            </a:p>
          </p:txBody>
        </p:sp>
        <p:sp>
          <p:nvSpPr>
            <p:cNvPr id="130120" name="Text Box 72"/>
            <p:cNvSpPr txBox="1">
              <a:spLocks noChangeArrowheads="1"/>
            </p:cNvSpPr>
            <p:nvPr/>
          </p:nvSpPr>
          <p:spPr bwMode="auto">
            <a:xfrm>
              <a:off x="3137" y="1507"/>
              <a:ext cx="2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2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4</a:t>
              </a:r>
            </a:p>
          </p:txBody>
        </p:sp>
        <p:sp>
          <p:nvSpPr>
            <p:cNvPr id="130121" name="Text Box 73"/>
            <p:cNvSpPr txBox="1">
              <a:spLocks noChangeArrowheads="1"/>
            </p:cNvSpPr>
            <p:nvPr/>
          </p:nvSpPr>
          <p:spPr bwMode="auto">
            <a:xfrm>
              <a:off x="593" y="2016"/>
              <a:ext cx="2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2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7</a:t>
              </a:r>
            </a:p>
          </p:txBody>
        </p:sp>
        <p:sp>
          <p:nvSpPr>
            <p:cNvPr id="130122" name="Text Box 74"/>
            <p:cNvSpPr txBox="1">
              <a:spLocks noChangeArrowheads="1"/>
            </p:cNvSpPr>
            <p:nvPr/>
          </p:nvSpPr>
          <p:spPr bwMode="auto">
            <a:xfrm>
              <a:off x="1553" y="2035"/>
              <a:ext cx="2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2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8</a:t>
              </a:r>
            </a:p>
          </p:txBody>
        </p:sp>
        <p:sp>
          <p:nvSpPr>
            <p:cNvPr id="130123" name="Text Box 75"/>
            <p:cNvSpPr txBox="1">
              <a:spLocks noChangeArrowheads="1"/>
            </p:cNvSpPr>
            <p:nvPr/>
          </p:nvSpPr>
          <p:spPr bwMode="auto">
            <a:xfrm>
              <a:off x="2496" y="2012"/>
              <a:ext cx="2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2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9</a:t>
              </a:r>
            </a:p>
          </p:txBody>
        </p:sp>
        <p:sp>
          <p:nvSpPr>
            <p:cNvPr id="130124" name="Text Box 76"/>
            <p:cNvSpPr txBox="1">
              <a:spLocks noChangeArrowheads="1"/>
            </p:cNvSpPr>
            <p:nvPr/>
          </p:nvSpPr>
          <p:spPr bwMode="auto">
            <a:xfrm>
              <a:off x="3734" y="1987"/>
              <a:ext cx="2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2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6</a:t>
              </a:r>
            </a:p>
          </p:txBody>
        </p:sp>
        <p:sp>
          <p:nvSpPr>
            <p:cNvPr id="130125" name="Text Box 77"/>
            <p:cNvSpPr txBox="1">
              <a:spLocks noChangeArrowheads="1"/>
            </p:cNvSpPr>
            <p:nvPr/>
          </p:nvSpPr>
          <p:spPr bwMode="auto">
            <a:xfrm>
              <a:off x="3984" y="2419"/>
              <a:ext cx="30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2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10</a:t>
              </a:r>
            </a:p>
          </p:txBody>
        </p:sp>
        <p:sp>
          <p:nvSpPr>
            <p:cNvPr id="130126" name="Text Box 78"/>
            <p:cNvSpPr txBox="1">
              <a:spLocks noChangeArrowheads="1"/>
            </p:cNvSpPr>
            <p:nvPr/>
          </p:nvSpPr>
          <p:spPr bwMode="auto">
            <a:xfrm>
              <a:off x="3374" y="2419"/>
              <a:ext cx="27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2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11</a:t>
              </a:r>
            </a:p>
          </p:txBody>
        </p:sp>
        <p:grpSp>
          <p:nvGrpSpPr>
            <p:cNvPr id="62552" name="Group 79"/>
            <p:cNvGrpSpPr>
              <a:grpSpLocks/>
            </p:cNvGrpSpPr>
            <p:nvPr/>
          </p:nvGrpSpPr>
          <p:grpSpPr bwMode="auto">
            <a:xfrm>
              <a:off x="134" y="2090"/>
              <a:ext cx="930" cy="1329"/>
              <a:chOff x="134" y="2090"/>
              <a:chExt cx="930" cy="1329"/>
            </a:xfrm>
          </p:grpSpPr>
          <p:sp>
            <p:nvSpPr>
              <p:cNvPr id="62558" name="Oval 80"/>
              <p:cNvSpPr>
                <a:spLocks noChangeArrowheads="1"/>
              </p:cNvSpPr>
              <p:nvPr/>
            </p:nvSpPr>
            <p:spPr bwMode="auto">
              <a:xfrm>
                <a:off x="384" y="2090"/>
                <a:ext cx="218" cy="1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62559" name="Oval 81"/>
              <p:cNvSpPr>
                <a:spLocks noChangeArrowheads="1"/>
              </p:cNvSpPr>
              <p:nvPr/>
            </p:nvSpPr>
            <p:spPr bwMode="auto">
              <a:xfrm>
                <a:off x="144" y="2514"/>
                <a:ext cx="219" cy="14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30130" name="Text Box 82"/>
              <p:cNvSpPr txBox="1">
                <a:spLocks noChangeArrowheads="1"/>
              </p:cNvSpPr>
              <p:nvPr/>
            </p:nvSpPr>
            <p:spPr bwMode="auto">
              <a:xfrm>
                <a:off x="150" y="2448"/>
                <a:ext cx="21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 Narrow" pitchFamily="34" charset="0"/>
                  </a:rPr>
                  <a:t>C</a:t>
                </a:r>
                <a:endParaRPr 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endParaRPr>
              </a:p>
            </p:txBody>
          </p:sp>
          <p:sp>
            <p:nvSpPr>
              <p:cNvPr id="130131" name="Oval 83"/>
              <p:cNvSpPr>
                <a:spLocks noChangeArrowheads="1"/>
              </p:cNvSpPr>
              <p:nvPr/>
            </p:nvSpPr>
            <p:spPr bwMode="auto">
              <a:xfrm>
                <a:off x="672" y="2510"/>
                <a:ext cx="219" cy="14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 Narrow" pitchFamily="34" charset="0"/>
                  </a:rPr>
                  <a:t>E</a:t>
                </a:r>
                <a:endParaRPr 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endParaRPr>
              </a:p>
            </p:txBody>
          </p:sp>
          <p:sp>
            <p:nvSpPr>
              <p:cNvPr id="130132" name="Oval 84"/>
              <p:cNvSpPr>
                <a:spLocks noChangeArrowheads="1"/>
              </p:cNvSpPr>
              <p:nvPr/>
            </p:nvSpPr>
            <p:spPr bwMode="auto">
              <a:xfrm>
                <a:off x="435" y="2913"/>
                <a:ext cx="218" cy="14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 Narrow" pitchFamily="34" charset="0"/>
                  </a:rPr>
                  <a:t>D</a:t>
                </a:r>
                <a:endParaRPr 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endParaRPr>
              </a:p>
            </p:txBody>
          </p:sp>
          <p:sp>
            <p:nvSpPr>
              <p:cNvPr id="62563" name="Oval 85"/>
              <p:cNvSpPr>
                <a:spLocks noChangeArrowheads="1"/>
              </p:cNvSpPr>
              <p:nvPr/>
            </p:nvSpPr>
            <p:spPr bwMode="auto">
              <a:xfrm>
                <a:off x="845" y="2910"/>
                <a:ext cx="219" cy="14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30134" name="Text Box 86"/>
              <p:cNvSpPr txBox="1">
                <a:spLocks noChangeArrowheads="1"/>
              </p:cNvSpPr>
              <p:nvPr/>
            </p:nvSpPr>
            <p:spPr bwMode="auto">
              <a:xfrm>
                <a:off x="860" y="287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 Narrow" pitchFamily="34" charset="0"/>
                  </a:rPr>
                  <a:t>F</a:t>
                </a:r>
                <a:endParaRPr 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endParaRPr>
              </a:p>
            </p:txBody>
          </p:sp>
          <p:sp>
            <p:nvSpPr>
              <p:cNvPr id="130135" name="Oval 87"/>
              <p:cNvSpPr>
                <a:spLocks noChangeArrowheads="1"/>
              </p:cNvSpPr>
              <p:nvPr/>
            </p:nvSpPr>
            <p:spPr bwMode="auto">
              <a:xfrm>
                <a:off x="845" y="3277"/>
                <a:ext cx="219" cy="142"/>
              </a:xfrm>
              <a:prstGeom prst="ellipse">
                <a:avLst/>
              </a:prstGeom>
              <a:solidFill>
                <a:srgbClr val="FFCC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20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</a:rPr>
                  <a:t>G</a:t>
                </a:r>
                <a:endParaRPr lang="en-US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endParaRPr>
              </a:p>
            </p:txBody>
          </p:sp>
          <p:cxnSp>
            <p:nvCxnSpPr>
              <p:cNvPr id="62566" name="AutoShape 88"/>
              <p:cNvCxnSpPr>
                <a:cxnSpLocks noChangeShapeType="1"/>
                <a:stCxn id="130058" idx="1"/>
                <a:endCxn id="130130" idx="0"/>
              </p:cNvCxnSpPr>
              <p:nvPr/>
            </p:nvCxnSpPr>
            <p:spPr bwMode="auto">
              <a:xfrm flipH="1">
                <a:off x="256" y="2141"/>
                <a:ext cx="133" cy="30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2567" name="AutoShape 89"/>
              <p:cNvCxnSpPr>
                <a:cxnSpLocks noChangeShapeType="1"/>
                <a:stCxn id="130058" idx="3"/>
                <a:endCxn id="130131" idx="0"/>
              </p:cNvCxnSpPr>
              <p:nvPr/>
            </p:nvCxnSpPr>
            <p:spPr bwMode="auto">
              <a:xfrm>
                <a:off x="600" y="2141"/>
                <a:ext cx="182" cy="36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2568" name="AutoShape 90"/>
              <p:cNvCxnSpPr>
                <a:cxnSpLocks noChangeShapeType="1"/>
                <a:stCxn id="130131" idx="2"/>
                <a:endCxn id="130132" idx="0"/>
              </p:cNvCxnSpPr>
              <p:nvPr/>
            </p:nvCxnSpPr>
            <p:spPr bwMode="auto">
              <a:xfrm flipH="1">
                <a:off x="544" y="2581"/>
                <a:ext cx="119" cy="32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2569" name="AutoShape 91"/>
              <p:cNvCxnSpPr>
                <a:cxnSpLocks noChangeShapeType="1"/>
                <a:stCxn id="130131" idx="6"/>
                <a:endCxn id="130134" idx="0"/>
              </p:cNvCxnSpPr>
              <p:nvPr/>
            </p:nvCxnSpPr>
            <p:spPr bwMode="auto">
              <a:xfrm>
                <a:off x="900" y="2581"/>
                <a:ext cx="58" cy="28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2570" name="AutoShape 92"/>
              <p:cNvCxnSpPr>
                <a:cxnSpLocks noChangeShapeType="1"/>
                <a:stCxn id="130134" idx="2"/>
                <a:endCxn id="130135" idx="0"/>
              </p:cNvCxnSpPr>
              <p:nvPr/>
            </p:nvCxnSpPr>
            <p:spPr bwMode="auto">
              <a:xfrm flipH="1">
                <a:off x="955" y="3120"/>
                <a:ext cx="3" cy="14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30141" name="Text Box 93"/>
              <p:cNvSpPr txBox="1">
                <a:spLocks noChangeArrowheads="1"/>
              </p:cNvSpPr>
              <p:nvPr/>
            </p:nvSpPr>
            <p:spPr bwMode="auto">
              <a:xfrm>
                <a:off x="134" y="2171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130142" name="Text Box 94"/>
              <p:cNvSpPr txBox="1">
                <a:spLocks noChangeArrowheads="1"/>
              </p:cNvSpPr>
              <p:nvPr/>
            </p:nvSpPr>
            <p:spPr bwMode="auto">
              <a:xfrm>
                <a:off x="662" y="2198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5</a:t>
                </a:r>
              </a:p>
            </p:txBody>
          </p:sp>
          <p:sp>
            <p:nvSpPr>
              <p:cNvPr id="130143" name="Text Box 95"/>
              <p:cNvSpPr txBox="1">
                <a:spLocks noChangeArrowheads="1"/>
              </p:cNvSpPr>
              <p:nvPr/>
            </p:nvSpPr>
            <p:spPr bwMode="auto">
              <a:xfrm>
                <a:off x="326" y="2444"/>
                <a:ext cx="274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200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11</a:t>
                </a:r>
              </a:p>
            </p:txBody>
          </p:sp>
        </p:grpSp>
        <p:sp>
          <p:nvSpPr>
            <p:cNvPr id="130144" name="Text Box 96"/>
            <p:cNvSpPr txBox="1">
              <a:spLocks noChangeArrowheads="1"/>
            </p:cNvSpPr>
            <p:nvPr/>
          </p:nvSpPr>
          <p:spPr bwMode="auto">
            <a:xfrm>
              <a:off x="854" y="2444"/>
              <a:ext cx="30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2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12</a:t>
              </a:r>
            </a:p>
          </p:txBody>
        </p:sp>
        <p:sp>
          <p:nvSpPr>
            <p:cNvPr id="130145" name="Text Box 97"/>
            <p:cNvSpPr txBox="1">
              <a:spLocks noChangeArrowheads="1"/>
            </p:cNvSpPr>
            <p:nvPr/>
          </p:nvSpPr>
          <p:spPr bwMode="auto">
            <a:xfrm>
              <a:off x="1574" y="2444"/>
              <a:ext cx="30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2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13</a:t>
              </a:r>
            </a:p>
          </p:txBody>
        </p:sp>
        <p:sp>
          <p:nvSpPr>
            <p:cNvPr id="130146" name="Text Box 98"/>
            <p:cNvSpPr txBox="1">
              <a:spLocks noChangeArrowheads="1"/>
            </p:cNvSpPr>
            <p:nvPr/>
          </p:nvSpPr>
          <p:spPr bwMode="auto">
            <a:xfrm>
              <a:off x="2496" y="2448"/>
              <a:ext cx="30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2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13</a:t>
              </a:r>
            </a:p>
          </p:txBody>
        </p:sp>
        <p:sp>
          <p:nvSpPr>
            <p:cNvPr id="130147" name="Text Box 99"/>
            <p:cNvSpPr txBox="1">
              <a:spLocks noChangeArrowheads="1"/>
            </p:cNvSpPr>
            <p:nvPr/>
          </p:nvSpPr>
          <p:spPr bwMode="auto">
            <a:xfrm>
              <a:off x="3984" y="2832"/>
              <a:ext cx="30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2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13</a:t>
              </a:r>
            </a:p>
          </p:txBody>
        </p:sp>
        <p:sp>
          <p:nvSpPr>
            <p:cNvPr id="130148" name="Text Box 100"/>
            <p:cNvSpPr txBox="1">
              <a:spLocks noChangeArrowheads="1"/>
            </p:cNvSpPr>
            <p:nvPr/>
          </p:nvSpPr>
          <p:spPr bwMode="auto">
            <a:xfrm>
              <a:off x="2400" y="2219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4</a:t>
              </a:r>
            </a:p>
          </p:txBody>
        </p:sp>
      </p:grpSp>
      <p:sp>
        <p:nvSpPr>
          <p:cNvPr id="130150" name="Rectangle 102"/>
          <p:cNvSpPr>
            <a:spLocks noGrp="1" noChangeArrowheads="1"/>
          </p:cNvSpPr>
          <p:nvPr>
            <p:ph type="body" idx="1"/>
          </p:nvPr>
        </p:nvSpPr>
        <p:spPr>
          <a:xfrm>
            <a:off x="7162800" y="2590800"/>
            <a:ext cx="1828800" cy="1905000"/>
          </a:xfrm>
          <a:solidFill>
            <a:schemeClr val="bg1"/>
          </a:solidFill>
        </p:spPr>
        <p:txBody>
          <a:bodyPr/>
          <a:lstStyle/>
          <a:p>
            <a:r>
              <a:rPr lang="en-US" altLang="id-ID" sz="2000" smtClean="0"/>
              <a:t>At each step, select the node with the lowest accumulated cost.</a:t>
            </a:r>
          </a:p>
        </p:txBody>
      </p:sp>
      <p:cxnSp>
        <p:nvCxnSpPr>
          <p:cNvPr id="130151" name="AutoShape 103"/>
          <p:cNvCxnSpPr>
            <a:cxnSpLocks noChangeShapeType="1"/>
          </p:cNvCxnSpPr>
          <p:nvPr/>
        </p:nvCxnSpPr>
        <p:spPr bwMode="auto">
          <a:xfrm rot="5400000">
            <a:off x="2066131" y="1616869"/>
            <a:ext cx="547688" cy="1765300"/>
          </a:xfrm>
          <a:prstGeom prst="curvedConnector4">
            <a:avLst>
              <a:gd name="adj1" fmla="val 31884"/>
              <a:gd name="adj2" fmla="val 112949"/>
            </a:avLst>
          </a:prstGeom>
          <a:noFill/>
          <a:ln w="38100">
            <a:solidFill>
              <a:srgbClr val="660066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0152" name="AutoShape 104"/>
          <p:cNvCxnSpPr>
            <a:cxnSpLocks noChangeShapeType="1"/>
          </p:cNvCxnSpPr>
          <p:nvPr/>
        </p:nvCxnSpPr>
        <p:spPr bwMode="auto">
          <a:xfrm rot="5400000" flipH="1" flipV="1">
            <a:off x="3057525" y="1387475"/>
            <a:ext cx="225425" cy="3089275"/>
          </a:xfrm>
          <a:prstGeom prst="curvedConnector4">
            <a:avLst>
              <a:gd name="adj1" fmla="val -101407"/>
              <a:gd name="adj2" fmla="val 52931"/>
            </a:avLst>
          </a:prstGeom>
          <a:noFill/>
          <a:ln w="38100">
            <a:solidFill>
              <a:srgbClr val="660066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0153" name="AutoShape 105"/>
          <p:cNvCxnSpPr>
            <a:cxnSpLocks noChangeShapeType="1"/>
          </p:cNvCxnSpPr>
          <p:nvPr/>
        </p:nvCxnSpPr>
        <p:spPr bwMode="auto">
          <a:xfrm rot="16200000" flipH="1">
            <a:off x="4973637" y="2800351"/>
            <a:ext cx="549275" cy="692150"/>
          </a:xfrm>
          <a:prstGeom prst="curvedConnector2">
            <a:avLst/>
          </a:prstGeom>
          <a:noFill/>
          <a:ln w="38100">
            <a:solidFill>
              <a:srgbClr val="660066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0154" name="AutoShape 106"/>
          <p:cNvCxnSpPr>
            <a:cxnSpLocks noChangeShapeType="1"/>
          </p:cNvCxnSpPr>
          <p:nvPr/>
        </p:nvCxnSpPr>
        <p:spPr bwMode="auto">
          <a:xfrm rot="5400000">
            <a:off x="3294063" y="1092200"/>
            <a:ext cx="33337" cy="4945063"/>
          </a:xfrm>
          <a:prstGeom prst="curvedConnector2">
            <a:avLst/>
          </a:prstGeom>
          <a:noFill/>
          <a:ln w="38100">
            <a:solidFill>
              <a:srgbClr val="660066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0155" name="AutoShape 107"/>
          <p:cNvCxnSpPr>
            <a:cxnSpLocks noChangeShapeType="1"/>
          </p:cNvCxnSpPr>
          <p:nvPr/>
        </p:nvCxnSpPr>
        <p:spPr bwMode="auto">
          <a:xfrm>
            <a:off x="941388" y="3414713"/>
            <a:ext cx="1216025" cy="6350"/>
          </a:xfrm>
          <a:prstGeom prst="straightConnector1">
            <a:avLst/>
          </a:prstGeom>
          <a:noFill/>
          <a:ln w="38100">
            <a:solidFill>
              <a:srgbClr val="660066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0156" name="AutoShape 108"/>
          <p:cNvCxnSpPr>
            <a:cxnSpLocks noChangeShapeType="1"/>
          </p:cNvCxnSpPr>
          <p:nvPr/>
        </p:nvCxnSpPr>
        <p:spPr bwMode="auto">
          <a:xfrm flipV="1">
            <a:off x="2465388" y="3398838"/>
            <a:ext cx="1247775" cy="46037"/>
          </a:xfrm>
          <a:prstGeom prst="straightConnector1">
            <a:avLst/>
          </a:prstGeom>
          <a:noFill/>
          <a:ln w="38100">
            <a:solidFill>
              <a:srgbClr val="660066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0157" name="AutoShape 109"/>
          <p:cNvCxnSpPr>
            <a:cxnSpLocks noChangeShapeType="1"/>
          </p:cNvCxnSpPr>
          <p:nvPr/>
        </p:nvCxnSpPr>
        <p:spPr bwMode="auto">
          <a:xfrm rot="10800000" flipH="1" flipV="1">
            <a:off x="3962400" y="3408363"/>
            <a:ext cx="2117725" cy="676275"/>
          </a:xfrm>
          <a:prstGeom prst="curvedConnector3">
            <a:avLst>
              <a:gd name="adj1" fmla="val -10796"/>
            </a:avLst>
          </a:prstGeom>
          <a:noFill/>
          <a:ln w="38100">
            <a:solidFill>
              <a:srgbClr val="660066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0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0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0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0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30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0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0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30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150" grpId="0" animBg="1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E0104F3-A1D1-49C5-AAC0-D73A769E988E}" type="slidenum">
              <a:rPr lang="en-US" altLang="id-ID"/>
              <a:pPr eaLnBrk="1" hangingPunct="1"/>
              <a:t>61</a:t>
            </a:fld>
            <a:endParaRPr lang="en-US" altLang="id-ID"/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315200" cy="114300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A* Algorithm Example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road map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46200"/>
            <a:ext cx="7848600" cy="762000"/>
          </a:xfrm>
        </p:spPr>
        <p:txBody>
          <a:bodyPr/>
          <a:lstStyle/>
          <a:p>
            <a:r>
              <a:rPr lang="en-US" altLang="id-ID" sz="2400" smtClean="0"/>
              <a:t>Imagine the problem of finding a route on a road map. The paths distances between nodes  define g(n):</a:t>
            </a:r>
          </a:p>
        </p:txBody>
      </p:sp>
      <p:grpSp>
        <p:nvGrpSpPr>
          <p:cNvPr id="63493" name="Group 4"/>
          <p:cNvGrpSpPr>
            <a:grpSpLocks/>
          </p:cNvGrpSpPr>
          <p:nvPr/>
        </p:nvGrpSpPr>
        <p:grpSpPr bwMode="auto">
          <a:xfrm rot="5400000">
            <a:off x="3695700" y="-25400"/>
            <a:ext cx="2057400" cy="6248400"/>
            <a:chOff x="1055" y="191"/>
            <a:chExt cx="1296" cy="3936"/>
          </a:xfrm>
        </p:grpSpPr>
        <p:sp>
          <p:nvSpPr>
            <p:cNvPr id="128005" name="Rectangle 5"/>
            <p:cNvSpPr>
              <a:spLocks noChangeArrowheads="1"/>
            </p:cNvSpPr>
            <p:nvPr/>
          </p:nvSpPr>
          <p:spPr bwMode="auto">
            <a:xfrm rot="-5400000">
              <a:off x="-241" y="1535"/>
              <a:ext cx="3936" cy="12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GB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3525" name="Oval 6"/>
            <p:cNvSpPr>
              <a:spLocks noChangeArrowheads="1"/>
            </p:cNvSpPr>
            <p:nvPr/>
          </p:nvSpPr>
          <p:spPr bwMode="auto">
            <a:xfrm rot="-5400000">
              <a:off x="1174" y="3098"/>
              <a:ext cx="219" cy="17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128007" name="Oval 7"/>
            <p:cNvSpPr>
              <a:spLocks noChangeArrowheads="1"/>
            </p:cNvSpPr>
            <p:nvPr/>
          </p:nvSpPr>
          <p:spPr bwMode="auto">
            <a:xfrm rot="-5400000">
              <a:off x="1545" y="3658"/>
              <a:ext cx="218" cy="176"/>
            </a:xfrm>
            <a:prstGeom prst="ellipse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GB" sz="2800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128008" name="Oval 8"/>
            <p:cNvSpPr>
              <a:spLocks noChangeArrowheads="1"/>
            </p:cNvSpPr>
            <p:nvPr/>
          </p:nvSpPr>
          <p:spPr bwMode="auto">
            <a:xfrm rot="-5400000">
              <a:off x="1949" y="2880"/>
              <a:ext cx="218" cy="17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D</a:t>
              </a:r>
            </a:p>
          </p:txBody>
        </p:sp>
        <p:sp>
          <p:nvSpPr>
            <p:cNvPr id="128009" name="Oval 9"/>
            <p:cNvSpPr>
              <a:spLocks noChangeArrowheads="1"/>
            </p:cNvSpPr>
            <p:nvPr/>
          </p:nvSpPr>
          <p:spPr bwMode="auto">
            <a:xfrm rot="-5400000">
              <a:off x="1949" y="2311"/>
              <a:ext cx="219" cy="17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E</a:t>
              </a:r>
            </a:p>
          </p:txBody>
        </p:sp>
        <p:sp>
          <p:nvSpPr>
            <p:cNvPr id="63529" name="Oval 10"/>
            <p:cNvSpPr>
              <a:spLocks noChangeArrowheads="1"/>
            </p:cNvSpPr>
            <p:nvPr/>
          </p:nvSpPr>
          <p:spPr bwMode="auto">
            <a:xfrm rot="-5400000">
              <a:off x="1174" y="1174"/>
              <a:ext cx="219" cy="17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3530" name="Oval 11"/>
            <p:cNvSpPr>
              <a:spLocks noChangeArrowheads="1"/>
            </p:cNvSpPr>
            <p:nvPr/>
          </p:nvSpPr>
          <p:spPr bwMode="auto">
            <a:xfrm rot="-5400000">
              <a:off x="1948" y="1218"/>
              <a:ext cx="219" cy="17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3531" name="Oval 12"/>
            <p:cNvSpPr>
              <a:spLocks noChangeArrowheads="1"/>
            </p:cNvSpPr>
            <p:nvPr/>
          </p:nvSpPr>
          <p:spPr bwMode="auto">
            <a:xfrm rot="-5400000">
              <a:off x="1175" y="2093"/>
              <a:ext cx="218" cy="17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128013" name="Oval 13"/>
            <p:cNvSpPr>
              <a:spLocks noChangeArrowheads="1"/>
            </p:cNvSpPr>
            <p:nvPr/>
          </p:nvSpPr>
          <p:spPr bwMode="auto">
            <a:xfrm rot="-5400000">
              <a:off x="1668" y="562"/>
              <a:ext cx="219" cy="176"/>
            </a:xfrm>
            <a:prstGeom prst="ellipse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G</a:t>
              </a:r>
            </a:p>
          </p:txBody>
        </p:sp>
        <p:cxnSp>
          <p:nvCxnSpPr>
            <p:cNvPr id="63533" name="AutoShape 14"/>
            <p:cNvCxnSpPr>
              <a:cxnSpLocks noChangeShapeType="1"/>
              <a:stCxn id="128007" idx="5"/>
              <a:endCxn id="128008" idx="2"/>
            </p:cNvCxnSpPr>
            <p:nvPr/>
          </p:nvCxnSpPr>
          <p:spPr bwMode="auto">
            <a:xfrm flipV="1">
              <a:off x="1725" y="3085"/>
              <a:ext cx="332" cy="58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534" name="AutoShape 15"/>
            <p:cNvCxnSpPr>
              <a:cxnSpLocks noChangeShapeType="1"/>
              <a:stCxn id="128007" idx="7"/>
              <a:endCxn id="63525" idx="2"/>
            </p:cNvCxnSpPr>
            <p:nvPr/>
          </p:nvCxnSpPr>
          <p:spPr bwMode="auto">
            <a:xfrm flipH="1" flipV="1">
              <a:off x="1284" y="3304"/>
              <a:ext cx="298" cy="36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535" name="AutoShape 16"/>
            <p:cNvCxnSpPr>
              <a:cxnSpLocks noChangeShapeType="1"/>
              <a:stCxn id="128008" idx="6"/>
              <a:endCxn id="128009" idx="2"/>
            </p:cNvCxnSpPr>
            <p:nvPr/>
          </p:nvCxnSpPr>
          <p:spPr bwMode="auto">
            <a:xfrm flipV="1">
              <a:off x="2057" y="2517"/>
              <a:ext cx="1" cy="33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536" name="AutoShape 17"/>
            <p:cNvCxnSpPr>
              <a:cxnSpLocks noChangeShapeType="1"/>
              <a:stCxn id="63525" idx="6"/>
              <a:endCxn id="63531" idx="2"/>
            </p:cNvCxnSpPr>
            <p:nvPr/>
          </p:nvCxnSpPr>
          <p:spPr bwMode="auto">
            <a:xfrm flipH="1" flipV="1">
              <a:off x="1283" y="2298"/>
              <a:ext cx="1" cy="76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537" name="AutoShape 18"/>
            <p:cNvCxnSpPr>
              <a:cxnSpLocks noChangeShapeType="1"/>
              <a:stCxn id="63531" idx="6"/>
              <a:endCxn id="63529" idx="2"/>
            </p:cNvCxnSpPr>
            <p:nvPr/>
          </p:nvCxnSpPr>
          <p:spPr bwMode="auto">
            <a:xfrm flipV="1">
              <a:off x="1283" y="1380"/>
              <a:ext cx="1" cy="68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538" name="AutoShape 19"/>
            <p:cNvCxnSpPr>
              <a:cxnSpLocks noChangeShapeType="1"/>
              <a:stCxn id="128009" idx="6"/>
              <a:endCxn id="63530" idx="2"/>
            </p:cNvCxnSpPr>
            <p:nvPr/>
          </p:nvCxnSpPr>
          <p:spPr bwMode="auto">
            <a:xfrm flipV="1">
              <a:off x="2058" y="1424"/>
              <a:ext cx="0" cy="85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539" name="AutoShape 20"/>
            <p:cNvCxnSpPr>
              <a:cxnSpLocks noChangeShapeType="1"/>
              <a:stCxn id="63530" idx="6"/>
              <a:endCxn id="128013" idx="3"/>
            </p:cNvCxnSpPr>
            <p:nvPr/>
          </p:nvCxnSpPr>
          <p:spPr bwMode="auto">
            <a:xfrm flipH="1" flipV="1">
              <a:off x="1848" y="727"/>
              <a:ext cx="210" cy="46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540" name="AutoShape 21"/>
            <p:cNvCxnSpPr>
              <a:cxnSpLocks noChangeShapeType="1"/>
              <a:stCxn id="128008" idx="0"/>
              <a:endCxn id="63525" idx="4"/>
            </p:cNvCxnSpPr>
            <p:nvPr/>
          </p:nvCxnSpPr>
          <p:spPr bwMode="auto">
            <a:xfrm flipH="1">
              <a:off x="1381" y="2967"/>
              <a:ext cx="579" cy="21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541" name="AutoShape 22"/>
            <p:cNvCxnSpPr>
              <a:cxnSpLocks noChangeShapeType="1"/>
              <a:stCxn id="128009" idx="0"/>
              <a:endCxn id="63531" idx="4"/>
            </p:cNvCxnSpPr>
            <p:nvPr/>
          </p:nvCxnSpPr>
          <p:spPr bwMode="auto">
            <a:xfrm flipH="1" flipV="1">
              <a:off x="1380" y="2180"/>
              <a:ext cx="581" cy="21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8023" name="Text Box 23"/>
            <p:cNvSpPr txBox="1">
              <a:spLocks noChangeArrowheads="1"/>
            </p:cNvSpPr>
            <p:nvPr/>
          </p:nvSpPr>
          <p:spPr bwMode="auto">
            <a:xfrm rot="-5400000">
              <a:off x="1568" y="3592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S</a:t>
              </a:r>
            </a:p>
          </p:txBody>
        </p:sp>
        <p:sp>
          <p:nvSpPr>
            <p:cNvPr id="128024" name="Text Box 24"/>
            <p:cNvSpPr txBox="1">
              <a:spLocks noChangeArrowheads="1"/>
            </p:cNvSpPr>
            <p:nvPr/>
          </p:nvSpPr>
          <p:spPr bwMode="auto">
            <a:xfrm rot="-5400000">
              <a:off x="1180" y="3037"/>
              <a:ext cx="2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A</a:t>
              </a:r>
            </a:p>
          </p:txBody>
        </p:sp>
        <p:sp>
          <p:nvSpPr>
            <p:cNvPr id="128025" name="Text Box 25"/>
            <p:cNvSpPr txBox="1">
              <a:spLocks noChangeArrowheads="1"/>
            </p:cNvSpPr>
            <p:nvPr/>
          </p:nvSpPr>
          <p:spPr bwMode="auto">
            <a:xfrm rot="-5400000">
              <a:off x="1180" y="2031"/>
              <a:ext cx="2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B</a:t>
              </a:r>
            </a:p>
          </p:txBody>
        </p:sp>
        <p:sp>
          <p:nvSpPr>
            <p:cNvPr id="128026" name="Text Box 26"/>
            <p:cNvSpPr txBox="1">
              <a:spLocks noChangeArrowheads="1"/>
            </p:cNvSpPr>
            <p:nvPr/>
          </p:nvSpPr>
          <p:spPr bwMode="auto">
            <a:xfrm rot="-5400000">
              <a:off x="1180" y="1113"/>
              <a:ext cx="2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C</a:t>
              </a:r>
            </a:p>
          </p:txBody>
        </p:sp>
        <p:sp>
          <p:nvSpPr>
            <p:cNvPr id="128027" name="Text Box 27"/>
            <p:cNvSpPr txBox="1">
              <a:spLocks noChangeArrowheads="1"/>
            </p:cNvSpPr>
            <p:nvPr/>
          </p:nvSpPr>
          <p:spPr bwMode="auto">
            <a:xfrm rot="-5400000">
              <a:off x="1957" y="116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F</a:t>
              </a:r>
            </a:p>
          </p:txBody>
        </p:sp>
        <p:sp>
          <p:nvSpPr>
            <p:cNvPr id="128028" name="Text Box 28"/>
            <p:cNvSpPr txBox="1">
              <a:spLocks noChangeArrowheads="1"/>
            </p:cNvSpPr>
            <p:nvPr/>
          </p:nvSpPr>
          <p:spPr bwMode="auto">
            <a:xfrm rot="-5400000">
              <a:off x="1084" y="2519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4</a:t>
              </a:r>
              <a:endPara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128029" name="Text Box 29"/>
            <p:cNvSpPr txBox="1">
              <a:spLocks noChangeArrowheads="1"/>
            </p:cNvSpPr>
            <p:nvPr/>
          </p:nvSpPr>
          <p:spPr bwMode="auto">
            <a:xfrm rot="-5400000">
              <a:off x="1862" y="330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4</a:t>
              </a:r>
              <a:endPara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128030" name="Text Box 30"/>
            <p:cNvSpPr txBox="1">
              <a:spLocks noChangeArrowheads="1"/>
            </p:cNvSpPr>
            <p:nvPr/>
          </p:nvSpPr>
          <p:spPr bwMode="auto">
            <a:xfrm rot="-5400000">
              <a:off x="2044" y="1723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4</a:t>
              </a:r>
              <a:endPara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128031" name="Text Box 31"/>
            <p:cNvSpPr txBox="1">
              <a:spLocks noChangeArrowheads="1"/>
            </p:cNvSpPr>
            <p:nvPr/>
          </p:nvSpPr>
          <p:spPr bwMode="auto">
            <a:xfrm rot="-5400000">
              <a:off x="1082" y="159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4</a:t>
              </a:r>
              <a:endPara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128032" name="Text Box 32"/>
            <p:cNvSpPr txBox="1">
              <a:spLocks noChangeArrowheads="1"/>
            </p:cNvSpPr>
            <p:nvPr/>
          </p:nvSpPr>
          <p:spPr bwMode="auto">
            <a:xfrm rot="-5400000">
              <a:off x="1274" y="339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3</a:t>
              </a:r>
            </a:p>
          </p:txBody>
        </p:sp>
        <p:sp>
          <p:nvSpPr>
            <p:cNvPr id="128033" name="Text Box 33"/>
            <p:cNvSpPr txBox="1">
              <a:spLocks noChangeArrowheads="1"/>
            </p:cNvSpPr>
            <p:nvPr/>
          </p:nvSpPr>
          <p:spPr bwMode="auto">
            <a:xfrm rot="-5400000">
              <a:off x="1926" y="70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3</a:t>
              </a:r>
            </a:p>
          </p:txBody>
        </p:sp>
        <p:sp>
          <p:nvSpPr>
            <p:cNvPr id="128034" name="Text Box 34"/>
            <p:cNvSpPr txBox="1">
              <a:spLocks noChangeArrowheads="1"/>
            </p:cNvSpPr>
            <p:nvPr/>
          </p:nvSpPr>
          <p:spPr bwMode="auto">
            <a:xfrm rot="-5400000">
              <a:off x="2044" y="2519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2</a:t>
              </a:r>
            </a:p>
          </p:txBody>
        </p:sp>
        <p:sp>
          <p:nvSpPr>
            <p:cNvPr id="128035" name="Text Box 35"/>
            <p:cNvSpPr txBox="1">
              <a:spLocks noChangeArrowheads="1"/>
            </p:cNvSpPr>
            <p:nvPr/>
          </p:nvSpPr>
          <p:spPr bwMode="auto">
            <a:xfrm rot="-5400000">
              <a:off x="1526" y="286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5</a:t>
              </a:r>
            </a:p>
          </p:txBody>
        </p:sp>
        <p:sp>
          <p:nvSpPr>
            <p:cNvPr id="128036" name="Text Box 36"/>
            <p:cNvSpPr txBox="1">
              <a:spLocks noChangeArrowheads="1"/>
            </p:cNvSpPr>
            <p:nvPr/>
          </p:nvSpPr>
          <p:spPr bwMode="auto">
            <a:xfrm rot="-5400000">
              <a:off x="1562" y="204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5</a:t>
              </a:r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838200" y="4114800"/>
            <a:ext cx="7924800" cy="2513013"/>
            <a:chOff x="288" y="2592"/>
            <a:chExt cx="4992" cy="1583"/>
          </a:xfrm>
        </p:grpSpPr>
        <p:sp>
          <p:nvSpPr>
            <p:cNvPr id="128038" name="Rectangle 38"/>
            <p:cNvSpPr>
              <a:spLocks noChangeArrowheads="1"/>
            </p:cNvSpPr>
            <p:nvPr/>
          </p:nvSpPr>
          <p:spPr bwMode="auto">
            <a:xfrm>
              <a:off x="863" y="2927"/>
              <a:ext cx="3936" cy="12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GB" sz="20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63496" name="Oval 39"/>
            <p:cNvSpPr>
              <a:spLocks noChangeArrowheads="1"/>
            </p:cNvSpPr>
            <p:nvPr/>
          </p:nvSpPr>
          <p:spPr bwMode="auto">
            <a:xfrm>
              <a:off x="1694" y="3020"/>
              <a:ext cx="219" cy="17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128040" name="Oval 40"/>
            <p:cNvSpPr>
              <a:spLocks noChangeArrowheads="1"/>
            </p:cNvSpPr>
            <p:nvPr/>
          </p:nvSpPr>
          <p:spPr bwMode="auto">
            <a:xfrm>
              <a:off x="1135" y="3390"/>
              <a:ext cx="218" cy="176"/>
            </a:xfrm>
            <a:prstGeom prst="ellipse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GB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128041" name="Oval 41"/>
            <p:cNvSpPr>
              <a:spLocks noChangeArrowheads="1"/>
            </p:cNvSpPr>
            <p:nvPr/>
          </p:nvSpPr>
          <p:spPr bwMode="auto">
            <a:xfrm>
              <a:off x="1913" y="3794"/>
              <a:ext cx="218" cy="17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D</a:t>
              </a:r>
            </a:p>
          </p:txBody>
        </p:sp>
        <p:sp>
          <p:nvSpPr>
            <p:cNvPr id="128042" name="Oval 42"/>
            <p:cNvSpPr>
              <a:spLocks noChangeArrowheads="1"/>
            </p:cNvSpPr>
            <p:nvPr/>
          </p:nvSpPr>
          <p:spPr bwMode="auto">
            <a:xfrm>
              <a:off x="2481" y="3794"/>
              <a:ext cx="219" cy="17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E</a:t>
              </a:r>
            </a:p>
          </p:txBody>
        </p:sp>
        <p:sp>
          <p:nvSpPr>
            <p:cNvPr id="63500" name="Oval 43"/>
            <p:cNvSpPr>
              <a:spLocks noChangeArrowheads="1"/>
            </p:cNvSpPr>
            <p:nvPr/>
          </p:nvSpPr>
          <p:spPr bwMode="auto">
            <a:xfrm>
              <a:off x="3618" y="3020"/>
              <a:ext cx="219" cy="17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3501" name="Oval 44"/>
            <p:cNvSpPr>
              <a:spLocks noChangeArrowheads="1"/>
            </p:cNvSpPr>
            <p:nvPr/>
          </p:nvSpPr>
          <p:spPr bwMode="auto">
            <a:xfrm>
              <a:off x="3574" y="3794"/>
              <a:ext cx="219" cy="17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3502" name="Oval 45"/>
            <p:cNvSpPr>
              <a:spLocks noChangeArrowheads="1"/>
            </p:cNvSpPr>
            <p:nvPr/>
          </p:nvSpPr>
          <p:spPr bwMode="auto">
            <a:xfrm>
              <a:off x="2700" y="3020"/>
              <a:ext cx="218" cy="17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128046" name="Oval 46"/>
            <p:cNvSpPr>
              <a:spLocks noChangeArrowheads="1"/>
            </p:cNvSpPr>
            <p:nvPr/>
          </p:nvSpPr>
          <p:spPr bwMode="auto">
            <a:xfrm>
              <a:off x="4230" y="3512"/>
              <a:ext cx="219" cy="176"/>
            </a:xfrm>
            <a:prstGeom prst="ellipse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G</a:t>
              </a:r>
            </a:p>
          </p:txBody>
        </p:sp>
        <p:sp>
          <p:nvSpPr>
            <p:cNvPr id="128047" name="Text Box 47"/>
            <p:cNvSpPr txBox="1">
              <a:spLocks noChangeArrowheads="1"/>
            </p:cNvSpPr>
            <p:nvPr/>
          </p:nvSpPr>
          <p:spPr bwMode="auto">
            <a:xfrm>
              <a:off x="1143" y="3391"/>
              <a:ext cx="2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S</a:t>
              </a:r>
            </a:p>
          </p:txBody>
        </p:sp>
        <p:sp>
          <p:nvSpPr>
            <p:cNvPr id="128048" name="Text Box 48"/>
            <p:cNvSpPr txBox="1">
              <a:spLocks noChangeArrowheads="1"/>
            </p:cNvSpPr>
            <p:nvPr/>
          </p:nvSpPr>
          <p:spPr bwMode="auto">
            <a:xfrm>
              <a:off x="1694" y="3007"/>
              <a:ext cx="21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A</a:t>
              </a:r>
            </a:p>
          </p:txBody>
        </p:sp>
        <p:sp>
          <p:nvSpPr>
            <p:cNvPr id="128049" name="Text Box 49"/>
            <p:cNvSpPr txBox="1">
              <a:spLocks noChangeArrowheads="1"/>
            </p:cNvSpPr>
            <p:nvPr/>
          </p:nvSpPr>
          <p:spPr bwMode="auto">
            <a:xfrm>
              <a:off x="2700" y="3007"/>
              <a:ext cx="21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B</a:t>
              </a:r>
            </a:p>
          </p:txBody>
        </p:sp>
        <p:sp>
          <p:nvSpPr>
            <p:cNvPr id="128050" name="Text Box 50"/>
            <p:cNvSpPr txBox="1">
              <a:spLocks noChangeArrowheads="1"/>
            </p:cNvSpPr>
            <p:nvPr/>
          </p:nvSpPr>
          <p:spPr bwMode="auto">
            <a:xfrm>
              <a:off x="3618" y="3007"/>
              <a:ext cx="21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C</a:t>
              </a:r>
            </a:p>
          </p:txBody>
        </p:sp>
        <p:sp>
          <p:nvSpPr>
            <p:cNvPr id="128051" name="Text Box 51"/>
            <p:cNvSpPr txBox="1">
              <a:spLocks noChangeArrowheads="1"/>
            </p:cNvSpPr>
            <p:nvPr/>
          </p:nvSpPr>
          <p:spPr bwMode="auto">
            <a:xfrm>
              <a:off x="3574" y="377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F</a:t>
              </a:r>
            </a:p>
          </p:txBody>
        </p:sp>
        <p:cxnSp>
          <p:nvCxnSpPr>
            <p:cNvPr id="63509" name="AutoShape 52"/>
            <p:cNvCxnSpPr>
              <a:cxnSpLocks noChangeShapeType="1"/>
              <a:stCxn id="128050" idx="3"/>
              <a:endCxn id="128046" idx="0"/>
            </p:cNvCxnSpPr>
            <p:nvPr/>
          </p:nvCxnSpPr>
          <p:spPr bwMode="auto">
            <a:xfrm>
              <a:off x="3848" y="3119"/>
              <a:ext cx="492" cy="384"/>
            </a:xfrm>
            <a:prstGeom prst="straightConnector1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510" name="AutoShape 53"/>
            <p:cNvCxnSpPr>
              <a:cxnSpLocks noChangeShapeType="1"/>
              <a:stCxn id="128049" idx="3"/>
              <a:endCxn id="128046" idx="1"/>
            </p:cNvCxnSpPr>
            <p:nvPr/>
          </p:nvCxnSpPr>
          <p:spPr bwMode="auto">
            <a:xfrm>
              <a:off x="2930" y="3119"/>
              <a:ext cx="1332" cy="410"/>
            </a:xfrm>
            <a:prstGeom prst="straightConnector1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511" name="AutoShape 54"/>
            <p:cNvCxnSpPr>
              <a:cxnSpLocks noChangeShapeType="1"/>
              <a:stCxn id="128048" idx="3"/>
              <a:endCxn id="128046" idx="1"/>
            </p:cNvCxnSpPr>
            <p:nvPr/>
          </p:nvCxnSpPr>
          <p:spPr bwMode="auto">
            <a:xfrm>
              <a:off x="1924" y="3119"/>
              <a:ext cx="2338" cy="410"/>
            </a:xfrm>
            <a:prstGeom prst="straightConnector1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512" name="AutoShape 55"/>
            <p:cNvCxnSpPr>
              <a:cxnSpLocks noChangeShapeType="1"/>
              <a:stCxn id="128047" idx="3"/>
              <a:endCxn id="128046" idx="2"/>
            </p:cNvCxnSpPr>
            <p:nvPr/>
          </p:nvCxnSpPr>
          <p:spPr bwMode="auto">
            <a:xfrm>
              <a:off x="1364" y="3503"/>
              <a:ext cx="2857" cy="97"/>
            </a:xfrm>
            <a:prstGeom prst="straightConnector1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513" name="AutoShape 56"/>
            <p:cNvCxnSpPr>
              <a:cxnSpLocks noChangeShapeType="1"/>
              <a:stCxn id="128051" idx="3"/>
              <a:endCxn id="128046" idx="4"/>
            </p:cNvCxnSpPr>
            <p:nvPr/>
          </p:nvCxnSpPr>
          <p:spPr bwMode="auto">
            <a:xfrm flipV="1">
              <a:off x="3786" y="3697"/>
              <a:ext cx="554" cy="190"/>
            </a:xfrm>
            <a:prstGeom prst="straightConnector1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514" name="AutoShape 57"/>
            <p:cNvCxnSpPr>
              <a:cxnSpLocks noChangeShapeType="1"/>
              <a:stCxn id="128042" idx="7"/>
              <a:endCxn id="128046" idx="3"/>
            </p:cNvCxnSpPr>
            <p:nvPr/>
          </p:nvCxnSpPr>
          <p:spPr bwMode="auto">
            <a:xfrm flipV="1">
              <a:off x="2668" y="3671"/>
              <a:ext cx="1594" cy="140"/>
            </a:xfrm>
            <a:prstGeom prst="straightConnector1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515" name="AutoShape 58"/>
            <p:cNvCxnSpPr>
              <a:cxnSpLocks noChangeShapeType="1"/>
              <a:stCxn id="128041" idx="7"/>
              <a:endCxn id="128046" idx="2"/>
            </p:cNvCxnSpPr>
            <p:nvPr/>
          </p:nvCxnSpPr>
          <p:spPr bwMode="auto">
            <a:xfrm flipV="1">
              <a:off x="2099" y="3600"/>
              <a:ext cx="2122" cy="211"/>
            </a:xfrm>
            <a:prstGeom prst="straightConnector1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8059" name="Text Box 59"/>
            <p:cNvSpPr txBox="1">
              <a:spLocks noChangeArrowheads="1"/>
            </p:cNvSpPr>
            <p:nvPr/>
          </p:nvSpPr>
          <p:spPr bwMode="auto">
            <a:xfrm>
              <a:off x="3840" y="3006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4</a:t>
              </a:r>
              <a:endParaRPr lang="en-US" sz="2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128060" name="Text Box 60"/>
            <p:cNvSpPr txBox="1">
              <a:spLocks noChangeArrowheads="1"/>
            </p:cNvSpPr>
            <p:nvPr/>
          </p:nvSpPr>
          <p:spPr bwMode="auto">
            <a:xfrm>
              <a:off x="2976" y="2958"/>
              <a:ext cx="35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6.7</a:t>
              </a:r>
            </a:p>
          </p:txBody>
        </p:sp>
        <p:sp>
          <p:nvSpPr>
            <p:cNvPr id="128061" name="Text Box 61"/>
            <p:cNvSpPr txBox="1">
              <a:spLocks noChangeArrowheads="1"/>
            </p:cNvSpPr>
            <p:nvPr/>
          </p:nvSpPr>
          <p:spPr bwMode="auto">
            <a:xfrm>
              <a:off x="1958" y="2939"/>
              <a:ext cx="42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10.4</a:t>
              </a:r>
            </a:p>
          </p:txBody>
        </p:sp>
        <p:sp>
          <p:nvSpPr>
            <p:cNvPr id="128062" name="Text Box 62"/>
            <p:cNvSpPr txBox="1">
              <a:spLocks noChangeArrowheads="1"/>
            </p:cNvSpPr>
            <p:nvPr/>
          </p:nvSpPr>
          <p:spPr bwMode="auto">
            <a:xfrm>
              <a:off x="1344" y="3294"/>
              <a:ext cx="2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11</a:t>
              </a:r>
            </a:p>
          </p:txBody>
        </p:sp>
        <p:sp>
          <p:nvSpPr>
            <p:cNvPr id="128063" name="Text Box 63"/>
            <p:cNvSpPr txBox="1">
              <a:spLocks noChangeArrowheads="1"/>
            </p:cNvSpPr>
            <p:nvPr/>
          </p:nvSpPr>
          <p:spPr bwMode="auto">
            <a:xfrm>
              <a:off x="2064" y="3582"/>
              <a:ext cx="35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8.9</a:t>
              </a:r>
            </a:p>
          </p:txBody>
        </p:sp>
        <p:sp>
          <p:nvSpPr>
            <p:cNvPr id="128064" name="Text Box 64"/>
            <p:cNvSpPr txBox="1">
              <a:spLocks noChangeArrowheads="1"/>
            </p:cNvSpPr>
            <p:nvPr/>
          </p:nvSpPr>
          <p:spPr bwMode="auto">
            <a:xfrm>
              <a:off x="2726" y="3774"/>
              <a:ext cx="35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6.9</a:t>
              </a:r>
            </a:p>
          </p:txBody>
        </p:sp>
        <p:sp>
          <p:nvSpPr>
            <p:cNvPr id="128065" name="Text Box 65"/>
            <p:cNvSpPr txBox="1">
              <a:spLocks noChangeArrowheads="1"/>
            </p:cNvSpPr>
            <p:nvPr/>
          </p:nvSpPr>
          <p:spPr bwMode="auto">
            <a:xfrm>
              <a:off x="3840" y="3822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3</a:t>
              </a:r>
            </a:p>
          </p:txBody>
        </p:sp>
        <p:sp>
          <p:nvSpPr>
            <p:cNvPr id="63523" name="Rectangle 66"/>
            <p:cNvSpPr>
              <a:spLocks noChangeArrowheads="1"/>
            </p:cNvSpPr>
            <p:nvPr/>
          </p:nvSpPr>
          <p:spPr bwMode="auto">
            <a:xfrm>
              <a:off x="288" y="2592"/>
              <a:ext cx="4992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</a:pPr>
              <a:r>
                <a:rPr lang="en-US" altLang="id-ID" sz="2000"/>
                <a:t>Define h(n) = the straight-line distance from node to G</a:t>
              </a:r>
            </a:p>
          </p:txBody>
        </p:sp>
      </p:grp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05B5269-5DDB-461E-8B23-F52B3D3F3729}" type="slidenum">
              <a:rPr lang="en-US" altLang="id-ID"/>
              <a:pPr eaLnBrk="1" hangingPunct="1"/>
              <a:t>62</a:t>
            </a:fld>
            <a:endParaRPr lang="en-US" altLang="id-ID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609600"/>
            <a:ext cx="8305800" cy="914400"/>
            <a:chOff x="240" y="384"/>
            <a:chExt cx="5232" cy="576"/>
          </a:xfrm>
        </p:grpSpPr>
        <p:sp>
          <p:nvSpPr>
            <p:cNvPr id="64575" name="Rectangle 3"/>
            <p:cNvSpPr>
              <a:spLocks noChangeArrowheads="1"/>
            </p:cNvSpPr>
            <p:nvPr/>
          </p:nvSpPr>
          <p:spPr bwMode="auto">
            <a:xfrm>
              <a:off x="240" y="384"/>
              <a:ext cx="5232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4576" name="Oval 4"/>
            <p:cNvSpPr>
              <a:spLocks noChangeArrowheads="1"/>
            </p:cNvSpPr>
            <p:nvPr/>
          </p:nvSpPr>
          <p:spPr bwMode="auto">
            <a:xfrm>
              <a:off x="2544" y="432"/>
              <a:ext cx="240" cy="192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126981" name="Oval 5"/>
            <p:cNvSpPr>
              <a:spLocks noChangeArrowheads="1"/>
            </p:cNvSpPr>
            <p:nvPr/>
          </p:nvSpPr>
          <p:spPr bwMode="auto">
            <a:xfrm>
              <a:off x="1488" y="696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A</a:t>
              </a:r>
            </a:p>
          </p:txBody>
        </p:sp>
        <p:sp>
          <p:nvSpPr>
            <p:cNvPr id="126982" name="Oval 6"/>
            <p:cNvSpPr>
              <a:spLocks noChangeArrowheads="1"/>
            </p:cNvSpPr>
            <p:nvPr/>
          </p:nvSpPr>
          <p:spPr bwMode="auto">
            <a:xfrm>
              <a:off x="3648" y="696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D</a:t>
              </a:r>
            </a:p>
          </p:txBody>
        </p:sp>
        <p:cxnSp>
          <p:nvCxnSpPr>
            <p:cNvPr id="64579" name="AutoShape 7"/>
            <p:cNvCxnSpPr>
              <a:cxnSpLocks noChangeShapeType="1"/>
              <a:stCxn id="64576" idx="2"/>
              <a:endCxn id="126981" idx="7"/>
            </p:cNvCxnSpPr>
            <p:nvPr/>
          </p:nvCxnSpPr>
          <p:spPr bwMode="auto">
            <a:xfrm flipH="1">
              <a:off x="1693" y="528"/>
              <a:ext cx="845" cy="19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580" name="AutoShape 8"/>
            <p:cNvCxnSpPr>
              <a:cxnSpLocks noChangeShapeType="1"/>
              <a:stCxn id="64576" idx="6"/>
              <a:endCxn id="126982" idx="1"/>
            </p:cNvCxnSpPr>
            <p:nvPr/>
          </p:nvCxnSpPr>
          <p:spPr bwMode="auto">
            <a:xfrm>
              <a:off x="2790" y="528"/>
              <a:ext cx="893" cy="19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581" name="AutoShape 9"/>
            <p:cNvCxnSpPr>
              <a:cxnSpLocks noChangeShapeType="1"/>
              <a:stCxn id="64576" idx="4"/>
              <a:endCxn id="126982" idx="2"/>
            </p:cNvCxnSpPr>
            <p:nvPr/>
          </p:nvCxnSpPr>
          <p:spPr bwMode="auto">
            <a:xfrm rot="16200000" flipH="1">
              <a:off x="3072" y="222"/>
              <a:ext cx="162" cy="978"/>
            </a:xfrm>
            <a:prstGeom prst="curvedConnector2">
              <a:avLst/>
            </a:prstGeom>
            <a:noFill/>
            <a:ln w="28575">
              <a:solidFill>
                <a:srgbClr val="CC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6986" name="Text Box 10"/>
            <p:cNvSpPr txBox="1">
              <a:spLocks noChangeArrowheads="1"/>
            </p:cNvSpPr>
            <p:nvPr/>
          </p:nvSpPr>
          <p:spPr bwMode="auto">
            <a:xfrm>
              <a:off x="355" y="672"/>
              <a:ext cx="118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3 + 10.4 = 13.4</a:t>
              </a:r>
              <a:endParaRPr lang="en-US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126987" name="Text Box 11"/>
            <p:cNvSpPr txBox="1">
              <a:spLocks noChangeArrowheads="1"/>
            </p:cNvSpPr>
            <p:nvPr/>
          </p:nvSpPr>
          <p:spPr bwMode="auto">
            <a:xfrm>
              <a:off x="3840" y="672"/>
              <a:ext cx="11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 u="sng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4 + 8.9 = 12.9</a:t>
              </a:r>
            </a:p>
          </p:txBody>
        </p:sp>
        <p:sp>
          <p:nvSpPr>
            <p:cNvPr id="126988" name="Text Box 12"/>
            <p:cNvSpPr txBox="1">
              <a:spLocks noChangeArrowheads="1"/>
            </p:cNvSpPr>
            <p:nvPr/>
          </p:nvSpPr>
          <p:spPr bwMode="auto">
            <a:xfrm>
              <a:off x="2572" y="403"/>
              <a:ext cx="2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S</a:t>
              </a:r>
              <a:endParaRPr lang="en-US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381000" y="1600200"/>
            <a:ext cx="8305800" cy="1563688"/>
            <a:chOff x="240" y="1008"/>
            <a:chExt cx="5232" cy="985"/>
          </a:xfrm>
        </p:grpSpPr>
        <p:sp>
          <p:nvSpPr>
            <p:cNvPr id="126990" name="Rectangle 14"/>
            <p:cNvSpPr>
              <a:spLocks noChangeArrowheads="1"/>
            </p:cNvSpPr>
            <p:nvPr/>
          </p:nvSpPr>
          <p:spPr bwMode="auto">
            <a:xfrm>
              <a:off x="240" y="1008"/>
              <a:ext cx="5232" cy="9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GB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126991" name="Oval 15"/>
            <p:cNvSpPr>
              <a:spLocks noChangeArrowheads="1"/>
            </p:cNvSpPr>
            <p:nvPr/>
          </p:nvSpPr>
          <p:spPr bwMode="auto">
            <a:xfrm>
              <a:off x="1460" y="1056"/>
              <a:ext cx="240" cy="192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2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S</a:t>
              </a:r>
            </a:p>
          </p:txBody>
        </p:sp>
        <p:sp>
          <p:nvSpPr>
            <p:cNvPr id="126992" name="Oval 16"/>
            <p:cNvSpPr>
              <a:spLocks noChangeArrowheads="1"/>
            </p:cNvSpPr>
            <p:nvPr/>
          </p:nvSpPr>
          <p:spPr bwMode="auto">
            <a:xfrm>
              <a:off x="362" y="1320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A</a:t>
              </a:r>
            </a:p>
          </p:txBody>
        </p:sp>
        <p:sp>
          <p:nvSpPr>
            <p:cNvPr id="126993" name="Oval 17"/>
            <p:cNvSpPr>
              <a:spLocks noChangeArrowheads="1"/>
            </p:cNvSpPr>
            <p:nvPr/>
          </p:nvSpPr>
          <p:spPr bwMode="auto">
            <a:xfrm>
              <a:off x="2605" y="1320"/>
              <a:ext cx="240" cy="19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2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D</a:t>
              </a:r>
            </a:p>
          </p:txBody>
        </p:sp>
        <p:cxnSp>
          <p:nvCxnSpPr>
            <p:cNvPr id="64564" name="AutoShape 18"/>
            <p:cNvCxnSpPr>
              <a:cxnSpLocks noChangeShapeType="1"/>
              <a:stCxn id="126991" idx="2"/>
              <a:endCxn id="126992" idx="7"/>
            </p:cNvCxnSpPr>
            <p:nvPr/>
          </p:nvCxnSpPr>
          <p:spPr bwMode="auto">
            <a:xfrm flipH="1">
              <a:off x="567" y="1152"/>
              <a:ext cx="887" cy="19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565" name="AutoShape 19"/>
            <p:cNvCxnSpPr>
              <a:cxnSpLocks noChangeShapeType="1"/>
              <a:stCxn id="126991" idx="6"/>
              <a:endCxn id="126993" idx="1"/>
            </p:cNvCxnSpPr>
            <p:nvPr/>
          </p:nvCxnSpPr>
          <p:spPr bwMode="auto">
            <a:xfrm>
              <a:off x="1706" y="1152"/>
              <a:ext cx="934" cy="19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6996" name="Oval 20"/>
            <p:cNvSpPr>
              <a:spLocks noChangeArrowheads="1"/>
            </p:cNvSpPr>
            <p:nvPr/>
          </p:nvSpPr>
          <p:spPr bwMode="auto">
            <a:xfrm>
              <a:off x="1968" y="1597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A</a:t>
              </a:r>
            </a:p>
          </p:txBody>
        </p:sp>
        <p:sp>
          <p:nvSpPr>
            <p:cNvPr id="126997" name="Oval 21"/>
            <p:cNvSpPr>
              <a:spLocks noChangeArrowheads="1"/>
            </p:cNvSpPr>
            <p:nvPr/>
          </p:nvSpPr>
          <p:spPr bwMode="auto">
            <a:xfrm>
              <a:off x="3408" y="1621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E</a:t>
              </a:r>
            </a:p>
          </p:txBody>
        </p:sp>
        <p:cxnSp>
          <p:nvCxnSpPr>
            <p:cNvPr id="64568" name="AutoShape 22"/>
            <p:cNvCxnSpPr>
              <a:cxnSpLocks noChangeShapeType="1"/>
              <a:stCxn id="126993" idx="2"/>
              <a:endCxn id="126996" idx="7"/>
            </p:cNvCxnSpPr>
            <p:nvPr/>
          </p:nvCxnSpPr>
          <p:spPr bwMode="auto">
            <a:xfrm flipH="1">
              <a:off x="2173" y="1416"/>
              <a:ext cx="426" cy="20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569" name="AutoShape 23"/>
            <p:cNvCxnSpPr>
              <a:cxnSpLocks noChangeShapeType="1"/>
              <a:endCxn id="126997" idx="1"/>
            </p:cNvCxnSpPr>
            <p:nvPr/>
          </p:nvCxnSpPr>
          <p:spPr bwMode="auto">
            <a:xfrm>
              <a:off x="2825" y="1343"/>
              <a:ext cx="618" cy="3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570" name="AutoShape 24"/>
            <p:cNvCxnSpPr>
              <a:cxnSpLocks noChangeShapeType="1"/>
              <a:stCxn id="126993" idx="4"/>
              <a:endCxn id="126997" idx="2"/>
            </p:cNvCxnSpPr>
            <p:nvPr/>
          </p:nvCxnSpPr>
          <p:spPr bwMode="auto">
            <a:xfrm rot="16200000" flipH="1">
              <a:off x="2964" y="1279"/>
              <a:ext cx="199" cy="677"/>
            </a:xfrm>
            <a:prstGeom prst="curvedConnector2">
              <a:avLst/>
            </a:prstGeom>
            <a:noFill/>
            <a:ln w="28575">
              <a:solidFill>
                <a:srgbClr val="CC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7001" name="Text Box 25"/>
            <p:cNvSpPr txBox="1">
              <a:spLocks noChangeArrowheads="1"/>
            </p:cNvSpPr>
            <p:nvPr/>
          </p:nvSpPr>
          <p:spPr bwMode="auto">
            <a:xfrm>
              <a:off x="536" y="1296"/>
              <a:ext cx="42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13.4</a:t>
              </a:r>
            </a:p>
          </p:txBody>
        </p:sp>
        <p:sp>
          <p:nvSpPr>
            <p:cNvPr id="127002" name="Text Box 26"/>
            <p:cNvSpPr txBox="1">
              <a:spLocks noChangeArrowheads="1"/>
            </p:cNvSpPr>
            <p:nvPr/>
          </p:nvSpPr>
          <p:spPr bwMode="auto">
            <a:xfrm>
              <a:off x="816" y="1584"/>
              <a:ext cx="118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9 + 10.4 = 19.4</a:t>
              </a:r>
            </a:p>
          </p:txBody>
        </p:sp>
        <p:sp>
          <p:nvSpPr>
            <p:cNvPr id="127003" name="Text Box 27"/>
            <p:cNvSpPr txBox="1">
              <a:spLocks noChangeArrowheads="1"/>
            </p:cNvSpPr>
            <p:nvPr/>
          </p:nvSpPr>
          <p:spPr bwMode="auto">
            <a:xfrm>
              <a:off x="3638" y="1595"/>
              <a:ext cx="11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 u="sng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6 + 6.9 = 12.9</a:t>
              </a:r>
            </a:p>
          </p:txBody>
        </p:sp>
        <p:sp>
          <p:nvSpPr>
            <p:cNvPr id="127004" name="Text Box 28"/>
            <p:cNvSpPr txBox="1">
              <a:spLocks noChangeArrowheads="1"/>
            </p:cNvSpPr>
            <p:nvPr/>
          </p:nvSpPr>
          <p:spPr bwMode="auto">
            <a:xfrm>
              <a:off x="1968" y="1724"/>
              <a:ext cx="24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X</a:t>
              </a:r>
              <a:endParaRPr lang="en-US" sz="2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381000" y="3200400"/>
            <a:ext cx="8305800" cy="1524000"/>
            <a:chOff x="240" y="2016"/>
            <a:chExt cx="5232" cy="960"/>
          </a:xfrm>
        </p:grpSpPr>
        <p:sp>
          <p:nvSpPr>
            <p:cNvPr id="127006" name="Rectangle 30"/>
            <p:cNvSpPr>
              <a:spLocks noChangeArrowheads="1"/>
            </p:cNvSpPr>
            <p:nvPr/>
          </p:nvSpPr>
          <p:spPr bwMode="auto">
            <a:xfrm>
              <a:off x="240" y="2016"/>
              <a:ext cx="5232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GB" sz="2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127007" name="Oval 31"/>
            <p:cNvSpPr>
              <a:spLocks noChangeArrowheads="1"/>
            </p:cNvSpPr>
            <p:nvPr/>
          </p:nvSpPr>
          <p:spPr bwMode="auto">
            <a:xfrm>
              <a:off x="1422" y="2064"/>
              <a:ext cx="240" cy="192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S</a:t>
              </a:r>
            </a:p>
          </p:txBody>
        </p:sp>
        <p:sp>
          <p:nvSpPr>
            <p:cNvPr id="127008" name="Oval 32"/>
            <p:cNvSpPr>
              <a:spLocks noChangeArrowheads="1"/>
            </p:cNvSpPr>
            <p:nvPr/>
          </p:nvSpPr>
          <p:spPr bwMode="auto">
            <a:xfrm>
              <a:off x="346" y="2256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A</a:t>
              </a:r>
            </a:p>
          </p:txBody>
        </p:sp>
        <p:sp>
          <p:nvSpPr>
            <p:cNvPr id="127009" name="Oval 33"/>
            <p:cNvSpPr>
              <a:spLocks noChangeArrowheads="1"/>
            </p:cNvSpPr>
            <p:nvPr/>
          </p:nvSpPr>
          <p:spPr bwMode="auto">
            <a:xfrm>
              <a:off x="2567" y="2256"/>
              <a:ext cx="240" cy="19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D</a:t>
              </a:r>
            </a:p>
          </p:txBody>
        </p:sp>
        <p:cxnSp>
          <p:nvCxnSpPr>
            <p:cNvPr id="64545" name="AutoShape 34"/>
            <p:cNvCxnSpPr>
              <a:cxnSpLocks noChangeShapeType="1"/>
              <a:stCxn id="127007" idx="2"/>
              <a:endCxn id="127008" idx="7"/>
            </p:cNvCxnSpPr>
            <p:nvPr/>
          </p:nvCxnSpPr>
          <p:spPr bwMode="auto">
            <a:xfrm flipH="1">
              <a:off x="551" y="2160"/>
              <a:ext cx="865" cy="1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546" name="AutoShape 35"/>
            <p:cNvCxnSpPr>
              <a:cxnSpLocks noChangeShapeType="1"/>
              <a:stCxn id="127007" idx="6"/>
              <a:endCxn id="127009" idx="1"/>
            </p:cNvCxnSpPr>
            <p:nvPr/>
          </p:nvCxnSpPr>
          <p:spPr bwMode="auto">
            <a:xfrm>
              <a:off x="1668" y="2160"/>
              <a:ext cx="934" cy="1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7012" name="Oval 36"/>
            <p:cNvSpPr>
              <a:spLocks noChangeArrowheads="1"/>
            </p:cNvSpPr>
            <p:nvPr/>
          </p:nvSpPr>
          <p:spPr bwMode="auto">
            <a:xfrm>
              <a:off x="1905" y="2395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A</a:t>
              </a:r>
            </a:p>
          </p:txBody>
        </p:sp>
        <p:sp>
          <p:nvSpPr>
            <p:cNvPr id="127013" name="Oval 37"/>
            <p:cNvSpPr>
              <a:spLocks noChangeArrowheads="1"/>
            </p:cNvSpPr>
            <p:nvPr/>
          </p:nvSpPr>
          <p:spPr bwMode="auto">
            <a:xfrm>
              <a:off x="3360" y="2448"/>
              <a:ext cx="240" cy="19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E</a:t>
              </a:r>
            </a:p>
          </p:txBody>
        </p:sp>
        <p:cxnSp>
          <p:nvCxnSpPr>
            <p:cNvPr id="64549" name="AutoShape 38"/>
            <p:cNvCxnSpPr>
              <a:cxnSpLocks noChangeShapeType="1"/>
              <a:stCxn id="127009" idx="2"/>
              <a:endCxn id="127012" idx="7"/>
            </p:cNvCxnSpPr>
            <p:nvPr/>
          </p:nvCxnSpPr>
          <p:spPr bwMode="auto">
            <a:xfrm flipH="1">
              <a:off x="2110" y="2352"/>
              <a:ext cx="451" cy="6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550" name="AutoShape 39"/>
            <p:cNvCxnSpPr>
              <a:cxnSpLocks noChangeShapeType="1"/>
              <a:stCxn id="127009" idx="6"/>
              <a:endCxn id="127013" idx="1"/>
            </p:cNvCxnSpPr>
            <p:nvPr/>
          </p:nvCxnSpPr>
          <p:spPr bwMode="auto">
            <a:xfrm>
              <a:off x="2813" y="2352"/>
              <a:ext cx="582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7016" name="Oval 40"/>
            <p:cNvSpPr>
              <a:spLocks noChangeArrowheads="1"/>
            </p:cNvSpPr>
            <p:nvPr/>
          </p:nvSpPr>
          <p:spPr bwMode="auto">
            <a:xfrm>
              <a:off x="3024" y="2640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B</a:t>
              </a:r>
            </a:p>
          </p:txBody>
        </p:sp>
        <p:sp>
          <p:nvSpPr>
            <p:cNvPr id="127017" name="Oval 41"/>
            <p:cNvSpPr>
              <a:spLocks noChangeArrowheads="1"/>
            </p:cNvSpPr>
            <p:nvPr/>
          </p:nvSpPr>
          <p:spPr bwMode="auto">
            <a:xfrm>
              <a:off x="3727" y="2659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F</a:t>
              </a:r>
            </a:p>
          </p:txBody>
        </p:sp>
        <p:cxnSp>
          <p:nvCxnSpPr>
            <p:cNvPr id="64553" name="AutoShape 42"/>
            <p:cNvCxnSpPr>
              <a:cxnSpLocks noChangeShapeType="1"/>
              <a:stCxn id="127013" idx="2"/>
              <a:endCxn id="127016" idx="0"/>
            </p:cNvCxnSpPr>
            <p:nvPr/>
          </p:nvCxnSpPr>
          <p:spPr bwMode="auto">
            <a:xfrm flipH="1">
              <a:off x="3144" y="2544"/>
              <a:ext cx="210" cy="9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554" name="AutoShape 43"/>
            <p:cNvCxnSpPr>
              <a:cxnSpLocks noChangeShapeType="1"/>
              <a:stCxn id="127013" idx="6"/>
              <a:endCxn id="127017" idx="0"/>
            </p:cNvCxnSpPr>
            <p:nvPr/>
          </p:nvCxnSpPr>
          <p:spPr bwMode="auto">
            <a:xfrm>
              <a:off x="3606" y="2544"/>
              <a:ext cx="241" cy="10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7020" name="Text Box 44"/>
            <p:cNvSpPr txBox="1">
              <a:spLocks noChangeArrowheads="1"/>
            </p:cNvSpPr>
            <p:nvPr/>
          </p:nvSpPr>
          <p:spPr bwMode="auto">
            <a:xfrm>
              <a:off x="528" y="2219"/>
              <a:ext cx="42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13.4</a:t>
              </a:r>
            </a:p>
          </p:txBody>
        </p:sp>
        <p:sp>
          <p:nvSpPr>
            <p:cNvPr id="127021" name="Text Box 45"/>
            <p:cNvSpPr txBox="1">
              <a:spLocks noChangeArrowheads="1"/>
            </p:cNvSpPr>
            <p:nvPr/>
          </p:nvSpPr>
          <p:spPr bwMode="auto">
            <a:xfrm>
              <a:off x="1965" y="2726"/>
              <a:ext cx="11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11 + 6.7 = 17.7</a:t>
              </a:r>
            </a:p>
          </p:txBody>
        </p:sp>
        <p:sp>
          <p:nvSpPr>
            <p:cNvPr id="127022" name="Text Box 46"/>
            <p:cNvSpPr txBox="1">
              <a:spLocks noChangeArrowheads="1"/>
            </p:cNvSpPr>
            <p:nvPr/>
          </p:nvSpPr>
          <p:spPr bwMode="auto">
            <a:xfrm>
              <a:off x="3926" y="2651"/>
              <a:ext cx="118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 u="sng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10 + 3.0 = 13.0</a:t>
              </a:r>
              <a:endParaRPr lang="en-US" sz="20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cxnSp>
          <p:nvCxnSpPr>
            <p:cNvPr id="64558" name="AutoShape 47"/>
            <p:cNvCxnSpPr>
              <a:cxnSpLocks noChangeShapeType="1"/>
              <a:stCxn id="127013" idx="4"/>
              <a:endCxn id="127017" idx="2"/>
            </p:cNvCxnSpPr>
            <p:nvPr/>
          </p:nvCxnSpPr>
          <p:spPr bwMode="auto">
            <a:xfrm rot="16200000" flipH="1">
              <a:off x="3546" y="2580"/>
              <a:ext cx="109" cy="241"/>
            </a:xfrm>
            <a:prstGeom prst="curvedConnector2">
              <a:avLst/>
            </a:prstGeom>
            <a:noFill/>
            <a:ln w="28575">
              <a:solidFill>
                <a:srgbClr val="CC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7024" name="Text Box 48"/>
            <p:cNvSpPr txBox="1">
              <a:spLocks noChangeArrowheads="1"/>
            </p:cNvSpPr>
            <p:nvPr/>
          </p:nvSpPr>
          <p:spPr bwMode="auto">
            <a:xfrm>
              <a:off x="1920" y="2544"/>
              <a:ext cx="24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X</a:t>
              </a:r>
              <a:endParaRPr lang="en-US" sz="2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</p:grpSp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381000" y="4724400"/>
            <a:ext cx="8305800" cy="1981200"/>
            <a:chOff x="240" y="2976"/>
            <a:chExt cx="5232" cy="1248"/>
          </a:xfrm>
        </p:grpSpPr>
        <p:sp>
          <p:nvSpPr>
            <p:cNvPr id="127026" name="Rectangle 50"/>
            <p:cNvSpPr>
              <a:spLocks noChangeArrowheads="1"/>
            </p:cNvSpPr>
            <p:nvPr/>
          </p:nvSpPr>
          <p:spPr bwMode="auto">
            <a:xfrm>
              <a:off x="240" y="2976"/>
              <a:ext cx="5232" cy="12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GB" sz="2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127027" name="Oval 51"/>
            <p:cNvSpPr>
              <a:spLocks noChangeArrowheads="1"/>
            </p:cNvSpPr>
            <p:nvPr/>
          </p:nvSpPr>
          <p:spPr bwMode="auto">
            <a:xfrm>
              <a:off x="1422" y="3024"/>
              <a:ext cx="240" cy="192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S</a:t>
              </a:r>
            </a:p>
          </p:txBody>
        </p:sp>
        <p:sp>
          <p:nvSpPr>
            <p:cNvPr id="127028" name="Oval 52"/>
            <p:cNvSpPr>
              <a:spLocks noChangeArrowheads="1"/>
            </p:cNvSpPr>
            <p:nvPr/>
          </p:nvSpPr>
          <p:spPr bwMode="auto">
            <a:xfrm>
              <a:off x="346" y="3216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A</a:t>
              </a:r>
            </a:p>
          </p:txBody>
        </p:sp>
        <p:sp>
          <p:nvSpPr>
            <p:cNvPr id="127029" name="Oval 53"/>
            <p:cNvSpPr>
              <a:spLocks noChangeArrowheads="1"/>
            </p:cNvSpPr>
            <p:nvPr/>
          </p:nvSpPr>
          <p:spPr bwMode="auto">
            <a:xfrm>
              <a:off x="2567" y="3216"/>
              <a:ext cx="240" cy="19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D</a:t>
              </a:r>
            </a:p>
          </p:txBody>
        </p:sp>
        <p:cxnSp>
          <p:nvCxnSpPr>
            <p:cNvPr id="64523" name="AutoShape 54"/>
            <p:cNvCxnSpPr>
              <a:cxnSpLocks noChangeShapeType="1"/>
              <a:stCxn id="127027" idx="2"/>
              <a:endCxn id="127028" idx="7"/>
            </p:cNvCxnSpPr>
            <p:nvPr/>
          </p:nvCxnSpPr>
          <p:spPr bwMode="auto">
            <a:xfrm flipH="1">
              <a:off x="551" y="3120"/>
              <a:ext cx="865" cy="1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524" name="AutoShape 55"/>
            <p:cNvCxnSpPr>
              <a:cxnSpLocks noChangeShapeType="1"/>
              <a:stCxn id="127027" idx="6"/>
              <a:endCxn id="127029" idx="1"/>
            </p:cNvCxnSpPr>
            <p:nvPr/>
          </p:nvCxnSpPr>
          <p:spPr bwMode="auto">
            <a:xfrm>
              <a:off x="1668" y="3120"/>
              <a:ext cx="934" cy="1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7032" name="Oval 56"/>
            <p:cNvSpPr>
              <a:spLocks noChangeArrowheads="1"/>
            </p:cNvSpPr>
            <p:nvPr/>
          </p:nvSpPr>
          <p:spPr bwMode="auto">
            <a:xfrm>
              <a:off x="1905" y="3355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A</a:t>
              </a:r>
            </a:p>
          </p:txBody>
        </p:sp>
        <p:sp>
          <p:nvSpPr>
            <p:cNvPr id="127033" name="Oval 57"/>
            <p:cNvSpPr>
              <a:spLocks noChangeArrowheads="1"/>
            </p:cNvSpPr>
            <p:nvPr/>
          </p:nvSpPr>
          <p:spPr bwMode="auto">
            <a:xfrm>
              <a:off x="3360" y="3408"/>
              <a:ext cx="240" cy="19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E</a:t>
              </a:r>
            </a:p>
          </p:txBody>
        </p:sp>
        <p:cxnSp>
          <p:nvCxnSpPr>
            <p:cNvPr id="64527" name="AutoShape 58"/>
            <p:cNvCxnSpPr>
              <a:cxnSpLocks noChangeShapeType="1"/>
              <a:stCxn id="127029" idx="2"/>
              <a:endCxn id="127032" idx="7"/>
            </p:cNvCxnSpPr>
            <p:nvPr/>
          </p:nvCxnSpPr>
          <p:spPr bwMode="auto">
            <a:xfrm flipH="1">
              <a:off x="2110" y="3312"/>
              <a:ext cx="451" cy="6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528" name="AutoShape 59"/>
            <p:cNvCxnSpPr>
              <a:cxnSpLocks noChangeShapeType="1"/>
              <a:stCxn id="127029" idx="6"/>
              <a:endCxn id="127033" idx="1"/>
            </p:cNvCxnSpPr>
            <p:nvPr/>
          </p:nvCxnSpPr>
          <p:spPr bwMode="auto">
            <a:xfrm>
              <a:off x="2813" y="3312"/>
              <a:ext cx="582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7036" name="Oval 60"/>
            <p:cNvSpPr>
              <a:spLocks noChangeArrowheads="1"/>
            </p:cNvSpPr>
            <p:nvPr/>
          </p:nvSpPr>
          <p:spPr bwMode="auto">
            <a:xfrm>
              <a:off x="3024" y="3600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B</a:t>
              </a:r>
            </a:p>
          </p:txBody>
        </p:sp>
        <p:sp>
          <p:nvSpPr>
            <p:cNvPr id="127037" name="Oval 61"/>
            <p:cNvSpPr>
              <a:spLocks noChangeArrowheads="1"/>
            </p:cNvSpPr>
            <p:nvPr/>
          </p:nvSpPr>
          <p:spPr bwMode="auto">
            <a:xfrm>
              <a:off x="3735" y="3619"/>
              <a:ext cx="240" cy="19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F</a:t>
              </a:r>
            </a:p>
          </p:txBody>
        </p:sp>
        <p:cxnSp>
          <p:nvCxnSpPr>
            <p:cNvPr id="64531" name="AutoShape 62"/>
            <p:cNvCxnSpPr>
              <a:cxnSpLocks noChangeShapeType="1"/>
              <a:stCxn id="127033" idx="2"/>
              <a:endCxn id="127036" idx="0"/>
            </p:cNvCxnSpPr>
            <p:nvPr/>
          </p:nvCxnSpPr>
          <p:spPr bwMode="auto">
            <a:xfrm flipH="1">
              <a:off x="3144" y="3504"/>
              <a:ext cx="210" cy="9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532" name="AutoShape 63"/>
            <p:cNvCxnSpPr>
              <a:cxnSpLocks noChangeShapeType="1"/>
              <a:stCxn id="127033" idx="6"/>
              <a:endCxn id="127037" idx="0"/>
            </p:cNvCxnSpPr>
            <p:nvPr/>
          </p:nvCxnSpPr>
          <p:spPr bwMode="auto">
            <a:xfrm>
              <a:off x="3606" y="3504"/>
              <a:ext cx="249" cy="10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7040" name="Text Box 64"/>
            <p:cNvSpPr txBox="1">
              <a:spLocks noChangeArrowheads="1"/>
            </p:cNvSpPr>
            <p:nvPr/>
          </p:nvSpPr>
          <p:spPr bwMode="auto">
            <a:xfrm>
              <a:off x="528" y="3179"/>
              <a:ext cx="42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13.4</a:t>
              </a:r>
            </a:p>
          </p:txBody>
        </p:sp>
        <p:sp>
          <p:nvSpPr>
            <p:cNvPr id="127041" name="Text Box 65"/>
            <p:cNvSpPr txBox="1">
              <a:spLocks noChangeArrowheads="1"/>
            </p:cNvSpPr>
            <p:nvPr/>
          </p:nvSpPr>
          <p:spPr bwMode="auto">
            <a:xfrm>
              <a:off x="2648" y="3590"/>
              <a:ext cx="42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17.7</a:t>
              </a:r>
            </a:p>
          </p:txBody>
        </p:sp>
        <p:sp>
          <p:nvSpPr>
            <p:cNvPr id="127042" name="Oval 66"/>
            <p:cNvSpPr>
              <a:spLocks noChangeArrowheads="1"/>
            </p:cNvSpPr>
            <p:nvPr/>
          </p:nvSpPr>
          <p:spPr bwMode="auto">
            <a:xfrm>
              <a:off x="3736" y="3984"/>
              <a:ext cx="240" cy="192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G</a:t>
              </a:r>
            </a:p>
          </p:txBody>
        </p:sp>
        <p:cxnSp>
          <p:nvCxnSpPr>
            <p:cNvPr id="64536" name="AutoShape 67"/>
            <p:cNvCxnSpPr>
              <a:cxnSpLocks noChangeShapeType="1"/>
              <a:stCxn id="127037" idx="4"/>
              <a:endCxn id="127042" idx="0"/>
            </p:cNvCxnSpPr>
            <p:nvPr/>
          </p:nvCxnSpPr>
          <p:spPr bwMode="auto">
            <a:xfrm>
              <a:off x="3855" y="3817"/>
              <a:ext cx="1" cy="1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537" name="AutoShape 68"/>
            <p:cNvCxnSpPr>
              <a:cxnSpLocks noChangeShapeType="1"/>
              <a:stCxn id="127037" idx="3"/>
              <a:endCxn id="127042" idx="2"/>
            </p:cNvCxnSpPr>
            <p:nvPr/>
          </p:nvCxnSpPr>
          <p:spPr bwMode="auto">
            <a:xfrm rot="5400000">
              <a:off x="3604" y="3915"/>
              <a:ext cx="291" cy="40"/>
            </a:xfrm>
            <a:prstGeom prst="curvedConnector4">
              <a:avLst>
                <a:gd name="adj1" fmla="val 37111"/>
                <a:gd name="adj2" fmla="val 445000"/>
              </a:avLst>
            </a:prstGeom>
            <a:noFill/>
            <a:ln w="28575">
              <a:solidFill>
                <a:srgbClr val="CC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7045" name="Text Box 69"/>
            <p:cNvSpPr txBox="1">
              <a:spLocks noChangeArrowheads="1"/>
            </p:cNvSpPr>
            <p:nvPr/>
          </p:nvSpPr>
          <p:spPr bwMode="auto">
            <a:xfrm>
              <a:off x="3974" y="3947"/>
              <a:ext cx="118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 u="sng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13 + 0.0 = 13.0</a:t>
              </a:r>
            </a:p>
          </p:txBody>
        </p:sp>
        <p:sp>
          <p:nvSpPr>
            <p:cNvPr id="127046" name="Text Box 70"/>
            <p:cNvSpPr txBox="1">
              <a:spLocks noChangeArrowheads="1"/>
            </p:cNvSpPr>
            <p:nvPr/>
          </p:nvSpPr>
          <p:spPr bwMode="auto">
            <a:xfrm>
              <a:off x="4464" y="3408"/>
              <a:ext cx="6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>
                  <a:solidFill>
                    <a:srgbClr val="00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STOP!</a:t>
              </a:r>
            </a:p>
          </p:txBody>
        </p:sp>
        <p:sp>
          <p:nvSpPr>
            <p:cNvPr id="127047" name="Text Box 71"/>
            <p:cNvSpPr txBox="1">
              <a:spLocks noChangeArrowheads="1"/>
            </p:cNvSpPr>
            <p:nvPr/>
          </p:nvSpPr>
          <p:spPr bwMode="auto">
            <a:xfrm>
              <a:off x="1917" y="3504"/>
              <a:ext cx="24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X</a:t>
              </a:r>
              <a:endParaRPr lang="en-US" sz="2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Reference</a:t>
            </a:r>
            <a:endParaRPr lang="en-US" dirty="0" smtClean="0"/>
          </a:p>
        </p:txBody>
      </p:sp>
      <p:sp>
        <p:nvSpPr>
          <p:cNvPr id="65539" name="Rectangle 2"/>
          <p:cNvSpPr>
            <a:spLocks noChangeArrowheads="1"/>
          </p:cNvSpPr>
          <p:nvPr/>
        </p:nvSpPr>
        <p:spPr bwMode="auto">
          <a:xfrm>
            <a:off x="2667000" y="1905000"/>
            <a:ext cx="47244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GB" altLang="id-ID" sz="2400">
                <a:latin typeface="Times New Roman" panose="02020603050405020304" pitchFamily="18" charset="0"/>
                <a:cs typeface="Times New Roman" panose="02020603050405020304" pitchFamily="18" charset="0"/>
              </a:rPr>
              <a:t>Russel, Stuart J., Peter Norvig, "Artificial Intelligence, a modern approach“, Second Edition, Prentice Hall, New Jersey, 2003.</a:t>
            </a:r>
          </a:p>
          <a:p>
            <a:pPr algn="just"/>
            <a:endParaRPr lang="en-GB" altLang="id-ID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altLang="id-ID" sz="2400">
                <a:latin typeface="Times New Roman" panose="02020603050405020304" pitchFamily="18" charset="0"/>
                <a:cs typeface="Times New Roman" panose="02020603050405020304" pitchFamily="18" charset="0"/>
              </a:rPr>
              <a:t>Winston, Patrick Henry, "Artificial Intelligence“, Addison –Wesley.</a:t>
            </a:r>
          </a:p>
          <a:p>
            <a:pPr algn="just"/>
            <a:endParaRPr lang="en-GB" altLang="id-ID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altLang="id-ID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ChangeArrowheads="1"/>
          </p:cNvSpPr>
          <p:nvPr/>
        </p:nvSpPr>
        <p:spPr bwMode="auto">
          <a:xfrm flipV="1">
            <a:off x="990600" y="5791200"/>
            <a:ext cx="815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 rot="10800000"/>
          <a:lstStyle/>
          <a:p>
            <a:pPr eaLnBrk="0" hangingPunct="0">
              <a:buFontTx/>
              <a:buChar char="•"/>
              <a:defRPr/>
            </a:pPr>
            <a:endParaRPr lang="en-US" sz="3200" b="1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1470025" y="1516063"/>
            <a:ext cx="587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id-ID" altLang="id-ID" sz="2800">
              <a:solidFill>
                <a:srgbClr val="F8F8F8"/>
              </a:solidFill>
            </a:endParaRPr>
          </a:p>
        </p:txBody>
      </p:sp>
      <p:sp>
        <p:nvSpPr>
          <p:cNvPr id="365572" name="Rectangle 4"/>
          <p:cNvSpPr>
            <a:spLocks noChangeArrowheads="1"/>
          </p:cNvSpPr>
          <p:nvPr/>
        </p:nvSpPr>
        <p:spPr bwMode="auto">
          <a:xfrm flipV="1">
            <a:off x="990600" y="6477000"/>
            <a:ext cx="815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/>
          <a:lstStyle/>
          <a:p>
            <a:pPr algn="ctr" eaLnBrk="0" hangingPunct="0">
              <a:defRPr/>
            </a:pPr>
            <a:endParaRPr lang="en-US" sz="3200" b="1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ctr" eaLnBrk="0" hangingPunct="0">
              <a:defRPr/>
            </a:pPr>
            <a:endParaRPr lang="en-US" sz="3200" b="1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66565" name="Oval 6"/>
          <p:cNvSpPr>
            <a:spLocks noChangeArrowheads="1"/>
          </p:cNvSpPr>
          <p:nvPr/>
        </p:nvSpPr>
        <p:spPr bwMode="auto">
          <a:xfrm>
            <a:off x="2998788" y="0"/>
            <a:ext cx="3490912" cy="3806825"/>
          </a:xfrm>
          <a:prstGeom prst="ellipse">
            <a:avLst/>
          </a:prstGeom>
          <a:gradFill rotWithShape="0">
            <a:gsLst>
              <a:gs pos="0">
                <a:srgbClr val="008000"/>
              </a:gs>
              <a:gs pos="100000">
                <a:srgbClr val="0048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GB" altLang="id-ID" sz="2400">
              <a:latin typeface="Times New Roman" panose="02020603050405020304" pitchFamily="18" charset="0"/>
            </a:endParaRPr>
          </a:p>
        </p:txBody>
      </p:sp>
      <p:grpSp>
        <p:nvGrpSpPr>
          <p:cNvPr id="66566" name="Group 7"/>
          <p:cNvGrpSpPr>
            <a:grpSpLocks/>
          </p:cNvGrpSpPr>
          <p:nvPr/>
        </p:nvGrpSpPr>
        <p:grpSpPr bwMode="auto">
          <a:xfrm>
            <a:off x="3898900" y="2374900"/>
            <a:ext cx="3873500" cy="3644900"/>
            <a:chOff x="2456" y="2151"/>
            <a:chExt cx="2200" cy="2013"/>
          </a:xfrm>
        </p:grpSpPr>
        <p:sp>
          <p:nvSpPr>
            <p:cNvPr id="66575" name="Oval 8"/>
            <p:cNvSpPr>
              <a:spLocks noChangeArrowheads="1"/>
            </p:cNvSpPr>
            <p:nvPr/>
          </p:nvSpPr>
          <p:spPr bwMode="auto">
            <a:xfrm>
              <a:off x="2456" y="2165"/>
              <a:ext cx="2200" cy="1999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52F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66576" name="Freeform 9"/>
            <p:cNvSpPr>
              <a:spLocks/>
            </p:cNvSpPr>
            <p:nvPr/>
          </p:nvSpPr>
          <p:spPr bwMode="auto">
            <a:xfrm>
              <a:off x="2996" y="2151"/>
              <a:ext cx="1067" cy="794"/>
            </a:xfrm>
            <a:custGeom>
              <a:avLst/>
              <a:gdLst>
                <a:gd name="T0" fmla="*/ 1067 w 1067"/>
                <a:gd name="T1" fmla="*/ 123 h 794"/>
                <a:gd name="T2" fmla="*/ 996 w 1067"/>
                <a:gd name="T3" fmla="*/ 83 h 794"/>
                <a:gd name="T4" fmla="*/ 911 w 1067"/>
                <a:gd name="T5" fmla="*/ 54 h 794"/>
                <a:gd name="T6" fmla="*/ 822 w 1067"/>
                <a:gd name="T7" fmla="*/ 28 h 794"/>
                <a:gd name="T8" fmla="*/ 732 w 1067"/>
                <a:gd name="T9" fmla="*/ 14 h 794"/>
                <a:gd name="T10" fmla="*/ 652 w 1067"/>
                <a:gd name="T11" fmla="*/ 5 h 794"/>
                <a:gd name="T12" fmla="*/ 558 w 1067"/>
                <a:gd name="T13" fmla="*/ 0 h 794"/>
                <a:gd name="T14" fmla="*/ 461 w 1067"/>
                <a:gd name="T15" fmla="*/ 5 h 794"/>
                <a:gd name="T16" fmla="*/ 363 w 1067"/>
                <a:gd name="T17" fmla="*/ 15 h 794"/>
                <a:gd name="T18" fmla="*/ 276 w 1067"/>
                <a:gd name="T19" fmla="*/ 33 h 794"/>
                <a:gd name="T20" fmla="*/ 186 w 1067"/>
                <a:gd name="T21" fmla="*/ 59 h 794"/>
                <a:gd name="T22" fmla="*/ 89 w 1067"/>
                <a:gd name="T23" fmla="*/ 95 h 794"/>
                <a:gd name="T24" fmla="*/ 17 w 1067"/>
                <a:gd name="T25" fmla="*/ 129 h 794"/>
                <a:gd name="T26" fmla="*/ 23 w 1067"/>
                <a:gd name="T27" fmla="*/ 157 h 794"/>
                <a:gd name="T28" fmla="*/ 67 w 1067"/>
                <a:gd name="T29" fmla="*/ 185 h 794"/>
                <a:gd name="T30" fmla="*/ 108 w 1067"/>
                <a:gd name="T31" fmla="*/ 215 h 794"/>
                <a:gd name="T32" fmla="*/ 168 w 1067"/>
                <a:gd name="T33" fmla="*/ 262 h 794"/>
                <a:gd name="T34" fmla="*/ 228 w 1067"/>
                <a:gd name="T35" fmla="*/ 313 h 794"/>
                <a:gd name="T36" fmla="*/ 276 w 1067"/>
                <a:gd name="T37" fmla="*/ 362 h 794"/>
                <a:gd name="T38" fmla="*/ 320 w 1067"/>
                <a:gd name="T39" fmla="*/ 413 h 794"/>
                <a:gd name="T40" fmla="*/ 369 w 1067"/>
                <a:gd name="T41" fmla="*/ 481 h 794"/>
                <a:gd name="T42" fmla="*/ 415 w 1067"/>
                <a:gd name="T43" fmla="*/ 554 h 794"/>
                <a:gd name="T44" fmla="*/ 455 w 1067"/>
                <a:gd name="T45" fmla="*/ 628 h 794"/>
                <a:gd name="T46" fmla="*/ 486 w 1067"/>
                <a:gd name="T47" fmla="*/ 707 h 794"/>
                <a:gd name="T48" fmla="*/ 502 w 1067"/>
                <a:gd name="T49" fmla="*/ 775 h 794"/>
                <a:gd name="T50" fmla="*/ 538 w 1067"/>
                <a:gd name="T51" fmla="*/ 778 h 794"/>
                <a:gd name="T52" fmla="*/ 606 w 1067"/>
                <a:gd name="T53" fmla="*/ 741 h 794"/>
                <a:gd name="T54" fmla="*/ 670 w 1067"/>
                <a:gd name="T55" fmla="*/ 701 h 794"/>
                <a:gd name="T56" fmla="*/ 762 w 1067"/>
                <a:gd name="T57" fmla="*/ 630 h 794"/>
                <a:gd name="T58" fmla="*/ 824 w 1067"/>
                <a:gd name="T59" fmla="*/ 572 h 794"/>
                <a:gd name="T60" fmla="*/ 881 w 1067"/>
                <a:gd name="T61" fmla="*/ 505 h 794"/>
                <a:gd name="T62" fmla="*/ 934 w 1067"/>
                <a:gd name="T63" fmla="*/ 436 h 794"/>
                <a:gd name="T64" fmla="*/ 983 w 1067"/>
                <a:gd name="T65" fmla="*/ 356 h 794"/>
                <a:gd name="T66" fmla="*/ 1024 w 1067"/>
                <a:gd name="T67" fmla="*/ 279 h 794"/>
                <a:gd name="T68" fmla="*/ 1052 w 1067"/>
                <a:gd name="T69" fmla="*/ 191 h 794"/>
                <a:gd name="T70" fmla="*/ 1067 w 1067"/>
                <a:gd name="T71" fmla="*/ 138 h 79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067"/>
                <a:gd name="T109" fmla="*/ 0 h 794"/>
                <a:gd name="T110" fmla="*/ 1067 w 1067"/>
                <a:gd name="T111" fmla="*/ 794 h 79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067" h="794">
                  <a:moveTo>
                    <a:pt x="1067" y="138"/>
                  </a:moveTo>
                  <a:lnTo>
                    <a:pt x="1067" y="123"/>
                  </a:lnTo>
                  <a:lnTo>
                    <a:pt x="1032" y="102"/>
                  </a:lnTo>
                  <a:lnTo>
                    <a:pt x="996" y="83"/>
                  </a:lnTo>
                  <a:lnTo>
                    <a:pt x="955" y="67"/>
                  </a:lnTo>
                  <a:lnTo>
                    <a:pt x="911" y="54"/>
                  </a:lnTo>
                  <a:lnTo>
                    <a:pt x="867" y="40"/>
                  </a:lnTo>
                  <a:lnTo>
                    <a:pt x="822" y="28"/>
                  </a:lnTo>
                  <a:lnTo>
                    <a:pt x="775" y="19"/>
                  </a:lnTo>
                  <a:lnTo>
                    <a:pt x="732" y="14"/>
                  </a:lnTo>
                  <a:lnTo>
                    <a:pt x="691" y="8"/>
                  </a:lnTo>
                  <a:lnTo>
                    <a:pt x="652" y="5"/>
                  </a:lnTo>
                  <a:lnTo>
                    <a:pt x="609" y="3"/>
                  </a:lnTo>
                  <a:lnTo>
                    <a:pt x="558" y="0"/>
                  </a:lnTo>
                  <a:lnTo>
                    <a:pt x="511" y="3"/>
                  </a:lnTo>
                  <a:lnTo>
                    <a:pt x="461" y="5"/>
                  </a:lnTo>
                  <a:lnTo>
                    <a:pt x="417" y="8"/>
                  </a:lnTo>
                  <a:lnTo>
                    <a:pt x="363" y="15"/>
                  </a:lnTo>
                  <a:lnTo>
                    <a:pt x="320" y="24"/>
                  </a:lnTo>
                  <a:lnTo>
                    <a:pt x="276" y="33"/>
                  </a:lnTo>
                  <a:lnTo>
                    <a:pt x="232" y="45"/>
                  </a:lnTo>
                  <a:lnTo>
                    <a:pt x="186" y="59"/>
                  </a:lnTo>
                  <a:lnTo>
                    <a:pt x="136" y="76"/>
                  </a:lnTo>
                  <a:lnTo>
                    <a:pt x="89" y="95"/>
                  </a:lnTo>
                  <a:lnTo>
                    <a:pt x="54" y="110"/>
                  </a:lnTo>
                  <a:lnTo>
                    <a:pt x="17" y="129"/>
                  </a:lnTo>
                  <a:lnTo>
                    <a:pt x="0" y="144"/>
                  </a:lnTo>
                  <a:lnTo>
                    <a:pt x="23" y="157"/>
                  </a:lnTo>
                  <a:lnTo>
                    <a:pt x="46" y="172"/>
                  </a:lnTo>
                  <a:lnTo>
                    <a:pt x="67" y="185"/>
                  </a:lnTo>
                  <a:lnTo>
                    <a:pt x="89" y="200"/>
                  </a:lnTo>
                  <a:lnTo>
                    <a:pt x="108" y="215"/>
                  </a:lnTo>
                  <a:lnTo>
                    <a:pt x="145" y="242"/>
                  </a:lnTo>
                  <a:lnTo>
                    <a:pt x="168" y="262"/>
                  </a:lnTo>
                  <a:lnTo>
                    <a:pt x="197" y="285"/>
                  </a:lnTo>
                  <a:lnTo>
                    <a:pt x="228" y="313"/>
                  </a:lnTo>
                  <a:lnTo>
                    <a:pt x="253" y="335"/>
                  </a:lnTo>
                  <a:lnTo>
                    <a:pt x="276" y="362"/>
                  </a:lnTo>
                  <a:lnTo>
                    <a:pt x="300" y="388"/>
                  </a:lnTo>
                  <a:lnTo>
                    <a:pt x="320" y="413"/>
                  </a:lnTo>
                  <a:lnTo>
                    <a:pt x="343" y="444"/>
                  </a:lnTo>
                  <a:lnTo>
                    <a:pt x="369" y="481"/>
                  </a:lnTo>
                  <a:lnTo>
                    <a:pt x="396" y="523"/>
                  </a:lnTo>
                  <a:lnTo>
                    <a:pt x="415" y="554"/>
                  </a:lnTo>
                  <a:lnTo>
                    <a:pt x="433" y="588"/>
                  </a:lnTo>
                  <a:lnTo>
                    <a:pt x="455" y="628"/>
                  </a:lnTo>
                  <a:lnTo>
                    <a:pt x="471" y="670"/>
                  </a:lnTo>
                  <a:lnTo>
                    <a:pt x="486" y="707"/>
                  </a:lnTo>
                  <a:lnTo>
                    <a:pt x="499" y="744"/>
                  </a:lnTo>
                  <a:lnTo>
                    <a:pt x="502" y="775"/>
                  </a:lnTo>
                  <a:lnTo>
                    <a:pt x="504" y="794"/>
                  </a:lnTo>
                  <a:lnTo>
                    <a:pt x="538" y="778"/>
                  </a:lnTo>
                  <a:lnTo>
                    <a:pt x="576" y="757"/>
                  </a:lnTo>
                  <a:lnTo>
                    <a:pt x="606" y="741"/>
                  </a:lnTo>
                  <a:lnTo>
                    <a:pt x="639" y="718"/>
                  </a:lnTo>
                  <a:lnTo>
                    <a:pt x="670" y="701"/>
                  </a:lnTo>
                  <a:lnTo>
                    <a:pt x="716" y="668"/>
                  </a:lnTo>
                  <a:lnTo>
                    <a:pt x="762" y="630"/>
                  </a:lnTo>
                  <a:lnTo>
                    <a:pt x="798" y="600"/>
                  </a:lnTo>
                  <a:lnTo>
                    <a:pt x="824" y="572"/>
                  </a:lnTo>
                  <a:lnTo>
                    <a:pt x="854" y="539"/>
                  </a:lnTo>
                  <a:lnTo>
                    <a:pt x="881" y="505"/>
                  </a:lnTo>
                  <a:lnTo>
                    <a:pt x="909" y="471"/>
                  </a:lnTo>
                  <a:lnTo>
                    <a:pt x="934" y="436"/>
                  </a:lnTo>
                  <a:lnTo>
                    <a:pt x="960" y="396"/>
                  </a:lnTo>
                  <a:lnTo>
                    <a:pt x="983" y="356"/>
                  </a:lnTo>
                  <a:lnTo>
                    <a:pt x="1006" y="314"/>
                  </a:lnTo>
                  <a:lnTo>
                    <a:pt x="1024" y="279"/>
                  </a:lnTo>
                  <a:lnTo>
                    <a:pt x="1039" y="236"/>
                  </a:lnTo>
                  <a:lnTo>
                    <a:pt x="1052" y="191"/>
                  </a:lnTo>
                  <a:lnTo>
                    <a:pt x="1067" y="136"/>
                  </a:lnTo>
                  <a:lnTo>
                    <a:pt x="1067" y="138"/>
                  </a:lnTo>
                  <a:close/>
                </a:path>
              </a:pathLst>
            </a:custGeom>
            <a:gradFill rotWithShape="0">
              <a:gsLst>
                <a:gs pos="0">
                  <a:srgbClr val="008000"/>
                </a:gs>
                <a:gs pos="100000">
                  <a:srgbClr val="FF66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</p:grpSp>
      <p:grpSp>
        <p:nvGrpSpPr>
          <p:cNvPr id="66567" name="Group 10"/>
          <p:cNvGrpSpPr>
            <a:grpSpLocks/>
          </p:cNvGrpSpPr>
          <p:nvPr/>
        </p:nvGrpSpPr>
        <p:grpSpPr bwMode="auto">
          <a:xfrm>
            <a:off x="1676400" y="2373313"/>
            <a:ext cx="3921125" cy="3646487"/>
            <a:chOff x="1326" y="2258"/>
            <a:chExt cx="2200" cy="2000"/>
          </a:xfrm>
        </p:grpSpPr>
        <p:grpSp>
          <p:nvGrpSpPr>
            <p:cNvPr id="66571" name="Group 11"/>
            <p:cNvGrpSpPr>
              <a:grpSpLocks/>
            </p:cNvGrpSpPr>
            <p:nvPr/>
          </p:nvGrpSpPr>
          <p:grpSpPr bwMode="auto">
            <a:xfrm>
              <a:off x="1326" y="2258"/>
              <a:ext cx="2199" cy="2000"/>
              <a:chOff x="1326" y="2258"/>
              <a:chExt cx="2199" cy="2000"/>
            </a:xfrm>
          </p:grpSpPr>
          <p:sp>
            <p:nvSpPr>
              <p:cNvPr id="66573" name="Oval 12"/>
              <p:cNvSpPr>
                <a:spLocks noChangeArrowheads="1"/>
              </p:cNvSpPr>
              <p:nvPr/>
            </p:nvSpPr>
            <p:spPr bwMode="auto">
              <a:xfrm>
                <a:off x="1326" y="2259"/>
                <a:ext cx="2199" cy="1999"/>
              </a:xfrm>
              <a:prstGeom prst="ellipse">
                <a:avLst/>
              </a:prstGeom>
              <a:gradFill rotWithShape="0">
                <a:gsLst>
                  <a:gs pos="0">
                    <a:srgbClr val="0000CC"/>
                  </a:gs>
                  <a:gs pos="100000">
                    <a:srgbClr val="00007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66574" name="Freeform 13"/>
              <p:cNvSpPr>
                <a:spLocks/>
              </p:cNvSpPr>
              <p:nvPr/>
            </p:nvSpPr>
            <p:spPr bwMode="auto">
              <a:xfrm>
                <a:off x="1913" y="2258"/>
                <a:ext cx="1090" cy="792"/>
              </a:xfrm>
              <a:custGeom>
                <a:avLst/>
                <a:gdLst>
                  <a:gd name="T0" fmla="*/ 24 w 1090"/>
                  <a:gd name="T1" fmla="*/ 103 h 792"/>
                  <a:gd name="T2" fmla="*/ 115 w 1090"/>
                  <a:gd name="T3" fmla="*/ 68 h 792"/>
                  <a:gd name="T4" fmla="*/ 192 w 1090"/>
                  <a:gd name="T5" fmla="*/ 41 h 792"/>
                  <a:gd name="T6" fmla="*/ 289 w 1090"/>
                  <a:gd name="T7" fmla="*/ 20 h 792"/>
                  <a:gd name="T8" fmla="*/ 377 w 1090"/>
                  <a:gd name="T9" fmla="*/ 7 h 792"/>
                  <a:gd name="T10" fmla="*/ 464 w 1090"/>
                  <a:gd name="T11" fmla="*/ 0 h 792"/>
                  <a:gd name="T12" fmla="*/ 558 w 1090"/>
                  <a:gd name="T13" fmla="*/ 0 h 792"/>
                  <a:gd name="T14" fmla="*/ 663 w 1090"/>
                  <a:gd name="T15" fmla="*/ 9 h 792"/>
                  <a:gd name="T16" fmla="*/ 747 w 1090"/>
                  <a:gd name="T17" fmla="*/ 22 h 792"/>
                  <a:gd name="T18" fmla="*/ 837 w 1090"/>
                  <a:gd name="T19" fmla="*/ 43 h 792"/>
                  <a:gd name="T20" fmla="*/ 924 w 1090"/>
                  <a:gd name="T21" fmla="*/ 74 h 792"/>
                  <a:gd name="T22" fmla="*/ 1014 w 1090"/>
                  <a:gd name="T23" fmla="*/ 108 h 792"/>
                  <a:gd name="T24" fmla="*/ 1090 w 1090"/>
                  <a:gd name="T25" fmla="*/ 143 h 792"/>
                  <a:gd name="T26" fmla="*/ 1031 w 1090"/>
                  <a:gd name="T27" fmla="*/ 176 h 792"/>
                  <a:gd name="T28" fmla="*/ 975 w 1090"/>
                  <a:gd name="T29" fmla="*/ 213 h 792"/>
                  <a:gd name="T30" fmla="*/ 926 w 1090"/>
                  <a:gd name="T31" fmla="*/ 251 h 792"/>
                  <a:gd name="T32" fmla="*/ 875 w 1090"/>
                  <a:gd name="T33" fmla="*/ 294 h 792"/>
                  <a:gd name="T34" fmla="*/ 816 w 1090"/>
                  <a:gd name="T35" fmla="*/ 348 h 792"/>
                  <a:gd name="T36" fmla="*/ 775 w 1090"/>
                  <a:gd name="T37" fmla="*/ 391 h 792"/>
                  <a:gd name="T38" fmla="*/ 727 w 1090"/>
                  <a:gd name="T39" fmla="*/ 448 h 792"/>
                  <a:gd name="T40" fmla="*/ 674 w 1090"/>
                  <a:gd name="T41" fmla="*/ 524 h 792"/>
                  <a:gd name="T42" fmla="*/ 635 w 1090"/>
                  <a:gd name="T43" fmla="*/ 589 h 792"/>
                  <a:gd name="T44" fmla="*/ 597 w 1090"/>
                  <a:gd name="T45" fmla="*/ 678 h 792"/>
                  <a:gd name="T46" fmla="*/ 576 w 1090"/>
                  <a:gd name="T47" fmla="*/ 737 h 792"/>
                  <a:gd name="T48" fmla="*/ 564 w 1090"/>
                  <a:gd name="T49" fmla="*/ 792 h 792"/>
                  <a:gd name="T50" fmla="*/ 497 w 1090"/>
                  <a:gd name="T51" fmla="*/ 758 h 792"/>
                  <a:gd name="T52" fmla="*/ 435 w 1090"/>
                  <a:gd name="T53" fmla="*/ 719 h 792"/>
                  <a:gd name="T54" fmla="*/ 358 w 1090"/>
                  <a:gd name="T55" fmla="*/ 669 h 792"/>
                  <a:gd name="T56" fmla="*/ 276 w 1090"/>
                  <a:gd name="T57" fmla="*/ 601 h 792"/>
                  <a:gd name="T58" fmla="*/ 218 w 1090"/>
                  <a:gd name="T59" fmla="*/ 540 h 792"/>
                  <a:gd name="T60" fmla="*/ 162 w 1090"/>
                  <a:gd name="T61" fmla="*/ 472 h 792"/>
                  <a:gd name="T62" fmla="*/ 111 w 1090"/>
                  <a:gd name="T63" fmla="*/ 397 h 792"/>
                  <a:gd name="T64" fmla="*/ 66 w 1090"/>
                  <a:gd name="T65" fmla="*/ 314 h 792"/>
                  <a:gd name="T66" fmla="*/ 33 w 1090"/>
                  <a:gd name="T67" fmla="*/ 237 h 792"/>
                  <a:gd name="T68" fmla="*/ 10 w 1090"/>
                  <a:gd name="T69" fmla="*/ 169 h 792"/>
                  <a:gd name="T70" fmla="*/ 0 w 1090"/>
                  <a:gd name="T71" fmla="*/ 111 h 79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1090"/>
                  <a:gd name="T109" fmla="*/ 0 h 792"/>
                  <a:gd name="T110" fmla="*/ 1090 w 1090"/>
                  <a:gd name="T111" fmla="*/ 792 h 792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1090" h="792">
                    <a:moveTo>
                      <a:pt x="3" y="114"/>
                    </a:moveTo>
                    <a:lnTo>
                      <a:pt x="24" y="103"/>
                    </a:lnTo>
                    <a:lnTo>
                      <a:pt x="69" y="83"/>
                    </a:lnTo>
                    <a:lnTo>
                      <a:pt x="115" y="68"/>
                    </a:lnTo>
                    <a:lnTo>
                      <a:pt x="148" y="55"/>
                    </a:lnTo>
                    <a:lnTo>
                      <a:pt x="192" y="41"/>
                    </a:lnTo>
                    <a:lnTo>
                      <a:pt x="243" y="29"/>
                    </a:lnTo>
                    <a:lnTo>
                      <a:pt x="289" y="20"/>
                    </a:lnTo>
                    <a:lnTo>
                      <a:pt x="335" y="13"/>
                    </a:lnTo>
                    <a:lnTo>
                      <a:pt x="377" y="7"/>
                    </a:lnTo>
                    <a:lnTo>
                      <a:pt x="420" y="4"/>
                    </a:lnTo>
                    <a:lnTo>
                      <a:pt x="464" y="0"/>
                    </a:lnTo>
                    <a:lnTo>
                      <a:pt x="512" y="0"/>
                    </a:lnTo>
                    <a:lnTo>
                      <a:pt x="558" y="0"/>
                    </a:lnTo>
                    <a:lnTo>
                      <a:pt x="609" y="4"/>
                    </a:lnTo>
                    <a:lnTo>
                      <a:pt x="663" y="9"/>
                    </a:lnTo>
                    <a:lnTo>
                      <a:pt x="704" y="15"/>
                    </a:lnTo>
                    <a:lnTo>
                      <a:pt x="747" y="22"/>
                    </a:lnTo>
                    <a:lnTo>
                      <a:pt x="793" y="32"/>
                    </a:lnTo>
                    <a:lnTo>
                      <a:pt x="837" y="43"/>
                    </a:lnTo>
                    <a:lnTo>
                      <a:pt x="878" y="56"/>
                    </a:lnTo>
                    <a:lnTo>
                      <a:pt x="924" y="74"/>
                    </a:lnTo>
                    <a:lnTo>
                      <a:pt x="968" y="89"/>
                    </a:lnTo>
                    <a:lnTo>
                      <a:pt x="1014" y="108"/>
                    </a:lnTo>
                    <a:lnTo>
                      <a:pt x="1050" y="123"/>
                    </a:lnTo>
                    <a:lnTo>
                      <a:pt x="1090" y="143"/>
                    </a:lnTo>
                    <a:lnTo>
                      <a:pt x="1062" y="157"/>
                    </a:lnTo>
                    <a:lnTo>
                      <a:pt x="1031" y="176"/>
                    </a:lnTo>
                    <a:lnTo>
                      <a:pt x="1004" y="197"/>
                    </a:lnTo>
                    <a:lnTo>
                      <a:pt x="975" y="213"/>
                    </a:lnTo>
                    <a:lnTo>
                      <a:pt x="955" y="226"/>
                    </a:lnTo>
                    <a:lnTo>
                      <a:pt x="926" y="251"/>
                    </a:lnTo>
                    <a:lnTo>
                      <a:pt x="899" y="274"/>
                    </a:lnTo>
                    <a:lnTo>
                      <a:pt x="875" y="294"/>
                    </a:lnTo>
                    <a:lnTo>
                      <a:pt x="847" y="320"/>
                    </a:lnTo>
                    <a:lnTo>
                      <a:pt x="816" y="348"/>
                    </a:lnTo>
                    <a:lnTo>
                      <a:pt x="794" y="370"/>
                    </a:lnTo>
                    <a:lnTo>
                      <a:pt x="775" y="391"/>
                    </a:lnTo>
                    <a:lnTo>
                      <a:pt x="752" y="417"/>
                    </a:lnTo>
                    <a:lnTo>
                      <a:pt x="727" y="448"/>
                    </a:lnTo>
                    <a:lnTo>
                      <a:pt x="701" y="482"/>
                    </a:lnTo>
                    <a:lnTo>
                      <a:pt x="674" y="524"/>
                    </a:lnTo>
                    <a:lnTo>
                      <a:pt x="655" y="555"/>
                    </a:lnTo>
                    <a:lnTo>
                      <a:pt x="635" y="589"/>
                    </a:lnTo>
                    <a:lnTo>
                      <a:pt x="617" y="629"/>
                    </a:lnTo>
                    <a:lnTo>
                      <a:pt x="597" y="678"/>
                    </a:lnTo>
                    <a:lnTo>
                      <a:pt x="586" y="712"/>
                    </a:lnTo>
                    <a:lnTo>
                      <a:pt x="576" y="737"/>
                    </a:lnTo>
                    <a:lnTo>
                      <a:pt x="568" y="768"/>
                    </a:lnTo>
                    <a:lnTo>
                      <a:pt x="564" y="792"/>
                    </a:lnTo>
                    <a:lnTo>
                      <a:pt x="535" y="779"/>
                    </a:lnTo>
                    <a:lnTo>
                      <a:pt x="497" y="758"/>
                    </a:lnTo>
                    <a:lnTo>
                      <a:pt x="468" y="742"/>
                    </a:lnTo>
                    <a:lnTo>
                      <a:pt x="435" y="719"/>
                    </a:lnTo>
                    <a:lnTo>
                      <a:pt x="404" y="702"/>
                    </a:lnTo>
                    <a:lnTo>
                      <a:pt x="358" y="669"/>
                    </a:lnTo>
                    <a:lnTo>
                      <a:pt x="312" y="631"/>
                    </a:lnTo>
                    <a:lnTo>
                      <a:pt x="276" y="601"/>
                    </a:lnTo>
                    <a:lnTo>
                      <a:pt x="248" y="574"/>
                    </a:lnTo>
                    <a:lnTo>
                      <a:pt x="218" y="540"/>
                    </a:lnTo>
                    <a:lnTo>
                      <a:pt x="189" y="506"/>
                    </a:lnTo>
                    <a:lnTo>
                      <a:pt x="162" y="472"/>
                    </a:lnTo>
                    <a:lnTo>
                      <a:pt x="138" y="437"/>
                    </a:lnTo>
                    <a:lnTo>
                      <a:pt x="111" y="397"/>
                    </a:lnTo>
                    <a:lnTo>
                      <a:pt x="88" y="357"/>
                    </a:lnTo>
                    <a:lnTo>
                      <a:pt x="66" y="314"/>
                    </a:lnTo>
                    <a:lnTo>
                      <a:pt x="47" y="277"/>
                    </a:lnTo>
                    <a:lnTo>
                      <a:pt x="33" y="237"/>
                    </a:lnTo>
                    <a:lnTo>
                      <a:pt x="20" y="200"/>
                    </a:lnTo>
                    <a:lnTo>
                      <a:pt x="10" y="169"/>
                    </a:lnTo>
                    <a:lnTo>
                      <a:pt x="3" y="143"/>
                    </a:lnTo>
                    <a:lnTo>
                      <a:pt x="0" y="111"/>
                    </a:lnTo>
                    <a:lnTo>
                      <a:pt x="3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8000"/>
                  </a:gs>
                  <a:gs pos="100000">
                    <a:srgbClr val="000099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</p:grpSp>
        <p:sp>
          <p:nvSpPr>
            <p:cNvPr id="66572" name="Freeform 14"/>
            <p:cNvSpPr>
              <a:spLocks/>
            </p:cNvSpPr>
            <p:nvPr/>
          </p:nvSpPr>
          <p:spPr bwMode="auto">
            <a:xfrm>
              <a:off x="2453" y="3048"/>
              <a:ext cx="1073" cy="1078"/>
            </a:xfrm>
            <a:custGeom>
              <a:avLst/>
              <a:gdLst>
                <a:gd name="T0" fmla="*/ 54 w 1073"/>
                <a:gd name="T1" fmla="*/ 20 h 1078"/>
                <a:gd name="T2" fmla="*/ 116 w 1073"/>
                <a:gd name="T3" fmla="*/ 43 h 1078"/>
                <a:gd name="T4" fmla="*/ 202 w 1073"/>
                <a:gd name="T5" fmla="*/ 70 h 1078"/>
                <a:gd name="T6" fmla="*/ 290 w 1073"/>
                <a:gd name="T7" fmla="*/ 91 h 1078"/>
                <a:gd name="T8" fmla="*/ 386 w 1073"/>
                <a:gd name="T9" fmla="*/ 109 h 1078"/>
                <a:gd name="T10" fmla="*/ 499 w 1073"/>
                <a:gd name="T11" fmla="*/ 119 h 1078"/>
                <a:gd name="T12" fmla="*/ 612 w 1073"/>
                <a:gd name="T13" fmla="*/ 119 h 1078"/>
                <a:gd name="T14" fmla="*/ 733 w 1073"/>
                <a:gd name="T15" fmla="*/ 103 h 1078"/>
                <a:gd name="T16" fmla="*/ 819 w 1073"/>
                <a:gd name="T17" fmla="*/ 85 h 1078"/>
                <a:gd name="T18" fmla="*/ 893 w 1073"/>
                <a:gd name="T19" fmla="*/ 63 h 1078"/>
                <a:gd name="T20" fmla="*/ 970 w 1073"/>
                <a:gd name="T21" fmla="*/ 35 h 1078"/>
                <a:gd name="T22" fmla="*/ 1027 w 1073"/>
                <a:gd name="T23" fmla="*/ 12 h 1078"/>
                <a:gd name="T24" fmla="*/ 1055 w 1073"/>
                <a:gd name="T25" fmla="*/ 30 h 1078"/>
                <a:gd name="T26" fmla="*/ 1062 w 1073"/>
                <a:gd name="T27" fmla="*/ 85 h 1078"/>
                <a:gd name="T28" fmla="*/ 1070 w 1073"/>
                <a:gd name="T29" fmla="*/ 166 h 1078"/>
                <a:gd name="T30" fmla="*/ 1073 w 1073"/>
                <a:gd name="T31" fmla="*/ 227 h 1078"/>
                <a:gd name="T32" fmla="*/ 1067 w 1073"/>
                <a:gd name="T33" fmla="*/ 307 h 1078"/>
                <a:gd name="T34" fmla="*/ 1054 w 1073"/>
                <a:gd name="T35" fmla="*/ 393 h 1078"/>
                <a:gd name="T36" fmla="*/ 1031 w 1073"/>
                <a:gd name="T37" fmla="*/ 488 h 1078"/>
                <a:gd name="T38" fmla="*/ 998 w 1073"/>
                <a:gd name="T39" fmla="*/ 574 h 1078"/>
                <a:gd name="T40" fmla="*/ 958 w 1073"/>
                <a:gd name="T41" fmla="*/ 655 h 1078"/>
                <a:gd name="T42" fmla="*/ 912 w 1073"/>
                <a:gd name="T43" fmla="*/ 730 h 1078"/>
                <a:gd name="T44" fmla="*/ 855 w 1073"/>
                <a:gd name="T45" fmla="*/ 809 h 1078"/>
                <a:gd name="T46" fmla="*/ 784 w 1073"/>
                <a:gd name="T47" fmla="*/ 887 h 1078"/>
                <a:gd name="T48" fmla="*/ 704 w 1073"/>
                <a:gd name="T49" fmla="*/ 959 h 1078"/>
                <a:gd name="T50" fmla="*/ 627 w 1073"/>
                <a:gd name="T51" fmla="*/ 1016 h 1078"/>
                <a:gd name="T52" fmla="*/ 558 w 1073"/>
                <a:gd name="T53" fmla="*/ 1059 h 1078"/>
                <a:gd name="T54" fmla="*/ 497 w 1073"/>
                <a:gd name="T55" fmla="*/ 1061 h 1078"/>
                <a:gd name="T56" fmla="*/ 430 w 1073"/>
                <a:gd name="T57" fmla="*/ 1018 h 1078"/>
                <a:gd name="T58" fmla="*/ 366 w 1073"/>
                <a:gd name="T59" fmla="*/ 970 h 1078"/>
                <a:gd name="T60" fmla="*/ 300 w 1073"/>
                <a:gd name="T61" fmla="*/ 914 h 1078"/>
                <a:gd name="T62" fmla="*/ 223 w 1073"/>
                <a:gd name="T63" fmla="*/ 827 h 1078"/>
                <a:gd name="T64" fmla="*/ 166 w 1073"/>
                <a:gd name="T65" fmla="*/ 754 h 1078"/>
                <a:gd name="T66" fmla="*/ 116 w 1073"/>
                <a:gd name="T67" fmla="*/ 674 h 1078"/>
                <a:gd name="T68" fmla="*/ 74 w 1073"/>
                <a:gd name="T69" fmla="*/ 587 h 1078"/>
                <a:gd name="T70" fmla="*/ 41 w 1073"/>
                <a:gd name="T71" fmla="*/ 497 h 1078"/>
                <a:gd name="T72" fmla="*/ 16 w 1073"/>
                <a:gd name="T73" fmla="*/ 406 h 1078"/>
                <a:gd name="T74" fmla="*/ 1 w 1073"/>
                <a:gd name="T75" fmla="*/ 307 h 1078"/>
                <a:gd name="T76" fmla="*/ 0 w 1073"/>
                <a:gd name="T77" fmla="*/ 208 h 1078"/>
                <a:gd name="T78" fmla="*/ 5 w 1073"/>
                <a:gd name="T79" fmla="*/ 110 h 1078"/>
                <a:gd name="T80" fmla="*/ 18 w 1073"/>
                <a:gd name="T81" fmla="*/ 29 h 107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73"/>
                <a:gd name="T124" fmla="*/ 0 h 1078"/>
                <a:gd name="T125" fmla="*/ 1073 w 1073"/>
                <a:gd name="T126" fmla="*/ 1078 h 107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73" h="1078">
                  <a:moveTo>
                    <a:pt x="24" y="2"/>
                  </a:moveTo>
                  <a:lnTo>
                    <a:pt x="54" y="20"/>
                  </a:lnTo>
                  <a:lnTo>
                    <a:pt x="87" y="33"/>
                  </a:lnTo>
                  <a:lnTo>
                    <a:pt x="116" y="43"/>
                  </a:lnTo>
                  <a:lnTo>
                    <a:pt x="162" y="60"/>
                  </a:lnTo>
                  <a:lnTo>
                    <a:pt x="202" y="70"/>
                  </a:lnTo>
                  <a:lnTo>
                    <a:pt x="244" y="82"/>
                  </a:lnTo>
                  <a:lnTo>
                    <a:pt x="290" y="91"/>
                  </a:lnTo>
                  <a:lnTo>
                    <a:pt x="336" y="101"/>
                  </a:lnTo>
                  <a:lnTo>
                    <a:pt x="386" y="109"/>
                  </a:lnTo>
                  <a:lnTo>
                    <a:pt x="443" y="114"/>
                  </a:lnTo>
                  <a:lnTo>
                    <a:pt x="499" y="119"/>
                  </a:lnTo>
                  <a:lnTo>
                    <a:pt x="550" y="119"/>
                  </a:lnTo>
                  <a:lnTo>
                    <a:pt x="612" y="119"/>
                  </a:lnTo>
                  <a:lnTo>
                    <a:pt x="681" y="109"/>
                  </a:lnTo>
                  <a:lnTo>
                    <a:pt x="733" y="103"/>
                  </a:lnTo>
                  <a:lnTo>
                    <a:pt x="771" y="95"/>
                  </a:lnTo>
                  <a:lnTo>
                    <a:pt x="819" y="85"/>
                  </a:lnTo>
                  <a:lnTo>
                    <a:pt x="857" y="75"/>
                  </a:lnTo>
                  <a:lnTo>
                    <a:pt x="893" y="63"/>
                  </a:lnTo>
                  <a:lnTo>
                    <a:pt x="937" y="46"/>
                  </a:lnTo>
                  <a:lnTo>
                    <a:pt x="970" y="35"/>
                  </a:lnTo>
                  <a:lnTo>
                    <a:pt x="1001" y="21"/>
                  </a:lnTo>
                  <a:lnTo>
                    <a:pt x="1027" y="12"/>
                  </a:lnTo>
                  <a:lnTo>
                    <a:pt x="1047" y="0"/>
                  </a:lnTo>
                  <a:lnTo>
                    <a:pt x="1055" y="30"/>
                  </a:lnTo>
                  <a:lnTo>
                    <a:pt x="1060" y="60"/>
                  </a:lnTo>
                  <a:lnTo>
                    <a:pt x="1062" y="85"/>
                  </a:lnTo>
                  <a:lnTo>
                    <a:pt x="1068" y="132"/>
                  </a:lnTo>
                  <a:lnTo>
                    <a:pt x="1070" y="166"/>
                  </a:lnTo>
                  <a:lnTo>
                    <a:pt x="1073" y="199"/>
                  </a:lnTo>
                  <a:lnTo>
                    <a:pt x="1073" y="227"/>
                  </a:lnTo>
                  <a:lnTo>
                    <a:pt x="1068" y="273"/>
                  </a:lnTo>
                  <a:lnTo>
                    <a:pt x="1067" y="307"/>
                  </a:lnTo>
                  <a:lnTo>
                    <a:pt x="1062" y="347"/>
                  </a:lnTo>
                  <a:lnTo>
                    <a:pt x="1054" y="393"/>
                  </a:lnTo>
                  <a:lnTo>
                    <a:pt x="1047" y="431"/>
                  </a:lnTo>
                  <a:lnTo>
                    <a:pt x="1031" y="488"/>
                  </a:lnTo>
                  <a:lnTo>
                    <a:pt x="1016" y="532"/>
                  </a:lnTo>
                  <a:lnTo>
                    <a:pt x="998" y="574"/>
                  </a:lnTo>
                  <a:lnTo>
                    <a:pt x="981" y="611"/>
                  </a:lnTo>
                  <a:lnTo>
                    <a:pt x="958" y="655"/>
                  </a:lnTo>
                  <a:lnTo>
                    <a:pt x="935" y="696"/>
                  </a:lnTo>
                  <a:lnTo>
                    <a:pt x="912" y="730"/>
                  </a:lnTo>
                  <a:lnTo>
                    <a:pt x="886" y="766"/>
                  </a:lnTo>
                  <a:lnTo>
                    <a:pt x="855" y="809"/>
                  </a:lnTo>
                  <a:lnTo>
                    <a:pt x="819" y="853"/>
                  </a:lnTo>
                  <a:lnTo>
                    <a:pt x="784" y="887"/>
                  </a:lnTo>
                  <a:lnTo>
                    <a:pt x="747" y="924"/>
                  </a:lnTo>
                  <a:lnTo>
                    <a:pt x="704" y="959"/>
                  </a:lnTo>
                  <a:lnTo>
                    <a:pt x="660" y="991"/>
                  </a:lnTo>
                  <a:lnTo>
                    <a:pt x="627" y="1016"/>
                  </a:lnTo>
                  <a:lnTo>
                    <a:pt x="596" y="1038"/>
                  </a:lnTo>
                  <a:lnTo>
                    <a:pt x="558" y="1059"/>
                  </a:lnTo>
                  <a:lnTo>
                    <a:pt x="528" y="1078"/>
                  </a:lnTo>
                  <a:lnTo>
                    <a:pt x="497" y="1061"/>
                  </a:lnTo>
                  <a:lnTo>
                    <a:pt x="469" y="1044"/>
                  </a:lnTo>
                  <a:lnTo>
                    <a:pt x="430" y="1018"/>
                  </a:lnTo>
                  <a:lnTo>
                    <a:pt x="399" y="996"/>
                  </a:lnTo>
                  <a:lnTo>
                    <a:pt x="366" y="970"/>
                  </a:lnTo>
                  <a:lnTo>
                    <a:pt x="336" y="945"/>
                  </a:lnTo>
                  <a:lnTo>
                    <a:pt x="300" y="914"/>
                  </a:lnTo>
                  <a:lnTo>
                    <a:pt x="267" y="877"/>
                  </a:lnTo>
                  <a:lnTo>
                    <a:pt x="223" y="827"/>
                  </a:lnTo>
                  <a:lnTo>
                    <a:pt x="192" y="788"/>
                  </a:lnTo>
                  <a:lnTo>
                    <a:pt x="166" y="754"/>
                  </a:lnTo>
                  <a:lnTo>
                    <a:pt x="138" y="710"/>
                  </a:lnTo>
                  <a:lnTo>
                    <a:pt x="116" y="674"/>
                  </a:lnTo>
                  <a:lnTo>
                    <a:pt x="93" y="628"/>
                  </a:lnTo>
                  <a:lnTo>
                    <a:pt x="74" y="587"/>
                  </a:lnTo>
                  <a:lnTo>
                    <a:pt x="59" y="551"/>
                  </a:lnTo>
                  <a:lnTo>
                    <a:pt x="41" y="497"/>
                  </a:lnTo>
                  <a:lnTo>
                    <a:pt x="28" y="458"/>
                  </a:lnTo>
                  <a:lnTo>
                    <a:pt x="16" y="406"/>
                  </a:lnTo>
                  <a:lnTo>
                    <a:pt x="10" y="368"/>
                  </a:lnTo>
                  <a:lnTo>
                    <a:pt x="1" y="307"/>
                  </a:lnTo>
                  <a:lnTo>
                    <a:pt x="0" y="261"/>
                  </a:lnTo>
                  <a:lnTo>
                    <a:pt x="0" y="208"/>
                  </a:lnTo>
                  <a:lnTo>
                    <a:pt x="1" y="153"/>
                  </a:lnTo>
                  <a:lnTo>
                    <a:pt x="5" y="110"/>
                  </a:lnTo>
                  <a:lnTo>
                    <a:pt x="11" y="64"/>
                  </a:lnTo>
                  <a:lnTo>
                    <a:pt x="18" y="29"/>
                  </a:lnTo>
                  <a:lnTo>
                    <a:pt x="24" y="2"/>
                  </a:lnTo>
                  <a:close/>
                </a:path>
              </a:pathLst>
            </a:custGeom>
            <a:gradFill rotWithShape="0">
              <a:gsLst>
                <a:gs pos="0">
                  <a:srgbClr val="0000CC"/>
                </a:gs>
                <a:gs pos="100000">
                  <a:srgbClr val="CC66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</p:grpSp>
      <p:grpSp>
        <p:nvGrpSpPr>
          <p:cNvPr id="66568" name="Group 15"/>
          <p:cNvGrpSpPr>
            <a:grpSpLocks/>
          </p:cNvGrpSpPr>
          <p:nvPr/>
        </p:nvGrpSpPr>
        <p:grpSpPr bwMode="auto">
          <a:xfrm>
            <a:off x="2998788" y="2035175"/>
            <a:ext cx="4119562" cy="2308225"/>
            <a:chOff x="2644" y="2503"/>
            <a:chExt cx="724" cy="672"/>
          </a:xfrm>
        </p:grpSpPr>
        <p:sp>
          <p:nvSpPr>
            <p:cNvPr id="66569" name="Oval 16"/>
            <p:cNvSpPr>
              <a:spLocks noChangeArrowheads="1"/>
            </p:cNvSpPr>
            <p:nvPr/>
          </p:nvSpPr>
          <p:spPr bwMode="auto">
            <a:xfrm>
              <a:off x="2644" y="2503"/>
              <a:ext cx="720" cy="672"/>
            </a:xfrm>
            <a:prstGeom prst="ellipse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365585" name="Text Box 17"/>
            <p:cNvSpPr txBox="1">
              <a:spLocks noChangeArrowheads="1"/>
            </p:cNvSpPr>
            <p:nvPr/>
          </p:nvSpPr>
          <p:spPr bwMode="auto">
            <a:xfrm>
              <a:off x="2644" y="2623"/>
              <a:ext cx="724" cy="3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endParaRPr 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endParaRPr>
            </a:p>
            <a:p>
              <a:pPr algn="ctr" eaLnBrk="0" hangingPunct="0">
                <a:defRPr/>
              </a:pPr>
              <a:r>
                <a:rPr lang="en-US" sz="36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Black" pitchFamily="34" charset="0"/>
                </a:rPr>
                <a:t>TERIMA KASIH</a:t>
              </a:r>
              <a:endParaRPr lang="en-US" sz="24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Breadth-First Strategy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id-ID" smtClean="0"/>
              <a:t>  </a:t>
            </a:r>
            <a:r>
              <a:rPr lang="en-US" altLang="id-ID" sz="2800" smtClean="0"/>
              <a:t>New nodes are inserted at the end of FRINGE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556125" y="3538538"/>
            <a:ext cx="310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400">
                <a:latin typeface="Tahoma" panose="020B0604030504040204" pitchFamily="34" charset="0"/>
              </a:rPr>
              <a:t>FRINGE = (4, 5, 6, 7)</a:t>
            </a:r>
          </a:p>
        </p:txBody>
      </p:sp>
      <p:grpSp>
        <p:nvGrpSpPr>
          <p:cNvPr id="8197" name="Group 5"/>
          <p:cNvGrpSpPr>
            <a:grpSpLocks/>
          </p:cNvGrpSpPr>
          <p:nvPr/>
        </p:nvGrpSpPr>
        <p:grpSpPr bwMode="auto">
          <a:xfrm>
            <a:off x="1219200" y="2743200"/>
            <a:ext cx="2819400" cy="2209800"/>
            <a:chOff x="768" y="1728"/>
            <a:chExt cx="1776" cy="1392"/>
          </a:xfrm>
        </p:grpSpPr>
        <p:grpSp>
          <p:nvGrpSpPr>
            <p:cNvPr id="8205" name="Group 6"/>
            <p:cNvGrpSpPr>
              <a:grpSpLocks/>
            </p:cNvGrpSpPr>
            <p:nvPr/>
          </p:nvGrpSpPr>
          <p:grpSpPr bwMode="auto">
            <a:xfrm>
              <a:off x="768" y="1728"/>
              <a:ext cx="1776" cy="1392"/>
              <a:chOff x="768" y="1728"/>
              <a:chExt cx="1776" cy="1392"/>
            </a:xfrm>
          </p:grpSpPr>
          <p:grpSp>
            <p:nvGrpSpPr>
              <p:cNvPr id="8209" name="Group 7"/>
              <p:cNvGrpSpPr>
                <a:grpSpLocks/>
              </p:cNvGrpSpPr>
              <p:nvPr/>
            </p:nvGrpSpPr>
            <p:grpSpPr bwMode="auto">
              <a:xfrm>
                <a:off x="960" y="1824"/>
                <a:ext cx="1584" cy="1296"/>
                <a:chOff x="960" y="1824"/>
                <a:chExt cx="1584" cy="1296"/>
              </a:xfrm>
            </p:grpSpPr>
            <p:grpSp>
              <p:nvGrpSpPr>
                <p:cNvPr id="8217" name="Group 8"/>
                <p:cNvGrpSpPr>
                  <a:grpSpLocks/>
                </p:cNvGrpSpPr>
                <p:nvPr/>
              </p:nvGrpSpPr>
              <p:grpSpPr bwMode="auto">
                <a:xfrm>
                  <a:off x="960" y="1824"/>
                  <a:ext cx="1584" cy="1296"/>
                  <a:chOff x="1872" y="1872"/>
                  <a:chExt cx="1584" cy="1296"/>
                </a:xfrm>
              </p:grpSpPr>
              <p:grpSp>
                <p:nvGrpSpPr>
                  <p:cNvPr id="8219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1872" y="1872"/>
                    <a:ext cx="1584" cy="1296"/>
                    <a:chOff x="1872" y="1872"/>
                    <a:chExt cx="1584" cy="1296"/>
                  </a:xfrm>
                </p:grpSpPr>
                <p:sp>
                  <p:nvSpPr>
                    <p:cNvPr id="8221" name="Oval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92" y="1872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id-ID" altLang="id-ID"/>
                    </a:p>
                  </p:txBody>
                </p:sp>
                <p:sp>
                  <p:nvSpPr>
                    <p:cNvPr id="8222" name="Oval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400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id-ID" altLang="id-ID"/>
                    </a:p>
                  </p:txBody>
                </p:sp>
                <p:sp>
                  <p:nvSpPr>
                    <p:cNvPr id="8223" name="Oval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24" y="2400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id-ID" altLang="id-ID"/>
                    </a:p>
                  </p:txBody>
                </p:sp>
                <p:sp>
                  <p:nvSpPr>
                    <p:cNvPr id="8224" name="Oval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72" y="3024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id-ID" altLang="id-ID"/>
                    </a:p>
                  </p:txBody>
                </p:sp>
                <p:sp>
                  <p:nvSpPr>
                    <p:cNvPr id="8225" name="Oval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3024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id-ID" altLang="id-ID"/>
                    </a:p>
                  </p:txBody>
                </p:sp>
                <p:sp>
                  <p:nvSpPr>
                    <p:cNvPr id="8226" name="Oval 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3024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id-ID" altLang="id-ID"/>
                    </a:p>
                  </p:txBody>
                </p:sp>
                <p:sp>
                  <p:nvSpPr>
                    <p:cNvPr id="8227" name="Oval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12" y="3024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id-ID" altLang="id-ID"/>
                    </a:p>
                  </p:txBody>
                </p:sp>
                <p:sp>
                  <p:nvSpPr>
                    <p:cNvPr id="8228" name="Line 1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282" y="2000"/>
                      <a:ext cx="321" cy="41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id-ID"/>
                    </a:p>
                  </p:txBody>
                </p:sp>
                <p:sp>
                  <p:nvSpPr>
                    <p:cNvPr id="8229" name="Line 1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69" y="2534"/>
                      <a:ext cx="214" cy="49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id-ID"/>
                    </a:p>
                  </p:txBody>
                </p:sp>
                <p:sp>
                  <p:nvSpPr>
                    <p:cNvPr id="8230" name="Line 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26" y="2000"/>
                      <a:ext cx="321" cy="4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id-ID"/>
                    </a:p>
                  </p:txBody>
                </p:sp>
                <p:sp>
                  <p:nvSpPr>
                    <p:cNvPr id="8231" name="Line 2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866" y="2526"/>
                      <a:ext cx="198" cy="50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id-ID"/>
                    </a:p>
                  </p:txBody>
                </p:sp>
                <p:sp>
                  <p:nvSpPr>
                    <p:cNvPr id="8232" name="Line 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74" y="2534"/>
                      <a:ext cx="181" cy="49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id-ID"/>
                    </a:p>
                  </p:txBody>
                </p:sp>
                <p:sp>
                  <p:nvSpPr>
                    <p:cNvPr id="8233" name="Line 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46" y="2526"/>
                      <a:ext cx="214" cy="50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id-ID"/>
                    </a:p>
                  </p:txBody>
                </p:sp>
              </p:grpSp>
              <p:sp>
                <p:nvSpPr>
                  <p:cNvPr id="8220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1872"/>
                    <a:ext cx="144" cy="144"/>
                  </a:xfrm>
                  <a:prstGeom prst="ellipse">
                    <a:avLst/>
                  </a:pr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id-ID" altLang="id-ID"/>
                  </a:p>
                </p:txBody>
              </p:sp>
            </p:grpSp>
            <p:sp>
              <p:nvSpPr>
                <p:cNvPr id="8218" name="Oval 24"/>
                <p:cNvSpPr>
                  <a:spLocks noChangeArrowheads="1"/>
                </p:cNvSpPr>
                <p:nvPr/>
              </p:nvSpPr>
              <p:spPr bwMode="auto">
                <a:xfrm>
                  <a:off x="2400" y="2976"/>
                  <a:ext cx="144" cy="144"/>
                </a:xfrm>
                <a:prstGeom prst="ellipse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  <p:sp>
            <p:nvSpPr>
              <p:cNvPr id="8210" name="Text Box 25"/>
              <p:cNvSpPr txBox="1">
                <a:spLocks noChangeArrowheads="1"/>
              </p:cNvSpPr>
              <p:nvPr/>
            </p:nvSpPr>
            <p:spPr bwMode="auto">
              <a:xfrm>
                <a:off x="1056" y="2256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id-ID" sz="2400">
                    <a:latin typeface="Tahoma" panose="020B0604030504040204" pitchFamily="34" charset="0"/>
                  </a:rPr>
                  <a:t>2</a:t>
                </a:r>
              </a:p>
            </p:txBody>
          </p:sp>
          <p:sp>
            <p:nvSpPr>
              <p:cNvPr id="8211" name="Text Box 26"/>
              <p:cNvSpPr txBox="1">
                <a:spLocks noChangeArrowheads="1"/>
              </p:cNvSpPr>
              <p:nvPr/>
            </p:nvSpPr>
            <p:spPr bwMode="auto">
              <a:xfrm>
                <a:off x="1872" y="2256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id-ID" sz="2400">
                    <a:latin typeface="Tahoma" panose="020B0604030504040204" pitchFamily="34" charset="0"/>
                  </a:rPr>
                  <a:t>3</a:t>
                </a:r>
              </a:p>
            </p:txBody>
          </p:sp>
          <p:sp>
            <p:nvSpPr>
              <p:cNvPr id="8212" name="Text Box 27"/>
              <p:cNvSpPr txBox="1">
                <a:spLocks noChangeArrowheads="1"/>
              </p:cNvSpPr>
              <p:nvPr/>
            </p:nvSpPr>
            <p:spPr bwMode="auto">
              <a:xfrm>
                <a:off x="768" y="2832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id-ID" sz="2400">
                    <a:latin typeface="Tahoma" panose="020B0604030504040204" pitchFamily="34" charset="0"/>
                  </a:rPr>
                  <a:t>4</a:t>
                </a:r>
              </a:p>
            </p:txBody>
          </p:sp>
          <p:sp>
            <p:nvSpPr>
              <p:cNvPr id="8213" name="Text Box 28"/>
              <p:cNvSpPr txBox="1">
                <a:spLocks noChangeArrowheads="1"/>
              </p:cNvSpPr>
              <p:nvPr/>
            </p:nvSpPr>
            <p:spPr bwMode="auto">
              <a:xfrm>
                <a:off x="1296" y="2832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id-ID" sz="2400">
                    <a:latin typeface="Tahoma" panose="020B0604030504040204" pitchFamily="34" charset="0"/>
                  </a:rPr>
                  <a:t>5</a:t>
                </a:r>
              </a:p>
            </p:txBody>
          </p:sp>
          <p:sp>
            <p:nvSpPr>
              <p:cNvPr id="8214" name="Text Box 29"/>
              <p:cNvSpPr txBox="1">
                <a:spLocks noChangeArrowheads="1"/>
              </p:cNvSpPr>
              <p:nvPr/>
            </p:nvSpPr>
            <p:spPr bwMode="auto">
              <a:xfrm>
                <a:off x="1488" y="1728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id-ID" sz="2400">
                    <a:latin typeface="Tahoma" panose="020B0604030504040204" pitchFamily="34" charset="0"/>
                  </a:rPr>
                  <a:t>1</a:t>
                </a:r>
              </a:p>
            </p:txBody>
          </p:sp>
          <p:sp>
            <p:nvSpPr>
              <p:cNvPr id="8215" name="Text Box 30"/>
              <p:cNvSpPr txBox="1">
                <a:spLocks noChangeArrowheads="1"/>
              </p:cNvSpPr>
              <p:nvPr/>
            </p:nvSpPr>
            <p:spPr bwMode="auto">
              <a:xfrm>
                <a:off x="1711" y="2832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id-ID" sz="2400">
                    <a:latin typeface="Tahoma" panose="020B0604030504040204" pitchFamily="34" charset="0"/>
                  </a:rPr>
                  <a:t>6</a:t>
                </a:r>
              </a:p>
            </p:txBody>
          </p:sp>
          <p:sp>
            <p:nvSpPr>
              <p:cNvPr id="8216" name="Text Box 31"/>
              <p:cNvSpPr txBox="1">
                <a:spLocks noChangeArrowheads="1"/>
              </p:cNvSpPr>
              <p:nvPr/>
            </p:nvSpPr>
            <p:spPr bwMode="auto">
              <a:xfrm>
                <a:off x="2208" y="2832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id-ID" sz="2400">
                    <a:latin typeface="Tahoma" panose="020B0604030504040204" pitchFamily="34" charset="0"/>
                  </a:rPr>
                  <a:t>7</a:t>
                </a:r>
              </a:p>
            </p:txBody>
          </p:sp>
        </p:grpSp>
        <p:sp>
          <p:nvSpPr>
            <p:cNvPr id="8206" name="Oval 32"/>
            <p:cNvSpPr>
              <a:spLocks noChangeArrowheads="1"/>
            </p:cNvSpPr>
            <p:nvPr/>
          </p:nvSpPr>
          <p:spPr bwMode="auto">
            <a:xfrm>
              <a:off x="1248" y="2352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8207" name="Oval 33"/>
            <p:cNvSpPr>
              <a:spLocks noChangeArrowheads="1"/>
            </p:cNvSpPr>
            <p:nvPr/>
          </p:nvSpPr>
          <p:spPr bwMode="auto">
            <a:xfrm>
              <a:off x="1680" y="1824"/>
              <a:ext cx="144" cy="1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8208" name="Oval 34"/>
            <p:cNvSpPr>
              <a:spLocks noChangeArrowheads="1"/>
            </p:cNvSpPr>
            <p:nvPr/>
          </p:nvSpPr>
          <p:spPr bwMode="auto">
            <a:xfrm>
              <a:off x="2112" y="2352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</p:grpSp>
      <p:sp>
        <p:nvSpPr>
          <p:cNvPr id="8198" name="Oval 35"/>
          <p:cNvSpPr>
            <a:spLocks noChangeArrowheads="1"/>
          </p:cNvSpPr>
          <p:nvPr/>
        </p:nvSpPr>
        <p:spPr bwMode="auto">
          <a:xfrm>
            <a:off x="1524000" y="4724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8199" name="Oval 36"/>
          <p:cNvSpPr>
            <a:spLocks noChangeArrowheads="1"/>
          </p:cNvSpPr>
          <p:nvPr/>
        </p:nvSpPr>
        <p:spPr bwMode="auto">
          <a:xfrm>
            <a:off x="2362200" y="4724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8200" name="Oval 37"/>
          <p:cNvSpPr>
            <a:spLocks noChangeArrowheads="1"/>
          </p:cNvSpPr>
          <p:nvPr/>
        </p:nvSpPr>
        <p:spPr bwMode="auto">
          <a:xfrm>
            <a:off x="1981200" y="3733800"/>
            <a:ext cx="228600" cy="2286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8201" name="Oval 38"/>
          <p:cNvSpPr>
            <a:spLocks noChangeArrowheads="1"/>
          </p:cNvSpPr>
          <p:nvPr/>
        </p:nvSpPr>
        <p:spPr bwMode="auto">
          <a:xfrm>
            <a:off x="3352800" y="3733800"/>
            <a:ext cx="228600" cy="2286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8202" name="Oval 39"/>
          <p:cNvSpPr>
            <a:spLocks noChangeArrowheads="1"/>
          </p:cNvSpPr>
          <p:nvPr/>
        </p:nvSpPr>
        <p:spPr bwMode="auto">
          <a:xfrm>
            <a:off x="2971800" y="4724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8203" name="Oval 40"/>
          <p:cNvSpPr>
            <a:spLocks noChangeArrowheads="1"/>
          </p:cNvSpPr>
          <p:nvPr/>
        </p:nvSpPr>
        <p:spPr bwMode="auto">
          <a:xfrm>
            <a:off x="3810000" y="4724400"/>
            <a:ext cx="228600" cy="2286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33CC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8204" name="Slide Number Placeholder 4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35A1BEE-8D99-4526-9443-563D0A80675A}" type="slidenum">
              <a:rPr lang="en-US" altLang="id-ID"/>
              <a:pPr eaLnBrk="1" hangingPunct="1"/>
              <a:t>7</a:t>
            </a:fld>
            <a:endParaRPr lang="en-US" alt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Evaluation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4114800"/>
          </a:xfrm>
        </p:spPr>
        <p:txBody>
          <a:bodyPr/>
          <a:lstStyle/>
          <a:p>
            <a:r>
              <a:rPr lang="en-US" altLang="id-ID" smtClean="0"/>
              <a:t> </a:t>
            </a:r>
            <a:r>
              <a:rPr lang="en-US" altLang="id-ID" smtClean="0">
                <a:solidFill>
                  <a:srgbClr val="CC6600"/>
                </a:solidFill>
              </a:rPr>
              <a:t>b</a:t>
            </a:r>
            <a:r>
              <a:rPr lang="en-US" altLang="id-ID" smtClean="0"/>
              <a:t>: branching factor</a:t>
            </a:r>
          </a:p>
          <a:p>
            <a:r>
              <a:rPr lang="en-US" altLang="id-ID" smtClean="0"/>
              <a:t> </a:t>
            </a:r>
            <a:r>
              <a:rPr lang="en-US" altLang="id-ID" smtClean="0">
                <a:solidFill>
                  <a:srgbClr val="CC6600"/>
                </a:solidFill>
              </a:rPr>
              <a:t>d</a:t>
            </a:r>
            <a:r>
              <a:rPr lang="en-US" altLang="id-ID" smtClean="0"/>
              <a:t>: depth of shallowest goal node </a:t>
            </a:r>
          </a:p>
          <a:p>
            <a:r>
              <a:rPr lang="en-US" altLang="id-ID" smtClean="0"/>
              <a:t> Complete</a:t>
            </a:r>
          </a:p>
          <a:p>
            <a:r>
              <a:rPr lang="en-US" altLang="id-ID" smtClean="0"/>
              <a:t> Optimal if step cost is 1</a:t>
            </a:r>
          </a:p>
          <a:p>
            <a:r>
              <a:rPr lang="en-US" altLang="id-ID" smtClean="0"/>
              <a:t> Number of nodes generated:</a:t>
            </a:r>
            <a:br>
              <a:rPr lang="en-US" altLang="id-ID" smtClean="0"/>
            </a:br>
            <a:r>
              <a:rPr lang="en-US" altLang="id-ID" sz="2800" smtClean="0">
                <a:solidFill>
                  <a:srgbClr val="CC6600"/>
                </a:solidFill>
              </a:rPr>
              <a:t>1 + b + b</a:t>
            </a:r>
            <a:r>
              <a:rPr lang="en-US" altLang="id-ID" sz="2800" baseline="30000" smtClean="0">
                <a:solidFill>
                  <a:srgbClr val="CC66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2 </a:t>
            </a:r>
            <a:r>
              <a:rPr lang="en-US" altLang="id-ID" sz="2800" smtClean="0">
                <a:solidFill>
                  <a:srgbClr val="CC6600"/>
                </a:solidFill>
              </a:rPr>
              <a:t>+ … + b</a:t>
            </a:r>
            <a:r>
              <a:rPr lang="en-US" altLang="id-ID" sz="2800" baseline="30000" smtClean="0">
                <a:solidFill>
                  <a:srgbClr val="CC66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d </a:t>
            </a:r>
            <a:r>
              <a:rPr lang="en-US" altLang="id-ID" sz="2800" smtClean="0">
                <a:solidFill>
                  <a:srgbClr val="CC6600"/>
                </a:solidFill>
              </a:rPr>
              <a:t>+ b(b</a:t>
            </a:r>
            <a:r>
              <a:rPr lang="en-US" altLang="id-ID" sz="2800" baseline="30000" smtClean="0">
                <a:solidFill>
                  <a:srgbClr val="CC66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d</a:t>
            </a:r>
            <a:r>
              <a:rPr lang="en-US" altLang="id-ID" sz="2800" smtClean="0">
                <a:solidFill>
                  <a:srgbClr val="CC6600"/>
                </a:solidFill>
              </a:rPr>
              <a:t>-1) = O(b</a:t>
            </a:r>
            <a:r>
              <a:rPr lang="en-US" altLang="id-ID" sz="2800" baseline="30000" smtClean="0">
                <a:solidFill>
                  <a:srgbClr val="CC66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d+1</a:t>
            </a:r>
            <a:r>
              <a:rPr lang="en-US" altLang="id-ID" sz="2800" smtClean="0">
                <a:solidFill>
                  <a:srgbClr val="CC6600"/>
                </a:solidFill>
              </a:rPr>
              <a:t>)</a:t>
            </a:r>
            <a:r>
              <a:rPr lang="en-US" altLang="id-ID" smtClean="0"/>
              <a:t> </a:t>
            </a:r>
          </a:p>
          <a:p>
            <a:r>
              <a:rPr lang="en-US" altLang="id-ID" smtClean="0">
                <a:solidFill>
                  <a:srgbClr val="CC6600"/>
                </a:solidFill>
              </a:rPr>
              <a:t> </a:t>
            </a:r>
            <a:r>
              <a:rPr lang="en-US" altLang="id-ID" smtClean="0"/>
              <a:t>Time and space complexity is</a:t>
            </a:r>
            <a:r>
              <a:rPr lang="en-US" altLang="id-ID" smtClean="0">
                <a:solidFill>
                  <a:srgbClr val="CC6600"/>
                </a:solidFill>
              </a:rPr>
              <a:t> O(b</a:t>
            </a:r>
            <a:r>
              <a:rPr lang="en-US" altLang="id-ID" baseline="30000" smtClean="0">
                <a:solidFill>
                  <a:srgbClr val="CC66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d+1</a:t>
            </a:r>
            <a:r>
              <a:rPr lang="en-US" altLang="id-ID" smtClean="0">
                <a:solidFill>
                  <a:srgbClr val="CC6600"/>
                </a:solidFill>
              </a:rPr>
              <a:t>)</a:t>
            </a:r>
            <a:r>
              <a:rPr lang="en-US" altLang="id-ID" smtClean="0"/>
              <a:t> 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9DBE2CA-960F-48C7-9F8C-C9152141A36F}" type="slidenum">
              <a:rPr lang="en-US" altLang="id-ID"/>
              <a:pPr eaLnBrk="1" hangingPunct="1"/>
              <a:t>8</a:t>
            </a:fld>
            <a:endParaRPr lang="en-US" altLang="id-ID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746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Depth-First Strategy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8863" y="16002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id-ID" smtClean="0"/>
              <a:t> </a:t>
            </a:r>
            <a:r>
              <a:rPr lang="en-US" altLang="id-ID" sz="2800" smtClean="0"/>
              <a:t>New nodes are inserted at the front of FRINGE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4114800" y="2362200"/>
            <a:ext cx="35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d-ID" sz="2400">
                <a:latin typeface="Tahoma" panose="020B0604030504040204" pitchFamily="34" charset="0"/>
              </a:rPr>
              <a:t>1</a:t>
            </a:r>
          </a:p>
        </p:txBody>
      </p:sp>
      <p:grpSp>
        <p:nvGrpSpPr>
          <p:cNvPr id="10245" name="Group 5"/>
          <p:cNvGrpSpPr>
            <a:grpSpLocks/>
          </p:cNvGrpSpPr>
          <p:nvPr/>
        </p:nvGrpSpPr>
        <p:grpSpPr bwMode="auto">
          <a:xfrm>
            <a:off x="914400" y="2590800"/>
            <a:ext cx="7391400" cy="3276600"/>
            <a:chOff x="576" y="1632"/>
            <a:chExt cx="4656" cy="2064"/>
          </a:xfrm>
        </p:grpSpPr>
        <p:grpSp>
          <p:nvGrpSpPr>
            <p:cNvPr id="10250" name="Group 6"/>
            <p:cNvGrpSpPr>
              <a:grpSpLocks/>
            </p:cNvGrpSpPr>
            <p:nvPr/>
          </p:nvGrpSpPr>
          <p:grpSpPr bwMode="auto">
            <a:xfrm>
              <a:off x="576" y="1632"/>
              <a:ext cx="4656" cy="2064"/>
              <a:chOff x="576" y="1632"/>
              <a:chExt cx="4656" cy="2064"/>
            </a:xfrm>
          </p:grpSpPr>
          <p:sp>
            <p:nvSpPr>
              <p:cNvPr id="10255" name="Oval 7"/>
              <p:cNvSpPr>
                <a:spLocks noChangeArrowheads="1"/>
              </p:cNvSpPr>
              <p:nvPr/>
            </p:nvSpPr>
            <p:spPr bwMode="auto">
              <a:xfrm>
                <a:off x="2784" y="16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0256" name="Oval 8"/>
              <p:cNvSpPr>
                <a:spLocks noChangeArrowheads="1"/>
              </p:cNvSpPr>
              <p:nvPr/>
            </p:nvSpPr>
            <p:spPr bwMode="auto">
              <a:xfrm>
                <a:off x="1440" y="2208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0257" name="Oval 9"/>
              <p:cNvSpPr>
                <a:spLocks noChangeArrowheads="1"/>
              </p:cNvSpPr>
              <p:nvPr/>
            </p:nvSpPr>
            <p:spPr bwMode="auto">
              <a:xfrm>
                <a:off x="4176" y="2208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0258" name="Oval 10"/>
              <p:cNvSpPr>
                <a:spLocks noChangeArrowheads="1"/>
              </p:cNvSpPr>
              <p:nvPr/>
            </p:nvSpPr>
            <p:spPr bwMode="auto">
              <a:xfrm>
                <a:off x="4752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0259" name="Oval 11"/>
              <p:cNvSpPr>
                <a:spLocks noChangeArrowheads="1"/>
              </p:cNvSpPr>
              <p:nvPr/>
            </p:nvSpPr>
            <p:spPr bwMode="auto">
              <a:xfrm>
                <a:off x="3696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0260" name="Oval 12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0261" name="Oval 13"/>
              <p:cNvSpPr>
                <a:spLocks noChangeArrowheads="1"/>
              </p:cNvSpPr>
              <p:nvPr/>
            </p:nvSpPr>
            <p:spPr bwMode="auto">
              <a:xfrm>
                <a:off x="912" y="2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0262" name="Oval 14"/>
              <p:cNvSpPr>
                <a:spLocks noChangeArrowheads="1"/>
              </p:cNvSpPr>
              <p:nvPr/>
            </p:nvSpPr>
            <p:spPr bwMode="auto">
              <a:xfrm>
                <a:off x="1680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0263" name="Oval 15"/>
              <p:cNvSpPr>
                <a:spLocks noChangeArrowheads="1"/>
              </p:cNvSpPr>
              <p:nvPr/>
            </p:nvSpPr>
            <p:spPr bwMode="auto">
              <a:xfrm>
                <a:off x="340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0264" name="Oval 16"/>
              <p:cNvSpPr>
                <a:spLocks noChangeArrowheads="1"/>
              </p:cNvSpPr>
              <p:nvPr/>
            </p:nvSpPr>
            <p:spPr bwMode="auto">
              <a:xfrm>
                <a:off x="2400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0265" name="Oval 17"/>
              <p:cNvSpPr>
                <a:spLocks noChangeArrowheads="1"/>
              </p:cNvSpPr>
              <p:nvPr/>
            </p:nvSpPr>
            <p:spPr bwMode="auto">
              <a:xfrm>
                <a:off x="124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0266" name="Oval 18"/>
              <p:cNvSpPr>
                <a:spLocks noChangeArrowheads="1"/>
              </p:cNvSpPr>
              <p:nvPr/>
            </p:nvSpPr>
            <p:spPr bwMode="auto">
              <a:xfrm>
                <a:off x="576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0267" name="Line 19"/>
              <p:cNvSpPr>
                <a:spLocks noChangeShapeType="1"/>
              </p:cNvSpPr>
              <p:nvPr/>
            </p:nvSpPr>
            <p:spPr bwMode="auto">
              <a:xfrm flipH="1">
                <a:off x="1580" y="1728"/>
                <a:ext cx="1204" cy="5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0268" name="Line 20"/>
              <p:cNvSpPr>
                <a:spLocks noChangeShapeType="1"/>
              </p:cNvSpPr>
              <p:nvPr/>
            </p:nvSpPr>
            <p:spPr bwMode="auto">
              <a:xfrm>
                <a:off x="2905" y="1744"/>
                <a:ext cx="1267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0269" name="Line 21"/>
              <p:cNvSpPr>
                <a:spLocks noChangeShapeType="1"/>
              </p:cNvSpPr>
              <p:nvPr/>
            </p:nvSpPr>
            <p:spPr bwMode="auto">
              <a:xfrm flipH="1">
                <a:off x="1037" y="2329"/>
                <a:ext cx="428" cy="5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0270" name="Line 22"/>
              <p:cNvSpPr>
                <a:spLocks noChangeShapeType="1"/>
              </p:cNvSpPr>
              <p:nvPr/>
            </p:nvSpPr>
            <p:spPr bwMode="auto">
              <a:xfrm>
                <a:off x="1580" y="2329"/>
                <a:ext cx="452" cy="5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0271" name="Line 23"/>
              <p:cNvSpPr>
                <a:spLocks noChangeShapeType="1"/>
              </p:cNvSpPr>
              <p:nvPr/>
            </p:nvSpPr>
            <p:spPr bwMode="auto">
              <a:xfrm>
                <a:off x="4295" y="2337"/>
                <a:ext cx="486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0272" name="Line 24"/>
              <p:cNvSpPr>
                <a:spLocks noChangeShapeType="1"/>
              </p:cNvSpPr>
              <p:nvPr/>
            </p:nvSpPr>
            <p:spPr bwMode="auto">
              <a:xfrm flipH="1">
                <a:off x="3818" y="2345"/>
                <a:ext cx="403" cy="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0273" name="Line 25"/>
              <p:cNvSpPr>
                <a:spLocks noChangeShapeType="1"/>
              </p:cNvSpPr>
              <p:nvPr/>
            </p:nvSpPr>
            <p:spPr bwMode="auto">
              <a:xfrm flipH="1">
                <a:off x="667" y="2962"/>
                <a:ext cx="279" cy="5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0274" name="Line 26"/>
              <p:cNvSpPr>
                <a:spLocks noChangeShapeType="1"/>
              </p:cNvSpPr>
              <p:nvPr/>
            </p:nvSpPr>
            <p:spPr bwMode="auto">
              <a:xfrm>
                <a:off x="1012" y="2971"/>
                <a:ext cx="280" cy="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0275" name="Line 27"/>
              <p:cNvSpPr>
                <a:spLocks noChangeShapeType="1"/>
              </p:cNvSpPr>
              <p:nvPr/>
            </p:nvSpPr>
            <p:spPr bwMode="auto">
              <a:xfrm flipH="1">
                <a:off x="1761" y="2971"/>
                <a:ext cx="288" cy="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0276" name="Line 28"/>
              <p:cNvSpPr>
                <a:spLocks noChangeShapeType="1"/>
              </p:cNvSpPr>
              <p:nvPr/>
            </p:nvSpPr>
            <p:spPr bwMode="auto">
              <a:xfrm>
                <a:off x="2115" y="2971"/>
                <a:ext cx="321" cy="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0277" name="Oval 29"/>
              <p:cNvSpPr>
                <a:spLocks noChangeArrowheads="1"/>
              </p:cNvSpPr>
              <p:nvPr/>
            </p:nvSpPr>
            <p:spPr bwMode="auto">
              <a:xfrm>
                <a:off x="2784" y="1632"/>
                <a:ext cx="144" cy="144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grpSp>
            <p:nvGrpSpPr>
              <p:cNvPr id="10278" name="Group 30"/>
              <p:cNvGrpSpPr>
                <a:grpSpLocks/>
              </p:cNvGrpSpPr>
              <p:nvPr/>
            </p:nvGrpSpPr>
            <p:grpSpPr bwMode="auto">
              <a:xfrm>
                <a:off x="3984" y="3552"/>
                <a:ext cx="144" cy="144"/>
                <a:chOff x="4176" y="3552"/>
                <a:chExt cx="144" cy="144"/>
              </a:xfrm>
            </p:grpSpPr>
            <p:sp>
              <p:nvSpPr>
                <p:cNvPr id="10285" name="Oval 31"/>
                <p:cNvSpPr>
                  <a:spLocks noChangeArrowheads="1"/>
                </p:cNvSpPr>
                <p:nvPr/>
              </p:nvSpPr>
              <p:spPr bwMode="auto">
                <a:xfrm>
                  <a:off x="4176" y="3552"/>
                  <a:ext cx="144" cy="144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  <p:sp>
              <p:nvSpPr>
                <p:cNvPr id="10286" name="Oval 32"/>
                <p:cNvSpPr>
                  <a:spLocks noChangeArrowheads="1"/>
                </p:cNvSpPr>
                <p:nvPr/>
              </p:nvSpPr>
              <p:spPr bwMode="auto">
                <a:xfrm>
                  <a:off x="4176" y="3552"/>
                  <a:ext cx="144" cy="144"/>
                </a:xfrm>
                <a:prstGeom prst="ellipse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id-ID" altLang="id-ID"/>
                </a:p>
              </p:txBody>
            </p:sp>
          </p:grpSp>
          <p:sp>
            <p:nvSpPr>
              <p:cNvPr id="10279" name="Oval 33"/>
              <p:cNvSpPr>
                <a:spLocks noChangeArrowheads="1"/>
              </p:cNvSpPr>
              <p:nvPr/>
            </p:nvSpPr>
            <p:spPr bwMode="auto">
              <a:xfrm>
                <a:off x="4512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0280" name="Oval 34"/>
              <p:cNvSpPr>
                <a:spLocks noChangeArrowheads="1"/>
              </p:cNvSpPr>
              <p:nvPr/>
            </p:nvSpPr>
            <p:spPr bwMode="auto">
              <a:xfrm>
                <a:off x="5088" y="355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10281" name="Line 35"/>
              <p:cNvSpPr>
                <a:spLocks noChangeShapeType="1"/>
              </p:cNvSpPr>
              <p:nvPr/>
            </p:nvSpPr>
            <p:spPr bwMode="auto">
              <a:xfrm flipH="1">
                <a:off x="3497" y="2962"/>
                <a:ext cx="222" cy="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0282" name="Line 36"/>
              <p:cNvSpPr>
                <a:spLocks noChangeShapeType="1"/>
              </p:cNvSpPr>
              <p:nvPr/>
            </p:nvSpPr>
            <p:spPr bwMode="auto">
              <a:xfrm>
                <a:off x="3818" y="2954"/>
                <a:ext cx="222" cy="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0283" name="Line 37"/>
              <p:cNvSpPr>
                <a:spLocks noChangeShapeType="1"/>
              </p:cNvSpPr>
              <p:nvPr/>
            </p:nvSpPr>
            <p:spPr bwMode="auto">
              <a:xfrm flipH="1">
                <a:off x="4583" y="2971"/>
                <a:ext cx="206" cy="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  <p:sp>
            <p:nvSpPr>
              <p:cNvPr id="10284" name="Line 38"/>
              <p:cNvSpPr>
                <a:spLocks noChangeShapeType="1"/>
              </p:cNvSpPr>
              <p:nvPr/>
            </p:nvSpPr>
            <p:spPr bwMode="auto">
              <a:xfrm>
                <a:off x="4880" y="2962"/>
                <a:ext cx="246" cy="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d-ID"/>
              </a:p>
            </p:txBody>
          </p:sp>
        </p:grpSp>
        <p:sp>
          <p:nvSpPr>
            <p:cNvPr id="10251" name="Text Box 39"/>
            <p:cNvSpPr txBox="1">
              <a:spLocks noChangeArrowheads="1"/>
            </p:cNvSpPr>
            <p:nvPr/>
          </p:nvSpPr>
          <p:spPr bwMode="auto">
            <a:xfrm>
              <a:off x="1248" y="2064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4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0252" name="Text Box 40"/>
            <p:cNvSpPr txBox="1">
              <a:spLocks noChangeArrowheads="1"/>
            </p:cNvSpPr>
            <p:nvPr/>
          </p:nvSpPr>
          <p:spPr bwMode="auto">
            <a:xfrm>
              <a:off x="4320" y="2064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40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10253" name="Text Box 41"/>
            <p:cNvSpPr txBox="1">
              <a:spLocks noChangeArrowheads="1"/>
            </p:cNvSpPr>
            <p:nvPr/>
          </p:nvSpPr>
          <p:spPr bwMode="auto">
            <a:xfrm>
              <a:off x="720" y="2640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40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10254" name="Text Box 42"/>
            <p:cNvSpPr txBox="1">
              <a:spLocks noChangeArrowheads="1"/>
            </p:cNvSpPr>
            <p:nvPr/>
          </p:nvSpPr>
          <p:spPr bwMode="auto">
            <a:xfrm>
              <a:off x="2112" y="2640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400">
                  <a:latin typeface="Tahoma" panose="020B0604030504040204" pitchFamily="34" charset="0"/>
                </a:rPr>
                <a:t>5</a:t>
              </a:r>
            </a:p>
          </p:txBody>
        </p:sp>
      </p:grpSp>
      <p:grpSp>
        <p:nvGrpSpPr>
          <p:cNvPr id="10246" name="Group 43"/>
          <p:cNvGrpSpPr>
            <a:grpSpLocks/>
          </p:cNvGrpSpPr>
          <p:nvPr/>
        </p:nvGrpSpPr>
        <p:grpSpPr bwMode="auto">
          <a:xfrm>
            <a:off x="3276600" y="2514600"/>
            <a:ext cx="2038350" cy="1524000"/>
            <a:chOff x="2064" y="1584"/>
            <a:chExt cx="1284" cy="960"/>
          </a:xfrm>
        </p:grpSpPr>
        <p:sp>
          <p:nvSpPr>
            <p:cNvPr id="10248" name="AutoShape 44"/>
            <p:cNvSpPr>
              <a:spLocks noChangeArrowheads="1"/>
            </p:cNvSpPr>
            <p:nvPr/>
          </p:nvSpPr>
          <p:spPr bwMode="auto">
            <a:xfrm>
              <a:off x="2448" y="1584"/>
              <a:ext cx="144" cy="96"/>
            </a:xfrm>
            <a:prstGeom prst="chevron">
              <a:avLst>
                <a:gd name="adj" fmla="val 37500"/>
              </a:avLst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10249" name="Text Box 45"/>
            <p:cNvSpPr txBox="1">
              <a:spLocks noChangeArrowheads="1"/>
            </p:cNvSpPr>
            <p:nvPr/>
          </p:nvSpPr>
          <p:spPr bwMode="auto">
            <a:xfrm>
              <a:off x="2064" y="2256"/>
              <a:ext cx="12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d-ID" sz="2400">
                  <a:latin typeface="Tahoma" panose="020B0604030504040204" pitchFamily="34" charset="0"/>
                </a:rPr>
                <a:t>FRINGE = (1)</a:t>
              </a:r>
            </a:p>
          </p:txBody>
        </p:sp>
      </p:grpSp>
      <p:sp>
        <p:nvSpPr>
          <p:cNvPr id="10247" name="Slide Number Placeholder 4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78154E3-57B0-49AA-9AD0-24FAC7AC5486}" type="slidenum">
              <a:rPr lang="en-US" altLang="id-ID"/>
              <a:pPr eaLnBrk="1" hangingPunct="1"/>
              <a:t>9</a:t>
            </a:fld>
            <a:endParaRPr lang="en-US" altLang="id-ID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6032</TotalTime>
  <Words>2773</Words>
  <Application>Microsoft Office PowerPoint</Application>
  <PresentationFormat>On-screen Show (4:3)</PresentationFormat>
  <Paragraphs>1067</Paragraphs>
  <Slides>64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4" baseType="lpstr">
      <vt:lpstr>Arial</vt:lpstr>
      <vt:lpstr>Arial Narrow</vt:lpstr>
      <vt:lpstr>Garamond</vt:lpstr>
      <vt:lpstr>Tahoma</vt:lpstr>
      <vt:lpstr>Times New Roman</vt:lpstr>
      <vt:lpstr>Symbol</vt:lpstr>
      <vt:lpstr>Wingdings</vt:lpstr>
      <vt:lpstr>Comic Sans MS</vt:lpstr>
      <vt:lpstr>Arial Black</vt:lpstr>
      <vt:lpstr>Default Design</vt:lpstr>
      <vt:lpstr>PowerPoint Presentation</vt:lpstr>
      <vt:lpstr>Search Algorithms</vt:lpstr>
      <vt:lpstr>Blind Strategies</vt:lpstr>
      <vt:lpstr>Breadth-First Strategy</vt:lpstr>
      <vt:lpstr>Breadth-First Strategy</vt:lpstr>
      <vt:lpstr>Breadth-First Strategy</vt:lpstr>
      <vt:lpstr>Breadth-First Strategy</vt:lpstr>
      <vt:lpstr>Evaluation</vt:lpstr>
      <vt:lpstr>Depth-First Strategy</vt:lpstr>
      <vt:lpstr>Depth-First Strategy</vt:lpstr>
      <vt:lpstr>Depth-First Strategy</vt:lpstr>
      <vt:lpstr>Depth-First Strategy</vt:lpstr>
      <vt:lpstr>Depth-First Strategy</vt:lpstr>
      <vt:lpstr>Depth-First Strategy</vt:lpstr>
      <vt:lpstr>Depth-First Strategy</vt:lpstr>
      <vt:lpstr>Depth-First Strategy</vt:lpstr>
      <vt:lpstr>Depth-First Strategy</vt:lpstr>
      <vt:lpstr>Depth-First Strategy</vt:lpstr>
      <vt:lpstr>Depth-First Strategy</vt:lpstr>
      <vt:lpstr>Evaluation</vt:lpstr>
      <vt:lpstr>Uniform-Cost Strategy</vt:lpstr>
      <vt:lpstr>Informed (Heuristic) Search </vt:lpstr>
      <vt:lpstr>Search with Domain Knowledge added</vt:lpstr>
      <vt:lpstr>Concept of informed (heuristic) search</vt:lpstr>
      <vt:lpstr>Knowledge/info</vt:lpstr>
      <vt:lpstr>Knowledge/info</vt:lpstr>
      <vt:lpstr>Heuristic Search Methods</vt:lpstr>
      <vt:lpstr>Informed Search</vt:lpstr>
      <vt:lpstr>Hill-climbing search</vt:lpstr>
      <vt:lpstr>Hill climbing on a surface of states</vt:lpstr>
      <vt:lpstr>Hill climbing </vt:lpstr>
      <vt:lpstr>Robot Navigation</vt:lpstr>
      <vt:lpstr>Drawbacks of hill climbing</vt:lpstr>
      <vt:lpstr>Hill climbing example </vt:lpstr>
      <vt:lpstr>Example of a local maximum</vt:lpstr>
      <vt:lpstr>Greedy Search</vt:lpstr>
      <vt:lpstr>Robot Navigation</vt:lpstr>
      <vt:lpstr>Robot Navigation</vt:lpstr>
      <vt:lpstr>Robot Navigation</vt:lpstr>
      <vt:lpstr>Heuristic Searches - Greedy search</vt:lpstr>
      <vt:lpstr>Greedy search algorithm</vt:lpstr>
      <vt:lpstr>Heuristic Searches - Greedy Search</vt:lpstr>
      <vt:lpstr>More informed search</vt:lpstr>
      <vt:lpstr>Robot Navigation</vt:lpstr>
      <vt:lpstr>Can we Prove Anything?</vt:lpstr>
      <vt:lpstr>Admissible heuristic</vt:lpstr>
      <vt:lpstr>A* Search</vt:lpstr>
      <vt:lpstr>Completeness &amp; Optimality of A*</vt:lpstr>
      <vt:lpstr>Example of Evaluation Function</vt:lpstr>
      <vt:lpstr>Heuristic Function</vt:lpstr>
      <vt:lpstr>Heuristic Function</vt:lpstr>
      <vt:lpstr>8-Puzzle</vt:lpstr>
      <vt:lpstr>8-Puzzle</vt:lpstr>
      <vt:lpstr>8-Puzzle</vt:lpstr>
      <vt:lpstr>8-Puzzle</vt:lpstr>
      <vt:lpstr>8-Puzzle</vt:lpstr>
      <vt:lpstr>Robot navigation</vt:lpstr>
      <vt:lpstr>Example: road map</vt:lpstr>
      <vt:lpstr>Road map example:  Re-introduce the costs of paths in the NET</vt:lpstr>
      <vt:lpstr>A look at Uniform cost search </vt:lpstr>
      <vt:lpstr>A* Algorithm Example: road map</vt:lpstr>
      <vt:lpstr>PowerPoint Presentation</vt:lpstr>
      <vt:lpstr>Reference</vt:lpstr>
      <vt:lpstr>PowerPoint Presentation</vt:lpstr>
    </vt:vector>
  </TitlesOfParts>
  <Company>ITS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Puslit</dc:title>
  <dc:creator>Handayani T.</dc:creator>
  <cp:lastModifiedBy>Khoirul Umam</cp:lastModifiedBy>
  <cp:revision>243</cp:revision>
  <cp:lastPrinted>1999-06-26T22:27:42Z</cp:lastPrinted>
  <dcterms:created xsi:type="dcterms:W3CDTF">1999-03-02T15:51:16Z</dcterms:created>
  <dcterms:modified xsi:type="dcterms:W3CDTF">2017-01-14T03:44:10Z</dcterms:modified>
</cp:coreProperties>
</file>