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1" r:id="rId1"/>
  </p:sldMasterIdLst>
  <p:notesMasterIdLst>
    <p:notesMasterId r:id="rId39"/>
  </p:notesMasterIdLst>
  <p:handoutMasterIdLst>
    <p:handoutMasterId r:id="rId40"/>
  </p:handoutMasterIdLst>
  <p:sldIdLst>
    <p:sldId id="311" r:id="rId2"/>
    <p:sldId id="392" r:id="rId3"/>
    <p:sldId id="393" r:id="rId4"/>
    <p:sldId id="379" r:id="rId5"/>
    <p:sldId id="380" r:id="rId6"/>
    <p:sldId id="381" r:id="rId7"/>
    <p:sldId id="382" r:id="rId8"/>
    <p:sldId id="383" r:id="rId9"/>
    <p:sldId id="384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10" r:id="rId20"/>
    <p:sldId id="411" r:id="rId21"/>
    <p:sldId id="412" r:id="rId22"/>
    <p:sldId id="413" r:id="rId23"/>
    <p:sldId id="414" r:id="rId24"/>
    <p:sldId id="415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406" r:id="rId33"/>
    <p:sldId id="409" r:id="rId34"/>
    <p:sldId id="408" r:id="rId35"/>
    <p:sldId id="416" r:id="rId36"/>
    <p:sldId id="417" r:id="rId37"/>
    <p:sldId id="418" r:id="rId38"/>
  </p:sldIdLst>
  <p:sldSz cx="9144000" cy="6858000" type="screen4x3"/>
  <p:notesSz cx="9223375" cy="7004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29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ECFF"/>
    <a:srgbClr val="333399"/>
    <a:srgbClr val="000066"/>
    <a:srgbClr val="FFFFCC"/>
    <a:srgbClr val="F8F8F8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12" autoAdjust="0"/>
  </p:normalViewPr>
  <p:slideViewPr>
    <p:cSldViewPr snapToObjects="1">
      <p:cViewPr varScale="1">
        <p:scale>
          <a:sx n="66" d="100"/>
          <a:sy n="66" d="100"/>
        </p:scale>
        <p:origin x="1422" y="60"/>
      </p:cViewPr>
      <p:guideLst>
        <p:guide orient="horz" pos="1152"/>
        <p:guide pos="14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4" d="100"/>
          <a:sy n="64" d="100"/>
        </p:scale>
        <p:origin x="-756" y="-96"/>
      </p:cViewPr>
      <p:guideLst>
        <p:guide orient="horz" pos="2229"/>
        <p:guide pos="29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18113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Handayani Tjandrasa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18113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defRPr>
            </a:lvl1pPr>
          </a:lstStyle>
          <a:p>
            <a:fld id="{5E61F56A-32B7-4DC5-89F2-7F955BF3DA6A}" type="slidenum">
              <a:rPr lang="en-US" altLang="id-ID"/>
              <a:pPr/>
              <a:t>‹#›</a:t>
            </a:fld>
            <a:endParaRPr lang="en-U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22875" y="58738"/>
            <a:ext cx="3506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algn="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40088" y="463550"/>
            <a:ext cx="2852737" cy="2139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  <a:contourClr>
              <a:srgbClr val="00000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4613" y="6670675"/>
            <a:ext cx="83089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83588" y="6670675"/>
            <a:ext cx="8397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ct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r>
              <a:rPr lang="en-US" altLang="id-ID"/>
              <a:t>          </a:t>
            </a:r>
            <a:fld id="{C972F496-9291-48CF-B189-7925A6D70091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9563" y="57150"/>
            <a:ext cx="470693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152400" y="6827838"/>
            <a:ext cx="89169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 flipH="1">
            <a:off x="401638" y="288925"/>
            <a:ext cx="82280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b="1" u="sng" kern="1200">
        <a:solidFill>
          <a:schemeClr val="tx1"/>
        </a:solidFill>
        <a:effectLst>
          <a:outerShdw blurRad="38100" dist="38100" dir="2700000" algn="tl">
            <a:srgbClr val="C0C0C0"/>
          </a:outerShdw>
        </a:effectLst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latin typeface="Arial Narrow" panose="020B0606020202030204" pitchFamily="34" charset="0"/>
              </a:rPr>
              <a:t>          </a:t>
            </a:r>
            <a:fld id="{5F0F7881-46BC-42B0-B244-77617DD8951D}" type="slidenum">
              <a:rPr lang="en-US" altLang="id-ID">
                <a:latin typeface="Arial Narrow" panose="020B0606020202030204" pitchFamily="34" charset="0"/>
              </a:rPr>
              <a:pPr/>
              <a:t>1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409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6DB7F4-B701-48A3-94C1-F942401B379F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500431385"/>
      </p:ext>
    </p:extLst>
  </p:cSld>
  <p:clrMapOvr>
    <a:masterClrMapping/>
  </p:clrMapOvr>
  <p:transition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8C062-8F8A-41FF-BEE8-E518C22869EB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061948780"/>
      </p:ext>
    </p:extLst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C8968B-4156-4272-89D8-77C649E3D033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230139022"/>
      </p:ext>
    </p:extLst>
  </p:cSld>
  <p:clrMapOvr>
    <a:masterClrMapping/>
  </p:clrMapOvr>
  <p:transition>
    <p:spli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BFA4C8-5E97-48A0-82CC-1DD5C10B72FD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318220127"/>
      </p:ext>
    </p:extLst>
  </p:cSld>
  <p:clrMapOvr>
    <a:masterClrMapping/>
  </p:clrMapOvr>
  <p:transition>
    <p:spli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A5362A-CDB4-498E-95A6-E6B9A2A192EB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455711627"/>
      </p:ext>
    </p:extLst>
  </p:cSld>
  <p:clrMapOvr>
    <a:masterClrMapping/>
  </p:clrMapOvr>
  <p:transition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14D571-5ADB-4F1A-A4BC-E81DE339932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8428742"/>
      </p:ext>
    </p:extLst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2EE11-03FD-4355-9F27-CA9934592C46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1268205"/>
      </p:ext>
    </p:extLst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AC88C-6739-4842-A094-5DA74DCED4DC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005082995"/>
      </p:ext>
    </p:extLst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C58FAB-1EF6-49C9-86DC-590520C7BF5F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5654417"/>
      </p:ext>
    </p:extLst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EFA1C1-9E69-44AE-8878-5994E8ABCF1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146982628"/>
      </p:ext>
    </p:extLst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CA6C8C-0AFB-419D-938C-BF175E6FBB9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194661915"/>
      </p:ext>
    </p:extLst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E7B69-6060-401D-8AD2-E8E08D99F0DD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678417178"/>
      </p:ext>
    </p:extLst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BB9424-9711-437F-97B2-CE231D6D035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662981619"/>
      </p:ext>
    </p:extLst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558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8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8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324980A-EA52-4187-93D8-BE6AA29D3FDB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558087" name="Rectangle 7"/>
          <p:cNvSpPr>
            <a:spLocks noChangeArrowheads="1"/>
          </p:cNvSpPr>
          <p:nvPr userDrawn="1"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58088" name="Line 8"/>
          <p:cNvSpPr>
            <a:spLocks noChangeShapeType="1"/>
          </p:cNvSpPr>
          <p:nvPr userDrawn="1"/>
        </p:nvSpPr>
        <p:spPr bwMode="auto">
          <a:xfrm>
            <a:off x="9144000" y="0"/>
            <a:ext cx="0" cy="68580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ransition>
    <p:split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838200" y="40386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endParaRPr lang="en-US" sz="2400" b="1" dirty="0">
              <a:solidFill>
                <a:srgbClr val="CC3300"/>
              </a:solidFill>
              <a:latin typeface="Arial" charset="0"/>
            </a:endParaRPr>
          </a:p>
          <a:p>
            <a:pPr algn="ctr" eaLnBrk="0" hangingPunct="0">
              <a:defRPr/>
            </a:pPr>
            <a:endParaRPr lang="en-US" sz="2400" b="1" dirty="0">
              <a:solidFill>
                <a:srgbClr val="CC3300"/>
              </a:solidFill>
              <a:latin typeface="Arial" charset="0"/>
            </a:endParaRPr>
          </a:p>
        </p:txBody>
      </p:sp>
      <p:sp>
        <p:nvSpPr>
          <p:cNvPr id="2051" name="Text Box 20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990600" y="792163"/>
            <a:ext cx="8153400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REVIEW </a:t>
            </a:r>
          </a:p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SEARCHING</a:t>
            </a:r>
            <a:r>
              <a:rPr lang="en-US" sz="40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endParaRPr lang="en-US" sz="40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endParaRPr lang="en-US" sz="4000" b="1" dirty="0">
              <a:solidFill>
                <a:srgbClr val="CC3300"/>
              </a:solidFill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6CC333-1790-4B45-B89B-E186DF95BBA2}" type="slidenum">
              <a:rPr lang="en-US" altLang="id-ID"/>
              <a:pPr eaLnBrk="1" hangingPunct="1"/>
              <a:t>10</a:t>
            </a:fld>
            <a:endParaRPr lang="en-US" altLang="id-ID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Breadth First Search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8229600" cy="4525963"/>
          </a:xfrm>
        </p:spPr>
      </p:pic>
    </p:spTree>
  </p:cSld>
  <p:clrMapOvr>
    <a:masterClrMapping/>
  </p:clrMapOvr>
  <p:transition>
    <p:spli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EF759E-9BA6-4684-9B52-D8804297C95B}" type="slidenum">
              <a:rPr lang="en-US" altLang="id-ID"/>
              <a:pPr eaLnBrk="1" hangingPunct="1"/>
              <a:t>11</a:t>
            </a:fld>
            <a:endParaRPr lang="en-US" altLang="id-ID"/>
          </a:p>
        </p:txBody>
      </p:sp>
      <p:pic>
        <p:nvPicPr>
          <p:cNvPr id="1229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8229600" cy="4525963"/>
          </a:xfr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96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ker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Breadth First Search</a:t>
            </a:r>
            <a:endParaRPr lang="en-US" sz="40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spli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6D808B-AFD0-493A-B830-007ACED05396}" type="slidenum">
              <a:rPr lang="en-US" altLang="id-ID"/>
              <a:pPr eaLnBrk="1" hangingPunct="1"/>
              <a:t>12</a:t>
            </a:fld>
            <a:endParaRPr lang="en-US" altLang="id-ID"/>
          </a:p>
        </p:txBody>
      </p:sp>
      <p:pic>
        <p:nvPicPr>
          <p:cNvPr id="13315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8229600" cy="4525963"/>
          </a:xfr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Breadth First Search</a:t>
            </a:r>
          </a:p>
        </p:txBody>
      </p:sp>
    </p:spTree>
  </p:cSld>
  <p:clrMapOvr>
    <a:masterClrMapping/>
  </p:clrMapOvr>
  <p:transition>
    <p:spli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B2BF6D-D9A6-4FA4-9567-2F4A39734A67}" type="slidenum">
              <a:rPr lang="en-US" altLang="id-ID"/>
              <a:pPr eaLnBrk="1" hangingPunct="1"/>
              <a:t>13</a:t>
            </a:fld>
            <a:endParaRPr lang="en-US" altLang="id-ID"/>
          </a:p>
        </p:txBody>
      </p:sp>
      <p:pic>
        <p:nvPicPr>
          <p:cNvPr id="1433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8229600" cy="4525963"/>
          </a:xfr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Breadth First Search</a:t>
            </a:r>
          </a:p>
        </p:txBody>
      </p:sp>
    </p:spTree>
  </p:cSld>
  <p:clrMapOvr>
    <a:masterClrMapping/>
  </p:clrMapOvr>
  <p:transition>
    <p:spli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D44379-9C3E-4B27-95A4-E2A8439C4A1D}" type="slidenum">
              <a:rPr lang="en-US" altLang="id-ID"/>
              <a:pPr eaLnBrk="1" hangingPunct="1"/>
              <a:t>14</a:t>
            </a:fld>
            <a:endParaRPr lang="en-US" altLang="id-ID"/>
          </a:p>
        </p:txBody>
      </p:sp>
      <p:pic>
        <p:nvPicPr>
          <p:cNvPr id="15363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8229600" cy="4525963"/>
          </a:xfr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Breadth First Search</a:t>
            </a:r>
          </a:p>
        </p:txBody>
      </p:sp>
    </p:spTree>
  </p:cSld>
  <p:clrMapOvr>
    <a:masterClrMapping/>
  </p:clrMapOvr>
  <p:transition>
    <p:spli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369B3D-0E18-4528-8D0E-F5328FE533F4}" type="slidenum">
              <a:rPr lang="en-US" altLang="id-ID"/>
              <a:pPr eaLnBrk="1" hangingPunct="1"/>
              <a:t>15</a:t>
            </a:fld>
            <a:endParaRPr lang="en-US" altLang="id-ID"/>
          </a:p>
        </p:txBody>
      </p:sp>
      <p:pic>
        <p:nvPicPr>
          <p:cNvPr id="16387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719263"/>
            <a:ext cx="8229600" cy="4525962"/>
          </a:xfr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Breadth First Search</a:t>
            </a:r>
          </a:p>
        </p:txBody>
      </p:sp>
    </p:spTree>
  </p:cSld>
  <p:clrMapOvr>
    <a:masterClrMapping/>
  </p:clrMapOvr>
  <p:transition>
    <p:spli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701A7D-263E-4102-B401-AE2264BD6FF3}" type="slidenum">
              <a:rPr lang="en-US" altLang="id-ID"/>
              <a:pPr eaLnBrk="1" hangingPunct="1"/>
              <a:t>16</a:t>
            </a:fld>
            <a:endParaRPr lang="en-US" altLang="id-ID"/>
          </a:p>
        </p:txBody>
      </p:sp>
      <p:pic>
        <p:nvPicPr>
          <p:cNvPr id="1741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8229600" cy="4525963"/>
          </a:xfr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Breadth First Search</a:t>
            </a:r>
          </a:p>
        </p:txBody>
      </p:sp>
    </p:spTree>
  </p:cSld>
  <p:clrMapOvr>
    <a:masterClrMapping/>
  </p:clrMapOvr>
  <p:transition>
    <p:spli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DE8901-CC1C-430B-8D52-231ADDDA5205}" type="slidenum">
              <a:rPr lang="en-US" altLang="id-ID"/>
              <a:pPr eaLnBrk="1" hangingPunct="1"/>
              <a:t>17</a:t>
            </a:fld>
            <a:endParaRPr lang="en-US" altLang="id-ID"/>
          </a:p>
        </p:txBody>
      </p:sp>
      <p:pic>
        <p:nvPicPr>
          <p:cNvPr id="18435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719263"/>
            <a:ext cx="8229600" cy="4525962"/>
          </a:xfr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Breadth First Search</a:t>
            </a:r>
          </a:p>
        </p:txBody>
      </p:sp>
    </p:spTree>
  </p:cSld>
  <p:clrMapOvr>
    <a:masterClrMapping/>
  </p:clrMapOvr>
  <p:transition>
    <p:spli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03EC81-3BDD-4D43-9DC2-A979155581FB}" type="slidenum">
              <a:rPr lang="en-US" altLang="id-ID"/>
              <a:pPr eaLnBrk="1" hangingPunct="1"/>
              <a:t>18</a:t>
            </a:fld>
            <a:endParaRPr lang="en-US" altLang="id-ID"/>
          </a:p>
        </p:txBody>
      </p:sp>
      <p:pic>
        <p:nvPicPr>
          <p:cNvPr id="1945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8229600" cy="4525963"/>
          </a:xfr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Breadth First Search</a:t>
            </a:r>
          </a:p>
        </p:txBody>
      </p:sp>
    </p:spTree>
  </p:cSld>
  <p:clrMapOvr>
    <a:masterClrMapping/>
  </p:clrMapOvr>
  <p:transition>
    <p:spli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832495-F007-4D53-A94F-0D31C98963C3}" type="slidenum">
              <a:rPr lang="en-US" altLang="id-ID"/>
              <a:pPr eaLnBrk="1" hangingPunct="1"/>
              <a:t>19</a:t>
            </a:fld>
            <a:endParaRPr lang="en-US" altLang="id-ID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First Search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76400"/>
            <a:ext cx="7823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08EA13-49E7-417E-A14B-F5AF3B279DCD}" type="slidenum">
              <a:rPr lang="en-US" altLang="id-ID"/>
              <a:pPr eaLnBrk="1" hangingPunct="1"/>
              <a:t>2</a:t>
            </a:fld>
            <a:endParaRPr lang="en-US" altLang="id-ID"/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732313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52FDD56-775A-4A36-A25E-057DE893A6D5}" type="slidenum">
              <a:rPr lang="en-US" altLang="id-ID"/>
              <a:pPr eaLnBrk="1" hangingPunct="1"/>
              <a:t>20</a:t>
            </a:fld>
            <a:endParaRPr lang="en-US" altLang="id-ID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First Search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17638"/>
            <a:ext cx="7696200" cy="505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112341-7C4F-4926-AD98-379FAA7BC5B5}" type="slidenum">
              <a:rPr lang="en-US" altLang="id-ID"/>
              <a:pPr eaLnBrk="1" hangingPunct="1"/>
              <a:t>21</a:t>
            </a:fld>
            <a:endParaRPr lang="en-US" altLang="id-ID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First Search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504950"/>
            <a:ext cx="7667625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60BA31-7F7D-427D-86BC-4B9ADE53341A}" type="slidenum">
              <a:rPr lang="en-US" altLang="id-ID"/>
              <a:pPr eaLnBrk="1" hangingPunct="1"/>
              <a:t>22</a:t>
            </a:fld>
            <a:endParaRPr lang="en-US" altLang="id-ID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First Search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417638"/>
            <a:ext cx="719613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E543AB-0313-4391-B467-D96EC7EBBCD8}" type="slidenum">
              <a:rPr lang="en-US" altLang="id-ID"/>
              <a:pPr eaLnBrk="1" hangingPunct="1"/>
              <a:t>23</a:t>
            </a:fld>
            <a:endParaRPr lang="en-US" altLang="id-ID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First Search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7638"/>
            <a:ext cx="8077200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AD2A1B-DD75-4EF4-B1D4-2399229BBBFD}" type="slidenum">
              <a:rPr lang="en-US" altLang="id-ID"/>
              <a:pPr eaLnBrk="1" hangingPunct="1"/>
              <a:t>24</a:t>
            </a:fld>
            <a:endParaRPr lang="en-US" altLang="id-ID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First Search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7608888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C90AA3-7AE4-4904-AB5E-781293807350}" type="slidenum">
              <a:rPr lang="en-US" altLang="id-ID"/>
              <a:pPr eaLnBrk="1" hangingPunct="1"/>
              <a:t>25</a:t>
            </a:fld>
            <a:endParaRPr lang="en-US" altLang="id-ID"/>
          </a:p>
        </p:txBody>
      </p:sp>
      <p:pic>
        <p:nvPicPr>
          <p:cNvPr id="26627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8229600" cy="4525963"/>
          </a:xfr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Cost Search</a:t>
            </a:r>
          </a:p>
        </p:txBody>
      </p:sp>
    </p:spTree>
  </p:cSld>
  <p:clrMapOvr>
    <a:masterClrMapping/>
  </p:clrMapOvr>
  <p:transition>
    <p:spli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503E3D-74C9-452D-9287-B591C4E1B67F}" type="slidenum">
              <a:rPr lang="en-US" altLang="id-ID"/>
              <a:pPr eaLnBrk="1" hangingPunct="1"/>
              <a:t>26</a:t>
            </a:fld>
            <a:endParaRPr lang="en-US" altLang="id-ID"/>
          </a:p>
        </p:txBody>
      </p:sp>
      <p:pic>
        <p:nvPicPr>
          <p:cNvPr id="2765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8229600" cy="4525963"/>
          </a:xfr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Cost Search</a:t>
            </a:r>
          </a:p>
        </p:txBody>
      </p:sp>
    </p:spTree>
  </p:cSld>
  <p:clrMapOvr>
    <a:masterClrMapping/>
  </p:clrMapOvr>
  <p:transition>
    <p:spli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69FBB8-1FFF-42A4-A337-CB412565BB45}" type="slidenum">
              <a:rPr lang="en-US" altLang="id-ID"/>
              <a:pPr eaLnBrk="1" hangingPunct="1"/>
              <a:t>27</a:t>
            </a:fld>
            <a:endParaRPr lang="en-US" altLang="id-ID"/>
          </a:p>
        </p:txBody>
      </p:sp>
      <p:pic>
        <p:nvPicPr>
          <p:cNvPr id="28675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719263"/>
            <a:ext cx="8229600" cy="4525962"/>
          </a:xfr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Cost Search</a:t>
            </a:r>
          </a:p>
        </p:txBody>
      </p:sp>
    </p:spTree>
  </p:cSld>
  <p:clrMapOvr>
    <a:masterClrMapping/>
  </p:clrMapOvr>
  <p:transition>
    <p:spli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933861-CE1C-4BA5-A5A2-0EF67A55E010}" type="slidenum">
              <a:rPr lang="en-US" altLang="id-ID"/>
              <a:pPr eaLnBrk="1" hangingPunct="1"/>
              <a:t>28</a:t>
            </a:fld>
            <a:endParaRPr lang="en-US" altLang="id-ID"/>
          </a:p>
        </p:txBody>
      </p:sp>
      <p:pic>
        <p:nvPicPr>
          <p:cNvPr id="2969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719263"/>
            <a:ext cx="8229600" cy="4525962"/>
          </a:xfr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Cost Search</a:t>
            </a:r>
          </a:p>
        </p:txBody>
      </p:sp>
    </p:spTree>
  </p:cSld>
  <p:clrMapOvr>
    <a:masterClrMapping/>
  </p:clrMapOvr>
  <p:transition>
    <p:spli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05B9F7-0262-4F2C-AEA5-77F01DBA5CE8}" type="slidenum">
              <a:rPr lang="en-US" altLang="id-ID"/>
              <a:pPr eaLnBrk="1" hangingPunct="1"/>
              <a:t>29</a:t>
            </a:fld>
            <a:endParaRPr lang="en-US" altLang="id-ID"/>
          </a:p>
        </p:txBody>
      </p:sp>
      <p:pic>
        <p:nvPicPr>
          <p:cNvPr id="30723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8229600" cy="4525963"/>
          </a:xfr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Cost Search</a:t>
            </a:r>
          </a:p>
        </p:txBody>
      </p:sp>
    </p:spTree>
  </p:cSld>
  <p:clrMapOvr>
    <a:masterClrMapping/>
  </p:clrMapOvr>
  <p:transition>
    <p:spli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EEF2C8-4DBF-4C82-BD60-241466589375}" type="slidenum">
              <a:rPr lang="en-US" altLang="id-ID"/>
              <a:pPr eaLnBrk="1" hangingPunct="1"/>
              <a:t>3</a:t>
            </a:fld>
            <a:endParaRPr lang="en-US" altLang="id-ID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304800"/>
            <a:ext cx="782161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1590D9-7065-4003-B05B-B1DB6EEE223D}" type="slidenum">
              <a:rPr lang="en-US" altLang="id-ID"/>
              <a:pPr eaLnBrk="1" hangingPunct="1"/>
              <a:t>30</a:t>
            </a:fld>
            <a:endParaRPr lang="en-US" altLang="id-ID"/>
          </a:p>
        </p:txBody>
      </p:sp>
      <p:pic>
        <p:nvPicPr>
          <p:cNvPr id="31747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8229600" cy="4525963"/>
          </a:xfr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Cost Search</a:t>
            </a:r>
          </a:p>
        </p:txBody>
      </p:sp>
    </p:spTree>
  </p:cSld>
  <p:clrMapOvr>
    <a:masterClrMapping/>
  </p:clrMapOvr>
  <p:transition>
    <p:spli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13D745-A1AD-4FA1-B1D2-320A534AD61E}" type="slidenum">
              <a:rPr lang="en-US" altLang="id-ID"/>
              <a:pPr eaLnBrk="1" hangingPunct="1"/>
              <a:t>31</a:t>
            </a:fld>
            <a:endParaRPr lang="en-US" altLang="id-ID"/>
          </a:p>
        </p:txBody>
      </p:sp>
      <p:pic>
        <p:nvPicPr>
          <p:cNvPr id="3277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8229600" cy="4525963"/>
          </a:xfr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Cost Search</a:t>
            </a:r>
          </a:p>
        </p:txBody>
      </p:sp>
    </p:spTree>
  </p:cSld>
  <p:clrMapOvr>
    <a:masterClrMapping/>
  </p:clrMapOvr>
  <p:transition>
    <p:spli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2B37AF-C00E-47F7-8D3B-6A50894958D9}" type="slidenum">
              <a:rPr lang="en-US" altLang="id-ID"/>
              <a:pPr eaLnBrk="1" hangingPunct="1"/>
              <a:t>32</a:t>
            </a:fld>
            <a:endParaRPr lang="en-US" altLang="id-ID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 Search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848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B8D8F4-6287-4632-8CA1-9D7C0F81EBC6}" type="slidenum">
              <a:rPr lang="en-US" altLang="id-ID"/>
              <a:pPr eaLnBrk="1" hangingPunct="1"/>
              <a:t>33</a:t>
            </a:fld>
            <a:endParaRPr lang="en-US" altLang="id-ID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 Search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6705600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D16223-2C79-40A0-BFCD-993C74D8E904}" type="slidenum">
              <a:rPr lang="en-US" altLang="id-ID"/>
              <a:pPr eaLnBrk="1" hangingPunct="1"/>
              <a:t>34</a:t>
            </a:fld>
            <a:endParaRPr lang="en-US" altLang="id-ID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 Search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508875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58EF2E-3AB1-4596-AB14-D420D6C7ED73}" type="slidenum">
              <a:rPr lang="en-US" altLang="id-ID"/>
              <a:pPr eaLnBrk="1" hangingPunct="1"/>
              <a:t>35</a:t>
            </a:fld>
            <a:endParaRPr lang="en-US" altLang="id-ID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 Search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1828800"/>
            <a:ext cx="7280275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FD09AA-4456-45C7-B698-B9F2DBB29573}" type="slidenum">
              <a:rPr lang="en-US" altLang="id-ID"/>
              <a:pPr eaLnBrk="1" hangingPunct="1"/>
              <a:t>36</a:t>
            </a:fld>
            <a:endParaRPr lang="en-US" altLang="id-ID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 Search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9425"/>
            <a:ext cx="8077200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1BE08B-E67E-4902-B02B-8A2A7A139708}" type="slidenum">
              <a:rPr lang="en-US" altLang="id-ID"/>
              <a:pPr eaLnBrk="1" hangingPunct="1"/>
              <a:t>37</a:t>
            </a:fld>
            <a:endParaRPr lang="en-US" altLang="id-ID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 Search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17638"/>
            <a:ext cx="7010400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2EDAB8-C346-4403-A88C-026799442CA0}" type="slidenum">
              <a:rPr lang="en-US" altLang="id-ID"/>
              <a:pPr eaLnBrk="1" hangingPunct="1"/>
              <a:t>4</a:t>
            </a:fld>
            <a:endParaRPr lang="en-US" altLang="id-ID"/>
          </a:p>
        </p:txBody>
      </p:sp>
      <p:pic>
        <p:nvPicPr>
          <p:cNvPr id="5123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8229600" cy="4525963"/>
          </a:xfr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First Search</a:t>
            </a:r>
          </a:p>
        </p:txBody>
      </p:sp>
    </p:spTree>
  </p:cSld>
  <p:clrMapOvr>
    <a:masterClrMapping/>
  </p:clrMapOvr>
  <p:transition>
    <p:spli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62A3C8-A269-4099-A68B-788ECB387C5C}" type="slidenum">
              <a:rPr lang="en-US" altLang="id-ID"/>
              <a:pPr eaLnBrk="1" hangingPunct="1"/>
              <a:t>5</a:t>
            </a:fld>
            <a:endParaRPr lang="en-US" altLang="id-ID"/>
          </a:p>
        </p:txBody>
      </p:sp>
      <p:pic>
        <p:nvPicPr>
          <p:cNvPr id="6147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05000"/>
            <a:ext cx="8229600" cy="4525963"/>
          </a:xfr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First Search</a:t>
            </a:r>
          </a:p>
        </p:txBody>
      </p:sp>
    </p:spTree>
  </p:cSld>
  <p:clrMapOvr>
    <a:masterClrMapping/>
  </p:clrMapOvr>
  <p:transition>
    <p:spli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F13E0C-F900-434A-9AB2-6B3A9ED9B1F3}" type="slidenum">
              <a:rPr lang="en-US" altLang="id-ID"/>
              <a:pPr eaLnBrk="1" hangingPunct="1"/>
              <a:t>6</a:t>
            </a:fld>
            <a:endParaRPr lang="en-US" altLang="id-ID"/>
          </a:p>
        </p:txBody>
      </p:sp>
      <p:pic>
        <p:nvPicPr>
          <p:cNvPr id="717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8229600" cy="4525963"/>
          </a:xfr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First Search</a:t>
            </a:r>
          </a:p>
        </p:txBody>
      </p:sp>
    </p:spTree>
  </p:cSld>
  <p:clrMapOvr>
    <a:masterClrMapping/>
  </p:clrMapOvr>
  <p:transition>
    <p:spli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1070DD-3D47-4D08-B259-00FE6A0CB84D}" type="slidenum">
              <a:rPr lang="en-US" altLang="id-ID"/>
              <a:pPr eaLnBrk="1" hangingPunct="1"/>
              <a:t>7</a:t>
            </a:fld>
            <a:endParaRPr lang="en-US" altLang="id-ID"/>
          </a:p>
        </p:txBody>
      </p:sp>
      <p:pic>
        <p:nvPicPr>
          <p:cNvPr id="8195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8229600" cy="4525963"/>
          </a:xfr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First Search</a:t>
            </a:r>
          </a:p>
        </p:txBody>
      </p:sp>
    </p:spTree>
  </p:cSld>
  <p:clrMapOvr>
    <a:masterClrMapping/>
  </p:clrMapOvr>
  <p:transition>
    <p:spli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D0329A-209F-45D8-A4BD-F8761B2DA097}" type="slidenum">
              <a:rPr lang="en-US" altLang="id-ID"/>
              <a:pPr eaLnBrk="1" hangingPunct="1"/>
              <a:t>8</a:t>
            </a:fld>
            <a:endParaRPr lang="en-US" altLang="id-ID"/>
          </a:p>
        </p:txBody>
      </p:sp>
      <p:pic>
        <p:nvPicPr>
          <p:cNvPr id="921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8229600" cy="4525963"/>
          </a:xfr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First Search</a:t>
            </a:r>
          </a:p>
        </p:txBody>
      </p:sp>
    </p:spTree>
  </p:cSld>
  <p:clrMapOvr>
    <a:masterClrMapping/>
  </p:clrMapOvr>
  <p:transition>
    <p:spli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7DC96E-1BD3-4F5E-8D50-B7B26BACCED0}" type="slidenum">
              <a:rPr lang="en-US" altLang="id-ID"/>
              <a:pPr eaLnBrk="1" hangingPunct="1"/>
              <a:t>9</a:t>
            </a:fld>
            <a:endParaRPr lang="en-US" altLang="id-ID"/>
          </a:p>
        </p:txBody>
      </p:sp>
      <p:pic>
        <p:nvPicPr>
          <p:cNvPr id="10243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8229600" cy="4525963"/>
          </a:xfr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First Search</a:t>
            </a:r>
          </a:p>
        </p:txBody>
      </p:sp>
    </p:spTree>
  </p:cSld>
  <p:clrMapOvr>
    <a:masterClrMapping/>
  </p:clrMapOvr>
  <p:transition>
    <p:split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6089</TotalTime>
  <Words>147</Words>
  <Application>Microsoft Office PowerPoint</Application>
  <PresentationFormat>On-screen Show (4:3)</PresentationFormat>
  <Paragraphs>75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Arial Narrow</vt:lpstr>
      <vt:lpstr>Garamond</vt:lpstr>
      <vt:lpstr>Default Design</vt:lpstr>
      <vt:lpstr>PowerPoint Presentation</vt:lpstr>
      <vt:lpstr>PowerPoint Presentation</vt:lpstr>
      <vt:lpstr>PowerPoint Presentation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Breadth First Search</vt:lpstr>
      <vt:lpstr>PowerPoint Presentation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Best First Search</vt:lpstr>
      <vt:lpstr>Best First Search</vt:lpstr>
      <vt:lpstr>Best First Search</vt:lpstr>
      <vt:lpstr>Best First Search</vt:lpstr>
      <vt:lpstr>Best First Search</vt:lpstr>
      <vt:lpstr>Best First Search</vt:lpstr>
      <vt:lpstr>Uniform Cost Search</vt:lpstr>
      <vt:lpstr>Uniform Cost Search</vt:lpstr>
      <vt:lpstr>Uniform Cost Search</vt:lpstr>
      <vt:lpstr>Uniform Cost Search</vt:lpstr>
      <vt:lpstr>Uniform Cost Search</vt:lpstr>
      <vt:lpstr>Uniform Cost Search</vt:lpstr>
      <vt:lpstr>Uniform Cost Search</vt:lpstr>
      <vt:lpstr>A* Search</vt:lpstr>
      <vt:lpstr>A* Search</vt:lpstr>
      <vt:lpstr>A* Search</vt:lpstr>
      <vt:lpstr>A* Search</vt:lpstr>
      <vt:lpstr>A* Search</vt:lpstr>
      <vt:lpstr>A* Search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Puslit</dc:title>
  <dc:creator>Handayani T.</dc:creator>
  <cp:lastModifiedBy>Khoirul Umam</cp:lastModifiedBy>
  <cp:revision>252</cp:revision>
  <cp:lastPrinted>1999-06-26T22:27:42Z</cp:lastPrinted>
  <dcterms:created xsi:type="dcterms:W3CDTF">1999-03-02T15:51:16Z</dcterms:created>
  <dcterms:modified xsi:type="dcterms:W3CDTF">2017-01-14T03:44:20Z</dcterms:modified>
</cp:coreProperties>
</file>