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81" r:id="rId1"/>
  </p:sldMasterIdLst>
  <p:notesMasterIdLst>
    <p:notesMasterId r:id="rId41"/>
  </p:notesMasterIdLst>
  <p:handoutMasterIdLst>
    <p:handoutMasterId r:id="rId42"/>
  </p:handoutMasterIdLst>
  <p:sldIdLst>
    <p:sldId id="311" r:id="rId2"/>
    <p:sldId id="443" r:id="rId3"/>
    <p:sldId id="444" r:id="rId4"/>
    <p:sldId id="445" r:id="rId5"/>
    <p:sldId id="446" r:id="rId6"/>
    <p:sldId id="447" r:id="rId7"/>
    <p:sldId id="448" r:id="rId8"/>
    <p:sldId id="449" r:id="rId9"/>
    <p:sldId id="450" r:id="rId10"/>
    <p:sldId id="451" r:id="rId11"/>
    <p:sldId id="454" r:id="rId12"/>
    <p:sldId id="455" r:id="rId13"/>
    <p:sldId id="456" r:id="rId14"/>
    <p:sldId id="457" r:id="rId15"/>
    <p:sldId id="458" r:id="rId16"/>
    <p:sldId id="459" r:id="rId17"/>
    <p:sldId id="460" r:id="rId18"/>
    <p:sldId id="461" r:id="rId19"/>
    <p:sldId id="462" r:id="rId20"/>
    <p:sldId id="463" r:id="rId21"/>
    <p:sldId id="464" r:id="rId22"/>
    <p:sldId id="465" r:id="rId23"/>
    <p:sldId id="466" r:id="rId24"/>
    <p:sldId id="467" r:id="rId25"/>
    <p:sldId id="468" r:id="rId26"/>
    <p:sldId id="469" r:id="rId27"/>
    <p:sldId id="470" r:id="rId28"/>
    <p:sldId id="471" r:id="rId29"/>
    <p:sldId id="472" r:id="rId30"/>
    <p:sldId id="473" r:id="rId31"/>
    <p:sldId id="474" r:id="rId32"/>
    <p:sldId id="479" r:id="rId33"/>
    <p:sldId id="475" r:id="rId34"/>
    <p:sldId id="476" r:id="rId35"/>
    <p:sldId id="477" r:id="rId36"/>
    <p:sldId id="478" r:id="rId37"/>
    <p:sldId id="482" r:id="rId38"/>
    <p:sldId id="481" r:id="rId39"/>
    <p:sldId id="369" r:id="rId40"/>
  </p:sldIdLst>
  <p:sldSz cx="9144000" cy="6858000" type="screen4x3"/>
  <p:notesSz cx="9223375" cy="700405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152">
          <p15:clr>
            <a:srgbClr val="A4A3A4"/>
          </p15:clr>
        </p15:guide>
        <p15:guide id="2" pos="144">
          <p15:clr>
            <a:srgbClr val="A4A3A4"/>
          </p15:clr>
        </p15:guide>
      </p15:sldGuideLst>
    </p:ext>
    <p:ext uri="{2D200454-40CA-4A62-9FC3-DE9A4176ACB9}">
      <p15:notesGuideLst xmlns:p15="http://schemas.microsoft.com/office/powerpoint/2012/main">
        <p15:guide id="1" orient="horz" pos="2229">
          <p15:clr>
            <a:srgbClr val="A4A3A4"/>
          </p15:clr>
        </p15:guide>
        <p15:guide id="2" pos="29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3300"/>
    <a:srgbClr val="FFCC99"/>
    <a:srgbClr val="CCECFF"/>
    <a:srgbClr val="333399"/>
    <a:srgbClr val="000066"/>
    <a:srgbClr val="FFFFCC"/>
    <a:srgbClr val="F8F8F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5" autoAdjust="0"/>
    <p:restoredTop sz="94612" autoAdjust="0"/>
  </p:normalViewPr>
  <p:slideViewPr>
    <p:cSldViewPr snapToObjects="1">
      <p:cViewPr varScale="1">
        <p:scale>
          <a:sx n="66" d="100"/>
          <a:sy n="66" d="100"/>
        </p:scale>
        <p:origin x="1422" y="60"/>
      </p:cViewPr>
      <p:guideLst>
        <p:guide orient="horz" pos="1152"/>
        <p:guide pos="144"/>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64" d="100"/>
          <a:sy n="64" d="100"/>
        </p:scale>
        <p:origin x="-756" y="-96"/>
      </p:cViewPr>
      <p:guideLst>
        <p:guide orient="horz" pos="2229"/>
        <p:guide pos="290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62" name="Rectangle 2"/>
          <p:cNvSpPr>
            <a:spLocks noGrp="1" noChangeArrowheads="1"/>
          </p:cNvSpPr>
          <p:nvPr>
            <p:ph type="hdr" sz="quarter"/>
          </p:nvPr>
        </p:nvSpPr>
        <p:spPr bwMode="auto">
          <a:xfrm>
            <a:off x="0" y="115888"/>
            <a:ext cx="4013200" cy="347662"/>
          </a:xfrm>
          <a:prstGeom prst="rect">
            <a:avLst/>
          </a:prstGeom>
          <a:gradFill rotWithShape="0">
            <a:gsLst>
              <a:gs pos="0">
                <a:schemeClr val="tx1"/>
              </a:gs>
              <a:gs pos="50000">
                <a:schemeClr val="bg1"/>
              </a:gs>
              <a:gs pos="100000">
                <a:schemeClr val="tx1"/>
              </a:gs>
            </a:gsLst>
            <a:lin ang="5400000" scaled="1"/>
          </a:grad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100" b="1">
                <a:effectLst>
                  <a:outerShdw blurRad="38100" dist="38100" dir="2700000" algn="tl">
                    <a:srgbClr val="FFFFFF"/>
                  </a:outerShdw>
                </a:effectLst>
                <a:latin typeface="Garamond" pitchFamily="18" charset="0"/>
              </a:defRPr>
            </a:lvl1pPr>
          </a:lstStyle>
          <a:p>
            <a:pPr>
              <a:defRPr/>
            </a:pPr>
            <a:r>
              <a:rPr lang="en-US"/>
              <a:t>Kecerdasan Buatan</a:t>
            </a:r>
          </a:p>
        </p:txBody>
      </p:sp>
      <p:sp>
        <p:nvSpPr>
          <p:cNvPr id="194563" name="Rectangle 3"/>
          <p:cNvSpPr>
            <a:spLocks noGrp="1" noChangeArrowheads="1"/>
          </p:cNvSpPr>
          <p:nvPr>
            <p:ph type="dt" sz="quarter" idx="1"/>
          </p:nvPr>
        </p:nvSpPr>
        <p:spPr bwMode="auto">
          <a:xfrm>
            <a:off x="5218113" y="115888"/>
            <a:ext cx="4013200" cy="347662"/>
          </a:xfrm>
          <a:prstGeom prst="rect">
            <a:avLst/>
          </a:prstGeom>
          <a:gradFill rotWithShape="0">
            <a:gsLst>
              <a:gs pos="0">
                <a:schemeClr val="tx1"/>
              </a:gs>
              <a:gs pos="50000">
                <a:schemeClr val="bg1"/>
              </a:gs>
              <a:gs pos="100000">
                <a:schemeClr val="tx1"/>
              </a:gs>
            </a:gsLst>
            <a:lin ang="5400000" scaled="1"/>
          </a:grad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100" b="1">
                <a:effectLst>
                  <a:outerShdw blurRad="38100" dist="38100" dir="2700000" algn="tl">
                    <a:srgbClr val="FFFFFF"/>
                  </a:outerShdw>
                </a:effectLst>
                <a:latin typeface="Garamond" pitchFamily="18" charset="0"/>
              </a:defRPr>
            </a:lvl1pPr>
          </a:lstStyle>
          <a:p>
            <a:pPr>
              <a:defRPr/>
            </a:pPr>
            <a:endParaRPr lang="en-US"/>
          </a:p>
        </p:txBody>
      </p:sp>
      <p:sp>
        <p:nvSpPr>
          <p:cNvPr id="194564" name="Rectangle 4"/>
          <p:cNvSpPr>
            <a:spLocks noGrp="1" noChangeArrowheads="1"/>
          </p:cNvSpPr>
          <p:nvPr>
            <p:ph type="ftr" sz="quarter" idx="2"/>
          </p:nvPr>
        </p:nvSpPr>
        <p:spPr bwMode="auto">
          <a:xfrm>
            <a:off x="0" y="6654800"/>
            <a:ext cx="4013200" cy="346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100" b="1">
                <a:effectLst>
                  <a:outerShdw blurRad="38100" dist="38100" dir="2700000" algn="tl">
                    <a:srgbClr val="C0C0C0"/>
                  </a:outerShdw>
                </a:effectLst>
                <a:latin typeface="Garamond" pitchFamily="18" charset="0"/>
              </a:defRPr>
            </a:lvl1pPr>
          </a:lstStyle>
          <a:p>
            <a:pPr>
              <a:defRPr/>
            </a:pPr>
            <a:r>
              <a:rPr lang="en-US"/>
              <a:t>Handayani Tjandrasa</a:t>
            </a:r>
          </a:p>
        </p:txBody>
      </p:sp>
      <p:sp>
        <p:nvSpPr>
          <p:cNvPr id="194565" name="Rectangle 5"/>
          <p:cNvSpPr>
            <a:spLocks noGrp="1" noChangeArrowheads="1"/>
          </p:cNvSpPr>
          <p:nvPr>
            <p:ph type="sldNum" sz="quarter" idx="3"/>
          </p:nvPr>
        </p:nvSpPr>
        <p:spPr bwMode="auto">
          <a:xfrm>
            <a:off x="5218113" y="6654800"/>
            <a:ext cx="4013200" cy="346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100" b="1">
                <a:effectLst>
                  <a:outerShdw blurRad="38100" dist="38100" dir="2700000" algn="tl">
                    <a:srgbClr val="C0C0C0"/>
                  </a:outerShdw>
                </a:effectLst>
                <a:latin typeface="Garamond" panose="02020404030301010803" pitchFamily="18" charset="0"/>
              </a:defRPr>
            </a:lvl1pPr>
          </a:lstStyle>
          <a:p>
            <a:fld id="{2DBBD76E-F3C9-4F14-A837-C0B1F56BF2E3}" type="slidenum">
              <a:rPr lang="en-US" altLang="id-ID"/>
              <a:pPr/>
              <a:t>‹#›</a:t>
            </a:fld>
            <a:endParaRPr lang="en-US" altLang="id-ID"/>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1" name="Rectangle 3"/>
          <p:cNvSpPr>
            <a:spLocks noGrp="1" noChangeArrowheads="1"/>
          </p:cNvSpPr>
          <p:nvPr>
            <p:ph type="dt" idx="1"/>
          </p:nvPr>
        </p:nvSpPr>
        <p:spPr bwMode="auto">
          <a:xfrm>
            <a:off x="5222875" y="58738"/>
            <a:ext cx="3506788" cy="246062"/>
          </a:xfrm>
          <a:prstGeom prst="rect">
            <a:avLst/>
          </a:prstGeom>
          <a:noFill/>
          <a:ln w="9525">
            <a:noFill/>
            <a:miter lim="800000"/>
            <a:headEnd/>
            <a:tailEnd/>
          </a:ln>
          <a:effectLst/>
        </p:spPr>
        <p:txBody>
          <a:bodyPr vert="horz" wrap="square" lIns="92400" tIns="46200" rIns="92400" bIns="46200" numCol="1" anchor="t" anchorCtr="0" compatLnSpc="1">
            <a:prstTxWarp prst="textNoShape">
              <a:avLst/>
            </a:prstTxWarp>
            <a:flatTx/>
          </a:bodyPr>
          <a:lstStyle>
            <a:lvl1pPr algn="r" defTabSz="923925" eaLnBrk="0" hangingPunct="0">
              <a:defRPr sz="1100" b="1">
                <a:effectLst>
                  <a:outerShdw blurRad="38100" dist="38100" dir="2700000" algn="tl">
                    <a:srgbClr val="C0C0C0"/>
                  </a:outerShdw>
                </a:effectLst>
                <a:latin typeface="Arial Narrow" pitchFamily="34" charset="0"/>
              </a:defRPr>
            </a:lvl1pPr>
          </a:lstStyle>
          <a:p>
            <a:pPr>
              <a:defRPr/>
            </a:pPr>
            <a:endParaRPr lang="en-US"/>
          </a:p>
        </p:txBody>
      </p:sp>
      <p:sp>
        <p:nvSpPr>
          <p:cNvPr id="41987" name="Rectangle 4"/>
          <p:cNvSpPr>
            <a:spLocks noChangeArrowheads="1" noTextEdit="1"/>
          </p:cNvSpPr>
          <p:nvPr>
            <p:ph type="sldImg" idx="2"/>
          </p:nvPr>
        </p:nvSpPr>
        <p:spPr bwMode="auto">
          <a:xfrm>
            <a:off x="3240088" y="463550"/>
            <a:ext cx="2852737" cy="2139950"/>
          </a:xfrm>
          <a:prstGeom prst="rect">
            <a:avLst/>
          </a:prstGeom>
          <a:noFill/>
          <a:ln w="9525">
            <a:solidFill>
              <a:srgbClr val="000000"/>
            </a:solidFill>
            <a:miter lim="800000"/>
            <a:headEnd/>
            <a:tailEnd/>
          </a:ln>
          <a:scene3d>
            <a:camera prst="legacyPerspectiveBottomLeft"/>
            <a:lightRig rig="legacyFlat3" dir="t"/>
          </a:scene3d>
          <a:sp3d extrusionH="430200" prstMaterial="legacyMatte">
            <a:bevelT w="13500" h="13500" prst="angle"/>
            <a:bevelB w="13500" h="13500" prst="angle"/>
            <a:extrusionClr>
              <a:srgbClr val="000066"/>
            </a:extrusionClr>
            <a:contourClr>
              <a:srgbClr val="000000"/>
            </a:contourClr>
          </a:sp3d>
          <a:extLst>
            <a:ext uri="{909E8E84-426E-40DD-AFC4-6F175D3DCCD1}">
              <a14:hiddenFill xmlns:a14="http://schemas.microsoft.com/office/drawing/2010/main">
                <a:solidFill>
                  <a:srgbClr val="FFFFFF"/>
                </a:solidFill>
              </a14:hiddenFill>
            </a:ext>
          </a:extLst>
        </p:spPr>
      </p:sp>
      <p:sp>
        <p:nvSpPr>
          <p:cNvPr id="7174" name="Rectangle 6"/>
          <p:cNvSpPr>
            <a:spLocks noGrp="1" noChangeArrowheads="1"/>
          </p:cNvSpPr>
          <p:nvPr>
            <p:ph type="ftr" sz="quarter" idx="4"/>
          </p:nvPr>
        </p:nvSpPr>
        <p:spPr bwMode="auto">
          <a:xfrm>
            <a:off x="74613" y="6670675"/>
            <a:ext cx="8308975" cy="349250"/>
          </a:xfrm>
          <a:prstGeom prst="rect">
            <a:avLst/>
          </a:prstGeom>
          <a:noFill/>
          <a:ln w="9525">
            <a:noFill/>
            <a:miter lim="800000"/>
            <a:headEnd/>
            <a:tailEnd/>
          </a:ln>
          <a:effectLst/>
        </p:spPr>
        <p:txBody>
          <a:bodyPr vert="horz" wrap="square" lIns="92400" tIns="46200" rIns="92400" bIns="46200" numCol="1" anchor="b" anchorCtr="0" compatLnSpc="1">
            <a:prstTxWarp prst="textNoShape">
              <a:avLst/>
            </a:prstTxWarp>
          </a:bodyPr>
          <a:lstStyle>
            <a:lvl1pPr defTabSz="923925" eaLnBrk="0" hangingPunct="0">
              <a:defRPr sz="1100" b="1">
                <a:effectLst>
                  <a:outerShdw blurRad="38100" dist="38100" dir="2700000" algn="tl">
                    <a:srgbClr val="C0C0C0"/>
                  </a:outerShdw>
                </a:effectLst>
                <a:latin typeface="Arial Narrow" pitchFamily="34" charset="0"/>
              </a:defRPr>
            </a:lvl1pPr>
          </a:lstStyle>
          <a:p>
            <a:pPr>
              <a:defRPr/>
            </a:pPr>
            <a:r>
              <a:rPr lang="en-US"/>
              <a:t> Handayani Tjandrasa</a:t>
            </a:r>
          </a:p>
        </p:txBody>
      </p:sp>
      <p:sp>
        <p:nvSpPr>
          <p:cNvPr id="7175" name="Rectangle 7"/>
          <p:cNvSpPr>
            <a:spLocks noGrp="1" noChangeArrowheads="1"/>
          </p:cNvSpPr>
          <p:nvPr>
            <p:ph type="sldNum" sz="quarter" idx="5"/>
          </p:nvPr>
        </p:nvSpPr>
        <p:spPr bwMode="auto">
          <a:xfrm>
            <a:off x="8383588" y="6670675"/>
            <a:ext cx="839787" cy="333375"/>
          </a:xfrm>
          <a:prstGeom prst="rect">
            <a:avLst/>
          </a:prstGeom>
          <a:noFill/>
          <a:ln w="9525">
            <a:noFill/>
            <a:miter lim="800000"/>
            <a:headEnd/>
            <a:tailEnd/>
          </a:ln>
          <a:effectLst/>
        </p:spPr>
        <p:txBody>
          <a:bodyPr vert="horz" wrap="square" lIns="92400" tIns="46200" rIns="92400" bIns="46200" numCol="1" anchor="b" anchorCtr="0" compatLnSpc="1">
            <a:prstTxWarp prst="textNoShape">
              <a:avLst/>
            </a:prstTxWarp>
          </a:bodyPr>
          <a:lstStyle>
            <a:lvl1pPr algn="ctr" defTabSz="923925" eaLnBrk="0" hangingPunct="0">
              <a:defRPr sz="1100" b="1">
                <a:effectLst>
                  <a:outerShdw blurRad="38100" dist="38100" dir="2700000" algn="tl">
                    <a:srgbClr val="C0C0C0"/>
                  </a:outerShdw>
                </a:effectLst>
                <a:latin typeface="Arial Narrow" panose="020B0606020202030204" pitchFamily="34" charset="0"/>
              </a:defRPr>
            </a:lvl1pPr>
          </a:lstStyle>
          <a:p>
            <a:r>
              <a:rPr lang="en-US" altLang="id-ID"/>
              <a:t>          </a:t>
            </a:r>
            <a:fld id="{022F8188-0A52-4610-ACCE-3FF87416E34B}" type="slidenum">
              <a:rPr lang="en-US" altLang="id-ID"/>
              <a:pPr/>
              <a:t>‹#›</a:t>
            </a:fld>
            <a:endParaRPr lang="en-US" altLang="id-ID"/>
          </a:p>
        </p:txBody>
      </p:sp>
      <p:sp>
        <p:nvSpPr>
          <p:cNvPr id="7170" name="Rectangle 2"/>
          <p:cNvSpPr>
            <a:spLocks noGrp="1" noChangeArrowheads="1"/>
          </p:cNvSpPr>
          <p:nvPr>
            <p:ph type="hdr" sz="quarter"/>
          </p:nvPr>
        </p:nvSpPr>
        <p:spPr bwMode="auto">
          <a:xfrm>
            <a:off x="309563" y="57150"/>
            <a:ext cx="4706937" cy="171450"/>
          </a:xfrm>
          <a:prstGeom prst="rect">
            <a:avLst/>
          </a:prstGeom>
          <a:noFill/>
          <a:ln w="9525">
            <a:noFill/>
            <a:miter lim="800000"/>
            <a:headEnd/>
            <a:tailEnd/>
          </a:ln>
          <a:effectLst/>
        </p:spPr>
        <p:txBody>
          <a:bodyPr vert="horz" wrap="square" lIns="92400" tIns="46200" rIns="92400" bIns="46200" numCol="1" anchor="t" anchorCtr="0" compatLnSpc="1">
            <a:prstTxWarp prst="textNoShape">
              <a:avLst/>
            </a:prstTxWarp>
            <a:flatTx/>
          </a:bodyPr>
          <a:lstStyle>
            <a:lvl1pPr defTabSz="923925" eaLnBrk="0" hangingPunct="0">
              <a:defRPr sz="1100" b="1">
                <a:effectLst>
                  <a:outerShdw blurRad="38100" dist="38100" dir="2700000" algn="tl">
                    <a:srgbClr val="C0C0C0"/>
                  </a:outerShdw>
                </a:effectLst>
                <a:latin typeface="Arial Narrow" pitchFamily="34" charset="0"/>
              </a:defRPr>
            </a:lvl1pPr>
          </a:lstStyle>
          <a:p>
            <a:pPr>
              <a:defRPr/>
            </a:pPr>
            <a:r>
              <a:rPr lang="en-US"/>
              <a:t>Kecerdasan Buatan</a:t>
            </a:r>
          </a:p>
        </p:txBody>
      </p:sp>
      <p:sp>
        <p:nvSpPr>
          <p:cNvPr id="7192" name="Line 24"/>
          <p:cNvSpPr>
            <a:spLocks noChangeShapeType="1"/>
          </p:cNvSpPr>
          <p:nvPr/>
        </p:nvSpPr>
        <p:spPr bwMode="auto">
          <a:xfrm>
            <a:off x="152400" y="6827838"/>
            <a:ext cx="8916988" cy="0"/>
          </a:xfrm>
          <a:prstGeom prst="line">
            <a:avLst/>
          </a:prstGeom>
          <a:noFill/>
          <a:ln w="12700" cap="sq">
            <a:solidFill>
              <a:schemeClr val="tx1"/>
            </a:solidFill>
            <a:miter lim="800000"/>
            <a:headEnd type="none" w="sm" len="sm"/>
            <a:tailEnd type="none" w="sm" len="sm"/>
          </a:ln>
          <a:effectLst/>
        </p:spPr>
        <p:txBody>
          <a:bodyPr wrap="none" anchor="ctr"/>
          <a:lstStyle/>
          <a:p>
            <a:pPr>
              <a:defRPr/>
            </a:pPr>
            <a:endParaRPr lang="en-US">
              <a:latin typeface="Arial" charset="0"/>
            </a:endParaRPr>
          </a:p>
        </p:txBody>
      </p:sp>
      <p:sp>
        <p:nvSpPr>
          <p:cNvPr id="7197" name="Line 29"/>
          <p:cNvSpPr>
            <a:spLocks noChangeShapeType="1"/>
          </p:cNvSpPr>
          <p:nvPr/>
        </p:nvSpPr>
        <p:spPr bwMode="auto">
          <a:xfrm flipH="1">
            <a:off x="401638" y="288925"/>
            <a:ext cx="8228012" cy="0"/>
          </a:xfrm>
          <a:prstGeom prst="line">
            <a:avLst/>
          </a:prstGeom>
          <a:noFill/>
          <a:ln w="6350">
            <a:solidFill>
              <a:schemeClr val="tx1"/>
            </a:solidFill>
            <a:round/>
            <a:headEnd/>
            <a:tailEnd/>
          </a:ln>
          <a:effectLst/>
        </p:spPr>
        <p:txBody>
          <a:bodyPr wrap="none" anchor="ctr"/>
          <a:lstStyle/>
          <a:p>
            <a:pPr>
              <a:defRPr/>
            </a:pPr>
            <a:endParaRPr lang="en-US">
              <a:latin typeface="Arial" charset="0"/>
            </a:endParaRPr>
          </a:p>
        </p:txBody>
      </p:sp>
    </p:spTree>
  </p:cSld>
  <p:clrMap bg1="lt1" tx1="dk1" bg2="lt2" tx2="dk2" accent1="accent1" accent2="accent2" accent3="accent3" accent4="accent4" accent5="accent5" accent6="accent6" hlink="hlink" folHlink="folHlink"/>
  <p:hf sldNum="0"/>
  <p:notesStyle>
    <a:lvl1pPr algn="l" rtl="0" eaLnBrk="0" fontAlgn="base" hangingPunct="0">
      <a:spcBef>
        <a:spcPct val="30000"/>
      </a:spcBef>
      <a:spcAft>
        <a:spcPct val="0"/>
      </a:spcAft>
      <a:defRPr sz="1200" b="1" u="sng" kern="1200">
        <a:solidFill>
          <a:schemeClr val="tx1"/>
        </a:solidFill>
        <a:effectLst>
          <a:outerShdw blurRad="38100" dist="38100" dir="2700000" algn="tl">
            <a:srgbClr val="C0C0C0"/>
          </a:outerShdw>
        </a:effectLst>
        <a:latin typeface="Arial Narrow" pitchFamily="34" charset="0"/>
        <a:ea typeface="+mn-ea"/>
        <a:cs typeface="+mn-cs"/>
      </a:defRPr>
    </a:lvl1pPr>
    <a:lvl2pPr marL="457200" algn="l" rtl="0" eaLnBrk="0" fontAlgn="base" hangingPunct="0">
      <a:spcBef>
        <a:spcPct val="30000"/>
      </a:spcBef>
      <a:spcAft>
        <a:spcPct val="0"/>
      </a:spcAft>
      <a:defRPr sz="1100" kern="1200">
        <a:solidFill>
          <a:schemeClr val="tx1"/>
        </a:solidFill>
        <a:latin typeface="Arial Narrow" pitchFamily="34" charset="0"/>
        <a:ea typeface="+mn-ea"/>
        <a:cs typeface="+mn-cs"/>
      </a:defRPr>
    </a:lvl2pPr>
    <a:lvl3pPr marL="914400" algn="l" rtl="0" eaLnBrk="0" fontAlgn="base" hangingPunct="0">
      <a:spcBef>
        <a:spcPct val="30000"/>
      </a:spcBef>
      <a:spcAft>
        <a:spcPct val="0"/>
      </a:spcAft>
      <a:defRPr sz="1100" kern="1200">
        <a:solidFill>
          <a:schemeClr val="tx1"/>
        </a:solidFill>
        <a:latin typeface="Arial Narrow" pitchFamily="34" charset="0"/>
        <a:ea typeface="+mn-ea"/>
        <a:cs typeface="+mn-cs"/>
      </a:defRPr>
    </a:lvl3pPr>
    <a:lvl4pPr marL="1371600" algn="l" rtl="0" eaLnBrk="0" fontAlgn="base" hangingPunct="0">
      <a:spcBef>
        <a:spcPct val="30000"/>
      </a:spcBef>
      <a:spcAft>
        <a:spcPct val="0"/>
      </a:spcAft>
      <a:defRPr sz="1100" kern="1200">
        <a:solidFill>
          <a:schemeClr val="tx1"/>
        </a:solidFill>
        <a:latin typeface="Arial" charset="0"/>
        <a:ea typeface="+mn-ea"/>
        <a:cs typeface="+mn-cs"/>
      </a:defRPr>
    </a:lvl4pPr>
    <a:lvl5pPr marL="1828800" algn="l" rtl="0" eaLnBrk="0" fontAlgn="base" hangingPunct="0">
      <a:spcBef>
        <a:spcPct val="30000"/>
      </a:spcBef>
      <a:spcAft>
        <a:spcPct val="0"/>
      </a:spcAft>
      <a:defRPr sz="11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noChangeArrowheads="1"/>
          </p:cNvSpPr>
          <p:nvPr>
            <p:ph type="dt" sz="quarter" idx="1"/>
          </p:nvPr>
        </p:nvSpPr>
        <p:spPr/>
        <p:txBody>
          <a:bodyPr/>
          <a:lstStyle/>
          <a:p>
            <a:pPr>
              <a:defRPr/>
            </a:pPr>
            <a:endParaRPr lang="en-US"/>
          </a:p>
        </p:txBody>
      </p:sp>
      <p:sp>
        <p:nvSpPr>
          <p:cNvPr id="5" name="Rectangle 6"/>
          <p:cNvSpPr>
            <a:spLocks noGrp="1" noChangeArrowheads="1"/>
          </p:cNvSpPr>
          <p:nvPr>
            <p:ph type="ftr" sz="quarter" idx="4"/>
          </p:nvPr>
        </p:nvSpPr>
        <p:spPr/>
        <p:txBody>
          <a:bodyPr/>
          <a:lstStyle/>
          <a:p>
            <a:pPr>
              <a:defRPr/>
            </a:pPr>
            <a:r>
              <a:rPr lang="en-US"/>
              <a:t> Handayani Tjandrasa</a:t>
            </a:r>
          </a:p>
        </p:txBody>
      </p:sp>
      <p:sp>
        <p:nvSpPr>
          <p:cNvPr id="7" name="Rectangle 2"/>
          <p:cNvSpPr>
            <a:spLocks noGrp="1" noChangeArrowheads="1"/>
          </p:cNvSpPr>
          <p:nvPr>
            <p:ph type="hdr" sz="quarter"/>
          </p:nvPr>
        </p:nvSpPr>
        <p:spPr/>
        <p:txBody>
          <a:bodyPr/>
          <a:lstStyle/>
          <a:p>
            <a:pPr>
              <a:defRPr/>
            </a:pPr>
            <a:r>
              <a:rPr lang="en-US"/>
              <a:t>Kecerdasan Buatan</a:t>
            </a:r>
          </a:p>
        </p:txBody>
      </p:sp>
      <p:sp>
        <p:nvSpPr>
          <p:cNvPr id="43013" name="Rectangle 2"/>
          <p:cNvSpPr>
            <a:spLocks noChangeArrowheads="1" noTextEdit="1"/>
          </p:cNvSpPr>
          <p:nvPr>
            <p:ph type="sldImg"/>
          </p:nvPr>
        </p:nvSpPr>
        <p:spPr>
          <a:ln/>
        </p:spPr>
      </p:sp>
      <p:sp>
        <p:nvSpPr>
          <p:cNvPr id="245765" name="Rectangle 5"/>
          <p:cNvSpPr>
            <a:spLocks noGrp="1" noChangeArrowheads="1"/>
          </p:cNvSpPr>
          <p:nvPr>
            <p:ph type="body" idx="1"/>
          </p:nvPr>
        </p:nvSpPr>
        <p:spPr bwMode="auto">
          <a:xfrm>
            <a:off x="1204913" y="3355975"/>
            <a:ext cx="6823075" cy="3124200"/>
          </a:xfrm>
          <a:prstGeom prst="rect">
            <a:avLst/>
          </a:prstGeom>
          <a:ln w="6350">
            <a:prstDash val="sysDot"/>
            <a:miter lim="800000"/>
            <a:headEnd/>
            <a:tailEnd/>
          </a:ln>
        </p:spPr>
        <p:txBody>
          <a:bodyPr/>
          <a:lstStyle/>
          <a:p>
            <a:pPr>
              <a:defRPr/>
            </a:pPr>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fld id="{77E40277-074C-4DBC-9B93-5C9BF46910FC}" type="slidenum">
              <a:rPr lang="en-US" altLang="id-ID">
                <a:latin typeface="Arial Narrow" panose="020B0606020202030204" pitchFamily="34" charset="0"/>
              </a:rPr>
              <a:pPr/>
              <a:t>11</a:t>
            </a:fld>
            <a:endParaRPr lang="en-US" altLang="id-ID">
              <a:latin typeface="Arial Narrow" panose="020B0606020202030204" pitchFamily="34" charset="0"/>
            </a:endParaRPr>
          </a:p>
        </p:txBody>
      </p:sp>
      <p:sp>
        <p:nvSpPr>
          <p:cNvPr id="52227" name="Rectangle 2"/>
          <p:cNvSpPr>
            <a:spLocks noChangeArrowheads="1" noTextEdit="1"/>
          </p:cNvSpPr>
          <p:nvPr>
            <p:ph type="sldImg"/>
          </p:nvPr>
        </p:nvSpPr>
        <p:spPr>
          <a:ln/>
        </p:spPr>
      </p:sp>
      <p:sp>
        <p:nvSpPr>
          <p:cNvPr id="172035" name="Rectangle 3"/>
          <p:cNvSpPr>
            <a:spLocks noGrp="1" noChangeArrowheads="1"/>
          </p:cNvSpPr>
          <p:nvPr>
            <p:ph type="body" idx="1"/>
          </p:nvPr>
        </p:nvSpPr>
        <p:spPr>
          <a:xfrm>
            <a:off x="922338" y="3327400"/>
            <a:ext cx="7378700" cy="3151188"/>
          </a:xfrm>
          <a:prstGeom prst="rect">
            <a:avLst/>
          </a:prstGeom>
        </p:spPr>
        <p:txBody>
          <a:bodyPr/>
          <a:lstStyle/>
          <a:p>
            <a:pPr>
              <a:defRPr/>
            </a:pPr>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fld id="{FC415B59-CB56-48EF-BBA6-CD6293FEB725}" type="slidenum">
              <a:rPr lang="en-US" altLang="id-ID">
                <a:latin typeface="Arial Narrow" panose="020B0606020202030204" pitchFamily="34" charset="0"/>
              </a:rPr>
              <a:pPr/>
              <a:t>12</a:t>
            </a:fld>
            <a:endParaRPr lang="en-US" altLang="id-ID">
              <a:latin typeface="Arial Narrow" panose="020B0606020202030204" pitchFamily="34" charset="0"/>
            </a:endParaRPr>
          </a:p>
        </p:txBody>
      </p:sp>
      <p:sp>
        <p:nvSpPr>
          <p:cNvPr id="53251" name="Rectangle 2"/>
          <p:cNvSpPr>
            <a:spLocks noChangeArrowheads="1" noTextEdit="1"/>
          </p:cNvSpPr>
          <p:nvPr>
            <p:ph type="sldImg"/>
          </p:nvPr>
        </p:nvSpPr>
        <p:spPr>
          <a:ln/>
        </p:spPr>
      </p:sp>
      <p:sp>
        <p:nvSpPr>
          <p:cNvPr id="173059" name="Rectangle 3"/>
          <p:cNvSpPr>
            <a:spLocks noGrp="1" noChangeArrowheads="1"/>
          </p:cNvSpPr>
          <p:nvPr>
            <p:ph type="body" idx="1"/>
          </p:nvPr>
        </p:nvSpPr>
        <p:spPr>
          <a:xfrm>
            <a:off x="922338" y="3327400"/>
            <a:ext cx="7378700" cy="3151188"/>
          </a:xfrm>
          <a:prstGeom prst="rect">
            <a:avLst/>
          </a:prstGeom>
        </p:spPr>
        <p:txBody>
          <a:bodyPr/>
          <a:lstStyle/>
          <a:p>
            <a:pPr>
              <a:defRPr/>
            </a:pPr>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fld id="{24A3DCB8-2C06-4284-805B-B7052A255540}" type="slidenum">
              <a:rPr lang="en-US" altLang="id-ID">
                <a:latin typeface="Arial Narrow" panose="020B0606020202030204" pitchFamily="34" charset="0"/>
              </a:rPr>
              <a:pPr/>
              <a:t>21</a:t>
            </a:fld>
            <a:endParaRPr lang="en-US" altLang="id-ID">
              <a:latin typeface="Arial Narrow" panose="020B0606020202030204" pitchFamily="34" charset="0"/>
            </a:endParaRPr>
          </a:p>
        </p:txBody>
      </p:sp>
      <p:sp>
        <p:nvSpPr>
          <p:cNvPr id="54275" name="Rectangle 2"/>
          <p:cNvSpPr>
            <a:spLocks noChangeArrowheads="1" noTextEdit="1"/>
          </p:cNvSpPr>
          <p:nvPr>
            <p:ph type="sldImg"/>
          </p:nvPr>
        </p:nvSpPr>
        <p:spPr>
          <a:ln/>
        </p:spPr>
      </p:sp>
      <p:sp>
        <p:nvSpPr>
          <p:cNvPr id="76803" name="Rectangle 3"/>
          <p:cNvSpPr>
            <a:spLocks noGrp="1" noChangeArrowheads="1"/>
          </p:cNvSpPr>
          <p:nvPr>
            <p:ph type="body" idx="1"/>
          </p:nvPr>
        </p:nvSpPr>
        <p:spPr>
          <a:xfrm>
            <a:off x="922338" y="3327400"/>
            <a:ext cx="7378700" cy="3151188"/>
          </a:xfrm>
          <a:prstGeom prst="rect">
            <a:avLst/>
          </a:prstGeom>
        </p:spPr>
        <p:txBody>
          <a:bodyPr/>
          <a:lstStyle/>
          <a:p>
            <a:pPr>
              <a:defRPr/>
            </a:pPr>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fld id="{A5FA033A-DA59-4EDE-8255-E8D70829AA30}" type="slidenum">
              <a:rPr lang="en-US" altLang="id-ID">
                <a:latin typeface="Arial Narrow" panose="020B0606020202030204" pitchFamily="34" charset="0"/>
              </a:rPr>
              <a:pPr/>
              <a:t>22</a:t>
            </a:fld>
            <a:endParaRPr lang="en-US" altLang="id-ID">
              <a:latin typeface="Arial Narrow" panose="020B0606020202030204" pitchFamily="34" charset="0"/>
            </a:endParaRPr>
          </a:p>
        </p:txBody>
      </p:sp>
      <p:sp>
        <p:nvSpPr>
          <p:cNvPr id="55299" name="Rectangle 2"/>
          <p:cNvSpPr>
            <a:spLocks noChangeArrowheads="1" noTextEdit="1"/>
          </p:cNvSpPr>
          <p:nvPr>
            <p:ph type="sldImg"/>
          </p:nvPr>
        </p:nvSpPr>
        <p:spPr>
          <a:ln/>
        </p:spPr>
      </p:sp>
      <p:sp>
        <p:nvSpPr>
          <p:cNvPr id="77827" name="Rectangle 3"/>
          <p:cNvSpPr>
            <a:spLocks noGrp="1" noChangeArrowheads="1"/>
          </p:cNvSpPr>
          <p:nvPr>
            <p:ph type="body" idx="1"/>
          </p:nvPr>
        </p:nvSpPr>
        <p:spPr>
          <a:xfrm>
            <a:off x="922338" y="3327400"/>
            <a:ext cx="7378700" cy="3151188"/>
          </a:xfrm>
          <a:prstGeom prst="rect">
            <a:avLst/>
          </a:prstGeom>
        </p:spPr>
        <p:txBody>
          <a:bodyPr/>
          <a:lstStyle/>
          <a:p>
            <a:pPr>
              <a:defRPr/>
            </a:pPr>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a:xfrm>
            <a:off x="922338" y="3327400"/>
            <a:ext cx="7378700" cy="3151188"/>
          </a:xfrm>
          <a:prstGeom prst="rect">
            <a:avLst/>
          </a:prstGeom>
        </p:spPr>
        <p:txBody>
          <a:bodyPr>
            <a:normAutofit/>
          </a:bodyPr>
          <a:lstStyle/>
          <a:p>
            <a:pPr>
              <a:defRPr/>
            </a:pPr>
            <a:endParaRPr lang="en-US" dirty="0"/>
          </a:p>
        </p:txBody>
      </p:sp>
      <p:sp>
        <p:nvSpPr>
          <p:cNvPr id="4" name="Date Placeholder 3"/>
          <p:cNvSpPr>
            <a:spLocks noGrp="1"/>
          </p:cNvSpPr>
          <p:nvPr>
            <p:ph type="dt" sz="quarter" idx="1"/>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r>
              <a:rPr lang="en-US" smtClean="0"/>
              <a:t> Handayani Tjandrasa</a:t>
            </a:r>
            <a:endParaRPr lang="en-US"/>
          </a:p>
        </p:txBody>
      </p:sp>
      <p:sp>
        <p:nvSpPr>
          <p:cNvPr id="6" name="Header Placeholder 5"/>
          <p:cNvSpPr>
            <a:spLocks noGrp="1"/>
          </p:cNvSpPr>
          <p:nvPr>
            <p:ph type="hdr" sz="quarter"/>
          </p:nvPr>
        </p:nvSpPr>
        <p:spPr/>
        <p:txBody>
          <a:bodyPr/>
          <a:lstStyle/>
          <a:p>
            <a:pPr>
              <a:defRPr/>
            </a:pPr>
            <a:r>
              <a:rPr lang="en-US" smtClean="0"/>
              <a:t>Kecerdasan Buatan</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noChangeArrowheads="1"/>
          </p:cNvSpPr>
          <p:nvPr>
            <p:ph type="dt" sz="quarter" idx="1"/>
          </p:nvPr>
        </p:nvSpPr>
        <p:spPr/>
        <p:txBody>
          <a:bodyPr/>
          <a:lstStyle/>
          <a:p>
            <a:pPr>
              <a:defRPr/>
            </a:pPr>
            <a:endParaRPr lang="en-US"/>
          </a:p>
        </p:txBody>
      </p:sp>
      <p:sp>
        <p:nvSpPr>
          <p:cNvPr id="5" name="Rectangle 6"/>
          <p:cNvSpPr>
            <a:spLocks noGrp="1" noChangeArrowheads="1"/>
          </p:cNvSpPr>
          <p:nvPr>
            <p:ph type="ftr" sz="quarter" idx="4"/>
          </p:nvPr>
        </p:nvSpPr>
        <p:spPr/>
        <p:txBody>
          <a:bodyPr/>
          <a:lstStyle/>
          <a:p>
            <a:pPr>
              <a:defRPr/>
            </a:pPr>
            <a:r>
              <a:rPr lang="en-US"/>
              <a:t> Handayani Tjandrasa</a:t>
            </a:r>
          </a:p>
        </p:txBody>
      </p:sp>
      <p:sp>
        <p:nvSpPr>
          <p:cNvPr id="7" name="Rectangle 2"/>
          <p:cNvSpPr>
            <a:spLocks noGrp="1" noChangeArrowheads="1"/>
          </p:cNvSpPr>
          <p:nvPr>
            <p:ph type="hdr" sz="quarter"/>
          </p:nvPr>
        </p:nvSpPr>
        <p:spPr/>
        <p:txBody>
          <a:bodyPr/>
          <a:lstStyle/>
          <a:p>
            <a:pPr>
              <a:defRPr/>
            </a:pPr>
            <a:r>
              <a:rPr lang="en-US"/>
              <a:t>Kecerdasan Buatan</a:t>
            </a:r>
          </a:p>
        </p:txBody>
      </p:sp>
      <p:sp>
        <p:nvSpPr>
          <p:cNvPr id="57349" name="Rectangle 2"/>
          <p:cNvSpPr>
            <a:spLocks noChangeArrowheads="1" noTextEdit="1"/>
          </p:cNvSpPr>
          <p:nvPr>
            <p:ph type="sldImg"/>
          </p:nvPr>
        </p:nvSpPr>
        <p:spPr>
          <a:ln/>
        </p:spPr>
      </p:sp>
      <p:sp>
        <p:nvSpPr>
          <p:cNvPr id="366595" name="Rectangle 3"/>
          <p:cNvSpPr>
            <a:spLocks noGrp="1" noChangeArrowheads="1"/>
          </p:cNvSpPr>
          <p:nvPr>
            <p:ph type="body" idx="1"/>
          </p:nvPr>
        </p:nvSpPr>
        <p:spPr bwMode="auto">
          <a:xfrm>
            <a:off x="1204913" y="3355975"/>
            <a:ext cx="6823075" cy="3124200"/>
          </a:xfrm>
          <a:prstGeom prst="rect">
            <a:avLst/>
          </a:prstGeom>
          <a:ln w="6350">
            <a:prstDash val="sysDot"/>
            <a:miter lim="800000"/>
            <a:headEnd/>
            <a:tailEnd/>
          </a:ln>
        </p:spPr>
        <p:txBody>
          <a:bodyPr/>
          <a:lstStyle/>
          <a:p>
            <a:pPr>
              <a:defRPr/>
            </a:pPr>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fld id="{98A1E75C-30F4-4BDA-9930-960D2374B180}" type="slidenum">
              <a:rPr lang="en-US" altLang="id-ID">
                <a:latin typeface="Arial Narrow" panose="020B0606020202030204" pitchFamily="34" charset="0"/>
              </a:rPr>
              <a:pPr/>
              <a:t>3</a:t>
            </a:fld>
            <a:endParaRPr lang="en-US" altLang="id-ID">
              <a:latin typeface="Arial Narrow" panose="020B0606020202030204" pitchFamily="34" charset="0"/>
            </a:endParaRPr>
          </a:p>
        </p:txBody>
      </p:sp>
      <p:sp>
        <p:nvSpPr>
          <p:cNvPr id="44035" name="Rectangle 2"/>
          <p:cNvSpPr>
            <a:spLocks noChangeArrowheads="1" noTextEdit="1"/>
          </p:cNvSpPr>
          <p:nvPr>
            <p:ph type="sldImg"/>
          </p:nvPr>
        </p:nvSpPr>
        <p:spPr>
          <a:ln/>
        </p:spPr>
      </p:sp>
      <p:sp>
        <p:nvSpPr>
          <p:cNvPr id="17411" name="Rectangle 3"/>
          <p:cNvSpPr>
            <a:spLocks noGrp="1" noChangeArrowheads="1"/>
          </p:cNvSpPr>
          <p:nvPr>
            <p:ph type="body" idx="1"/>
          </p:nvPr>
        </p:nvSpPr>
        <p:spPr>
          <a:xfrm>
            <a:off x="922338" y="3327400"/>
            <a:ext cx="7378700" cy="3151188"/>
          </a:xfrm>
          <a:prstGeom prst="rect">
            <a:avLst/>
          </a:prstGeom>
        </p:spPr>
        <p:txBody>
          <a:bodyPr/>
          <a:lstStyle/>
          <a:p>
            <a:pPr>
              <a:defRPr/>
            </a:pPr>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fld id="{3A2A453C-EBEB-4668-992B-89CC196C10D1}" type="slidenum">
              <a:rPr lang="en-US" altLang="id-ID">
                <a:latin typeface="Arial Narrow" panose="020B0606020202030204" pitchFamily="34" charset="0"/>
              </a:rPr>
              <a:pPr/>
              <a:t>4</a:t>
            </a:fld>
            <a:endParaRPr lang="en-US" altLang="id-ID">
              <a:latin typeface="Arial Narrow" panose="020B0606020202030204" pitchFamily="34" charset="0"/>
            </a:endParaRPr>
          </a:p>
        </p:txBody>
      </p:sp>
      <p:sp>
        <p:nvSpPr>
          <p:cNvPr id="45059" name="Rectangle 2"/>
          <p:cNvSpPr>
            <a:spLocks noChangeArrowheads="1" noTextEdit="1"/>
          </p:cNvSpPr>
          <p:nvPr>
            <p:ph type="sldImg"/>
          </p:nvPr>
        </p:nvSpPr>
        <p:spPr>
          <a:ln/>
        </p:spPr>
      </p:sp>
      <p:sp>
        <p:nvSpPr>
          <p:cNvPr id="164867" name="Rectangle 3"/>
          <p:cNvSpPr>
            <a:spLocks noGrp="1" noChangeArrowheads="1"/>
          </p:cNvSpPr>
          <p:nvPr>
            <p:ph type="body" idx="1"/>
          </p:nvPr>
        </p:nvSpPr>
        <p:spPr>
          <a:xfrm>
            <a:off x="922338" y="3327400"/>
            <a:ext cx="7378700" cy="3151188"/>
          </a:xfrm>
          <a:prstGeom prst="rect">
            <a:avLst/>
          </a:prstGeom>
        </p:spPr>
        <p:txBody>
          <a:bodyPr/>
          <a:lstStyle/>
          <a:p>
            <a:pPr>
              <a:defRPr/>
            </a:pPr>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fld id="{61E408A2-44F4-4F64-A455-6EAB30C5BBD7}" type="slidenum">
              <a:rPr lang="en-US" altLang="id-ID">
                <a:latin typeface="Arial Narrow" panose="020B0606020202030204" pitchFamily="34" charset="0"/>
              </a:rPr>
              <a:pPr/>
              <a:t>5</a:t>
            </a:fld>
            <a:endParaRPr lang="en-US" altLang="id-ID">
              <a:latin typeface="Arial Narrow" panose="020B0606020202030204" pitchFamily="34" charset="0"/>
            </a:endParaRPr>
          </a:p>
        </p:txBody>
      </p:sp>
      <p:sp>
        <p:nvSpPr>
          <p:cNvPr id="46083" name="Rectangle 2"/>
          <p:cNvSpPr>
            <a:spLocks noChangeArrowheads="1" noTextEdit="1"/>
          </p:cNvSpPr>
          <p:nvPr>
            <p:ph type="sldImg"/>
          </p:nvPr>
        </p:nvSpPr>
        <p:spPr>
          <a:ln/>
        </p:spPr>
      </p:sp>
      <p:sp>
        <p:nvSpPr>
          <p:cNvPr id="165891" name="Rectangle 3"/>
          <p:cNvSpPr>
            <a:spLocks noGrp="1" noChangeArrowheads="1"/>
          </p:cNvSpPr>
          <p:nvPr>
            <p:ph type="body" idx="1"/>
          </p:nvPr>
        </p:nvSpPr>
        <p:spPr>
          <a:xfrm>
            <a:off x="922338" y="3327400"/>
            <a:ext cx="7378700" cy="3151188"/>
          </a:xfrm>
          <a:prstGeom prst="rect">
            <a:avLst/>
          </a:prstGeom>
        </p:spPr>
        <p:txBody>
          <a:bodyPr/>
          <a:lstStyle/>
          <a:p>
            <a:pPr>
              <a:defRPr/>
            </a:pPr>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fld id="{48CF5724-E5F1-4CB9-A903-636BB67015D1}" type="slidenum">
              <a:rPr lang="en-US" altLang="id-ID">
                <a:latin typeface="Arial Narrow" panose="020B0606020202030204" pitchFamily="34" charset="0"/>
              </a:rPr>
              <a:pPr/>
              <a:t>6</a:t>
            </a:fld>
            <a:endParaRPr lang="en-US" altLang="id-ID">
              <a:latin typeface="Arial Narrow" panose="020B0606020202030204" pitchFamily="34" charset="0"/>
            </a:endParaRPr>
          </a:p>
        </p:txBody>
      </p:sp>
      <p:sp>
        <p:nvSpPr>
          <p:cNvPr id="47107" name="Rectangle 2"/>
          <p:cNvSpPr>
            <a:spLocks noChangeArrowheads="1" noTextEdit="1"/>
          </p:cNvSpPr>
          <p:nvPr>
            <p:ph type="sldImg"/>
          </p:nvPr>
        </p:nvSpPr>
        <p:spPr>
          <a:ln/>
        </p:spPr>
      </p:sp>
      <p:sp>
        <p:nvSpPr>
          <p:cNvPr id="166915" name="Rectangle 3"/>
          <p:cNvSpPr>
            <a:spLocks noGrp="1" noChangeArrowheads="1"/>
          </p:cNvSpPr>
          <p:nvPr>
            <p:ph type="body" idx="1"/>
          </p:nvPr>
        </p:nvSpPr>
        <p:spPr>
          <a:xfrm>
            <a:off x="922338" y="3327400"/>
            <a:ext cx="7378700" cy="3151188"/>
          </a:xfrm>
          <a:prstGeom prst="rect">
            <a:avLst/>
          </a:prstGeom>
        </p:spPr>
        <p:txBody>
          <a:bodyPr/>
          <a:lstStyle/>
          <a:p>
            <a:pPr>
              <a:defRPr/>
            </a:pPr>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fld id="{45D26522-D69F-4D2F-9267-988C8D3AF012}" type="slidenum">
              <a:rPr lang="en-US" altLang="id-ID">
                <a:latin typeface="Arial Narrow" panose="020B0606020202030204" pitchFamily="34" charset="0"/>
              </a:rPr>
              <a:pPr/>
              <a:t>7</a:t>
            </a:fld>
            <a:endParaRPr lang="en-US" altLang="id-ID">
              <a:latin typeface="Arial Narrow" panose="020B0606020202030204" pitchFamily="34" charset="0"/>
            </a:endParaRPr>
          </a:p>
        </p:txBody>
      </p:sp>
      <p:sp>
        <p:nvSpPr>
          <p:cNvPr id="48131" name="Rectangle 2"/>
          <p:cNvSpPr>
            <a:spLocks noChangeArrowheads="1" noTextEdit="1"/>
          </p:cNvSpPr>
          <p:nvPr>
            <p:ph type="sldImg"/>
          </p:nvPr>
        </p:nvSpPr>
        <p:spPr>
          <a:ln/>
        </p:spPr>
      </p:sp>
      <p:sp>
        <p:nvSpPr>
          <p:cNvPr id="167939" name="Rectangle 3"/>
          <p:cNvSpPr>
            <a:spLocks noGrp="1" noChangeArrowheads="1"/>
          </p:cNvSpPr>
          <p:nvPr>
            <p:ph type="body" idx="1"/>
          </p:nvPr>
        </p:nvSpPr>
        <p:spPr>
          <a:xfrm>
            <a:off x="922338" y="3327400"/>
            <a:ext cx="7378700" cy="3151188"/>
          </a:xfrm>
          <a:prstGeom prst="rect">
            <a:avLst/>
          </a:prstGeom>
        </p:spPr>
        <p:txBody>
          <a:bodyPr/>
          <a:lstStyle/>
          <a:p>
            <a:pPr>
              <a:defRPr/>
            </a:pPr>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fld id="{1A2A775D-470E-4305-BD37-F22692ADC4E6}" type="slidenum">
              <a:rPr lang="en-US" altLang="id-ID">
                <a:latin typeface="Arial Narrow" panose="020B0606020202030204" pitchFamily="34" charset="0"/>
              </a:rPr>
              <a:pPr/>
              <a:t>8</a:t>
            </a:fld>
            <a:endParaRPr lang="en-US" altLang="id-ID">
              <a:latin typeface="Arial Narrow" panose="020B0606020202030204" pitchFamily="34" charset="0"/>
            </a:endParaRPr>
          </a:p>
        </p:txBody>
      </p:sp>
      <p:sp>
        <p:nvSpPr>
          <p:cNvPr id="49155" name="Rectangle 2"/>
          <p:cNvSpPr>
            <a:spLocks noChangeArrowheads="1" noTextEdit="1"/>
          </p:cNvSpPr>
          <p:nvPr>
            <p:ph type="sldImg"/>
          </p:nvPr>
        </p:nvSpPr>
        <p:spPr>
          <a:ln/>
        </p:spPr>
      </p:sp>
      <p:sp>
        <p:nvSpPr>
          <p:cNvPr id="168963" name="Rectangle 3"/>
          <p:cNvSpPr>
            <a:spLocks noGrp="1" noChangeArrowheads="1"/>
          </p:cNvSpPr>
          <p:nvPr>
            <p:ph type="body" idx="1"/>
          </p:nvPr>
        </p:nvSpPr>
        <p:spPr>
          <a:xfrm>
            <a:off x="922338" y="3327400"/>
            <a:ext cx="7378700" cy="3151188"/>
          </a:xfrm>
          <a:prstGeom prst="rect">
            <a:avLst/>
          </a:prstGeom>
        </p:spPr>
        <p:txBody>
          <a:bodyPr/>
          <a:lstStyle/>
          <a:p>
            <a:pPr>
              <a:defRPr/>
            </a:pPr>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fld id="{DE27EBD4-E102-43AD-992A-8C3E1EEA1521}" type="slidenum">
              <a:rPr lang="en-US" altLang="id-ID">
                <a:latin typeface="Arial Narrow" panose="020B0606020202030204" pitchFamily="34" charset="0"/>
              </a:rPr>
              <a:pPr/>
              <a:t>9</a:t>
            </a:fld>
            <a:endParaRPr lang="en-US" altLang="id-ID">
              <a:latin typeface="Arial Narrow" panose="020B0606020202030204" pitchFamily="34" charset="0"/>
            </a:endParaRPr>
          </a:p>
        </p:txBody>
      </p:sp>
      <p:sp>
        <p:nvSpPr>
          <p:cNvPr id="50179" name="Rectangle 2"/>
          <p:cNvSpPr>
            <a:spLocks noChangeArrowheads="1" noTextEdit="1"/>
          </p:cNvSpPr>
          <p:nvPr>
            <p:ph type="sldImg"/>
          </p:nvPr>
        </p:nvSpPr>
        <p:spPr>
          <a:ln/>
        </p:spPr>
      </p:sp>
      <p:sp>
        <p:nvSpPr>
          <p:cNvPr id="169987" name="Rectangle 3"/>
          <p:cNvSpPr>
            <a:spLocks noGrp="1" noChangeArrowheads="1"/>
          </p:cNvSpPr>
          <p:nvPr>
            <p:ph type="body" idx="1"/>
          </p:nvPr>
        </p:nvSpPr>
        <p:spPr>
          <a:xfrm>
            <a:off x="922338" y="3327400"/>
            <a:ext cx="7378700" cy="3151188"/>
          </a:xfrm>
          <a:prstGeom prst="rect">
            <a:avLst/>
          </a:prstGeom>
        </p:spPr>
        <p:txBody>
          <a:bodyPr/>
          <a:lstStyle/>
          <a:p>
            <a:pPr>
              <a:defRPr/>
            </a:pPr>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fld id="{43A9CE02-A319-4CC4-BB92-CCE421B5C065}" type="slidenum">
              <a:rPr lang="en-US" altLang="id-ID">
                <a:latin typeface="Arial Narrow" panose="020B0606020202030204" pitchFamily="34" charset="0"/>
              </a:rPr>
              <a:pPr/>
              <a:t>10</a:t>
            </a:fld>
            <a:endParaRPr lang="en-US" altLang="id-ID">
              <a:latin typeface="Arial Narrow" panose="020B0606020202030204" pitchFamily="34" charset="0"/>
            </a:endParaRPr>
          </a:p>
        </p:txBody>
      </p:sp>
      <p:sp>
        <p:nvSpPr>
          <p:cNvPr id="51203" name="Rectangle 2"/>
          <p:cNvSpPr>
            <a:spLocks noChangeArrowheads="1" noTextEdit="1"/>
          </p:cNvSpPr>
          <p:nvPr>
            <p:ph type="sldImg"/>
          </p:nvPr>
        </p:nvSpPr>
        <p:spPr>
          <a:ln/>
        </p:spPr>
      </p:sp>
      <p:sp>
        <p:nvSpPr>
          <p:cNvPr id="171011" name="Rectangle 3"/>
          <p:cNvSpPr>
            <a:spLocks noGrp="1" noChangeArrowheads="1"/>
          </p:cNvSpPr>
          <p:nvPr>
            <p:ph type="body" idx="1"/>
          </p:nvPr>
        </p:nvSpPr>
        <p:spPr>
          <a:xfrm>
            <a:off x="922338" y="3327400"/>
            <a:ext cx="7378700" cy="3151188"/>
          </a:xfrm>
          <a:prstGeom prst="rect">
            <a:avLst/>
          </a:prstGeom>
        </p:spPr>
        <p:txBody>
          <a:bodyPr/>
          <a:lstStyle/>
          <a:p>
            <a:pPr>
              <a:defRPr/>
            </a:pPr>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FAB328-DD0E-4176-9A50-5336831B731B}" type="slidenum">
              <a:rPr lang="en-US" altLang="id-ID"/>
              <a:pPr/>
              <a:t>‹#›</a:t>
            </a:fld>
            <a:endParaRPr lang="en-US" altLang="id-ID"/>
          </a:p>
        </p:txBody>
      </p:sp>
    </p:spTree>
    <p:extLst>
      <p:ext uri="{BB962C8B-B14F-4D97-AF65-F5344CB8AC3E}">
        <p14:creationId xmlns:p14="http://schemas.microsoft.com/office/powerpoint/2010/main" val="2951936970"/>
      </p:ext>
    </p:extLst>
  </p:cSld>
  <p:clrMapOvr>
    <a:masterClrMapping/>
  </p:clrMapOvr>
  <p:transition>
    <p:spli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2EAA4F53-A2FC-4AF3-8A1D-C814F825C4C9}" type="slidenum">
              <a:rPr lang="en-US" altLang="id-ID"/>
              <a:pPr/>
              <a:t>‹#›</a:t>
            </a:fld>
            <a:endParaRPr lang="en-US" altLang="id-ID"/>
          </a:p>
        </p:txBody>
      </p:sp>
    </p:spTree>
    <p:extLst>
      <p:ext uri="{BB962C8B-B14F-4D97-AF65-F5344CB8AC3E}">
        <p14:creationId xmlns:p14="http://schemas.microsoft.com/office/powerpoint/2010/main" val="3042417589"/>
      </p:ext>
    </p:extLst>
  </p:cSld>
  <p:clrMapOvr>
    <a:masterClrMapping/>
  </p:clrMapOvr>
  <p:transition>
    <p:spli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A835C04-818C-4DA4-902E-9F48BCB0753C}" type="slidenum">
              <a:rPr lang="en-US" altLang="id-ID"/>
              <a:pPr/>
              <a:t>‹#›</a:t>
            </a:fld>
            <a:endParaRPr lang="en-US" altLang="id-ID"/>
          </a:p>
        </p:txBody>
      </p:sp>
    </p:spTree>
    <p:extLst>
      <p:ext uri="{BB962C8B-B14F-4D97-AF65-F5344CB8AC3E}">
        <p14:creationId xmlns:p14="http://schemas.microsoft.com/office/powerpoint/2010/main" val="2594668663"/>
      </p:ext>
    </p:extLst>
  </p:cSld>
  <p:clrMapOvr>
    <a:masterClrMapping/>
  </p:clrMapOvr>
  <p:transition>
    <p:spli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921E4D2-854F-4C78-9D29-C8964DE8B5E7}" type="slidenum">
              <a:rPr lang="en-US" altLang="id-ID"/>
              <a:pPr/>
              <a:t>‹#›</a:t>
            </a:fld>
            <a:endParaRPr lang="en-US" altLang="id-ID"/>
          </a:p>
        </p:txBody>
      </p:sp>
    </p:spTree>
    <p:extLst>
      <p:ext uri="{BB962C8B-B14F-4D97-AF65-F5344CB8AC3E}">
        <p14:creationId xmlns:p14="http://schemas.microsoft.com/office/powerpoint/2010/main" val="1182476504"/>
      </p:ext>
    </p:extLst>
  </p:cSld>
  <p:clrMapOvr>
    <a:masterClrMapping/>
  </p:clrMapOvr>
  <p:transition>
    <p:spli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fld id="{C9AF1898-B972-4887-B109-2E561D0D524D}" type="slidenum">
              <a:rPr lang="en-US" altLang="id-ID"/>
              <a:pPr/>
              <a:t>‹#›</a:t>
            </a:fld>
            <a:endParaRPr lang="en-US" altLang="id-ID"/>
          </a:p>
        </p:txBody>
      </p:sp>
    </p:spTree>
    <p:extLst>
      <p:ext uri="{BB962C8B-B14F-4D97-AF65-F5344CB8AC3E}">
        <p14:creationId xmlns:p14="http://schemas.microsoft.com/office/powerpoint/2010/main" val="696283709"/>
      </p:ext>
    </p:extLst>
  </p:cSld>
  <p:clrMapOvr>
    <a:masterClrMapping/>
  </p:clrMapOvr>
  <p:transition>
    <p:spli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912E391-9DC4-4A15-880F-C81A33AD5BD3}" type="slidenum">
              <a:rPr lang="en-US" altLang="id-ID"/>
              <a:pPr/>
              <a:t>‹#›</a:t>
            </a:fld>
            <a:endParaRPr lang="en-US" altLang="id-ID"/>
          </a:p>
        </p:txBody>
      </p:sp>
    </p:spTree>
    <p:extLst>
      <p:ext uri="{BB962C8B-B14F-4D97-AF65-F5344CB8AC3E}">
        <p14:creationId xmlns:p14="http://schemas.microsoft.com/office/powerpoint/2010/main" val="1523322291"/>
      </p:ext>
    </p:extLst>
  </p:cSld>
  <p:clrMapOvr>
    <a:masterClrMapping/>
  </p:clrMapOvr>
  <p:transition>
    <p:spli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C88A1BC-83DC-4AEC-8136-F222B0885302}" type="slidenum">
              <a:rPr lang="en-US" altLang="id-ID"/>
              <a:pPr/>
              <a:t>‹#›</a:t>
            </a:fld>
            <a:endParaRPr lang="en-US" altLang="id-ID"/>
          </a:p>
        </p:txBody>
      </p:sp>
    </p:spTree>
    <p:extLst>
      <p:ext uri="{BB962C8B-B14F-4D97-AF65-F5344CB8AC3E}">
        <p14:creationId xmlns:p14="http://schemas.microsoft.com/office/powerpoint/2010/main" val="3922657385"/>
      </p:ext>
    </p:extLst>
  </p:cSld>
  <p:clrMapOvr>
    <a:masterClrMapping/>
  </p:clrMapOvr>
  <p:transition>
    <p:spli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748C1E8-8553-43E0-92C0-42C974C2C037}" type="slidenum">
              <a:rPr lang="en-US" altLang="id-ID"/>
              <a:pPr/>
              <a:t>‹#›</a:t>
            </a:fld>
            <a:endParaRPr lang="en-US" altLang="id-ID"/>
          </a:p>
        </p:txBody>
      </p:sp>
    </p:spTree>
    <p:extLst>
      <p:ext uri="{BB962C8B-B14F-4D97-AF65-F5344CB8AC3E}">
        <p14:creationId xmlns:p14="http://schemas.microsoft.com/office/powerpoint/2010/main" val="3834442063"/>
      </p:ext>
    </p:extLst>
  </p:cSld>
  <p:clrMapOvr>
    <a:masterClrMapping/>
  </p:clrMapOvr>
  <p:transition>
    <p:spli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FC4897DF-D507-42AF-A455-5FFE190DD25E}" type="slidenum">
              <a:rPr lang="en-US" altLang="id-ID"/>
              <a:pPr/>
              <a:t>‹#›</a:t>
            </a:fld>
            <a:endParaRPr lang="en-US" altLang="id-ID"/>
          </a:p>
        </p:txBody>
      </p:sp>
    </p:spTree>
    <p:extLst>
      <p:ext uri="{BB962C8B-B14F-4D97-AF65-F5344CB8AC3E}">
        <p14:creationId xmlns:p14="http://schemas.microsoft.com/office/powerpoint/2010/main" val="2095633481"/>
      </p:ext>
    </p:extLst>
  </p:cSld>
  <p:clrMapOvr>
    <a:masterClrMapping/>
  </p:clrMapOvr>
  <p:transition>
    <p:spli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FAAB1C82-DDED-4B68-ADA2-864896168459}" type="slidenum">
              <a:rPr lang="en-US" altLang="id-ID"/>
              <a:pPr/>
              <a:t>‹#›</a:t>
            </a:fld>
            <a:endParaRPr lang="en-US" altLang="id-ID"/>
          </a:p>
        </p:txBody>
      </p:sp>
    </p:spTree>
    <p:extLst>
      <p:ext uri="{BB962C8B-B14F-4D97-AF65-F5344CB8AC3E}">
        <p14:creationId xmlns:p14="http://schemas.microsoft.com/office/powerpoint/2010/main" val="1363478737"/>
      </p:ext>
    </p:extLst>
  </p:cSld>
  <p:clrMapOvr>
    <a:masterClrMapping/>
  </p:clrMapOvr>
  <p:transition>
    <p:spli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8EAE6B03-E7D3-4140-B0B6-B451D2A2E0F5}" type="slidenum">
              <a:rPr lang="en-US" altLang="id-ID"/>
              <a:pPr/>
              <a:t>‹#›</a:t>
            </a:fld>
            <a:endParaRPr lang="en-US" altLang="id-ID"/>
          </a:p>
        </p:txBody>
      </p:sp>
    </p:spTree>
    <p:extLst>
      <p:ext uri="{BB962C8B-B14F-4D97-AF65-F5344CB8AC3E}">
        <p14:creationId xmlns:p14="http://schemas.microsoft.com/office/powerpoint/2010/main" val="2964226892"/>
      </p:ext>
    </p:extLst>
  </p:cSld>
  <p:clrMapOvr>
    <a:masterClrMapping/>
  </p:clrMapOvr>
  <p:transition>
    <p:spli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DDB91D5-0031-41CA-ABCB-31D7FF434053}" type="slidenum">
              <a:rPr lang="en-US" altLang="id-ID"/>
              <a:pPr/>
              <a:t>‹#›</a:t>
            </a:fld>
            <a:endParaRPr lang="en-US" altLang="id-ID"/>
          </a:p>
        </p:txBody>
      </p:sp>
    </p:spTree>
    <p:extLst>
      <p:ext uri="{BB962C8B-B14F-4D97-AF65-F5344CB8AC3E}">
        <p14:creationId xmlns:p14="http://schemas.microsoft.com/office/powerpoint/2010/main" val="2626070906"/>
      </p:ext>
    </p:extLst>
  </p:cSld>
  <p:clrMapOvr>
    <a:masterClrMapping/>
  </p:clrMapOvr>
  <p:transition>
    <p:spli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8AC4716-FF75-4B0C-A3EE-EBF1D05203D2}" type="slidenum">
              <a:rPr lang="en-US" altLang="id-ID"/>
              <a:pPr/>
              <a:t>‹#›</a:t>
            </a:fld>
            <a:endParaRPr lang="en-US" altLang="id-ID"/>
          </a:p>
        </p:txBody>
      </p:sp>
    </p:spTree>
    <p:extLst>
      <p:ext uri="{BB962C8B-B14F-4D97-AF65-F5344CB8AC3E}">
        <p14:creationId xmlns:p14="http://schemas.microsoft.com/office/powerpoint/2010/main" val="4110536024"/>
      </p:ext>
    </p:extLst>
  </p:cSld>
  <p:clrMapOvr>
    <a:masterClrMapping/>
  </p:clrMapOvr>
  <p:transition>
    <p:spli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id-ID"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id-ID" smtClean="0"/>
              <a:t>Click to edit Master text styles</a:t>
            </a:r>
          </a:p>
          <a:p>
            <a:pPr lvl="1"/>
            <a:r>
              <a:rPr lang="en-US" altLang="id-ID" smtClean="0"/>
              <a:t>Second level</a:t>
            </a:r>
          </a:p>
          <a:p>
            <a:pPr lvl="2"/>
            <a:r>
              <a:rPr lang="en-US" altLang="id-ID" smtClean="0"/>
              <a:t>Third level</a:t>
            </a:r>
          </a:p>
          <a:p>
            <a:pPr lvl="3"/>
            <a:r>
              <a:rPr lang="en-US" altLang="id-ID" smtClean="0"/>
              <a:t>Fourth level</a:t>
            </a:r>
          </a:p>
          <a:p>
            <a:pPr lvl="4"/>
            <a:r>
              <a:rPr lang="en-US" altLang="id-ID" smtClean="0"/>
              <a:t>Fifth level</a:t>
            </a:r>
          </a:p>
        </p:txBody>
      </p:sp>
      <p:sp>
        <p:nvSpPr>
          <p:cNvPr id="55808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55808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55808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3BB39A0D-1BDB-4BE9-843E-8123235832D8}" type="slidenum">
              <a:rPr lang="en-US" altLang="id-ID"/>
              <a:pPr/>
              <a:t>‹#›</a:t>
            </a:fld>
            <a:endParaRPr lang="en-US" altLang="id-ID"/>
          </a:p>
        </p:txBody>
      </p:sp>
      <p:sp>
        <p:nvSpPr>
          <p:cNvPr id="558087" name="Rectangle 7"/>
          <p:cNvSpPr>
            <a:spLocks noChangeArrowheads="1"/>
          </p:cNvSpPr>
          <p:nvPr userDrawn="1"/>
        </p:nvSpPr>
        <p:spPr bwMode="ltGray">
          <a:xfrm>
            <a:off x="0" y="0"/>
            <a:ext cx="825500" cy="6858000"/>
          </a:xfrm>
          <a:prstGeom prst="rect">
            <a:avLst/>
          </a:prstGeom>
          <a:solidFill>
            <a:schemeClr val="tx2">
              <a:alpha val="50000"/>
            </a:schemeClr>
          </a:solidFill>
          <a:ln w="9525">
            <a:noFill/>
            <a:miter lim="800000"/>
            <a:headEnd/>
            <a:tailEnd/>
          </a:ln>
          <a:effectLst/>
        </p:spPr>
        <p:txBody>
          <a:bodyPr wrap="none" anchor="ctr"/>
          <a:lstStyle/>
          <a:p>
            <a:pPr>
              <a:defRPr/>
            </a:pPr>
            <a:endParaRPr lang="en-US">
              <a:latin typeface="Arial" charset="0"/>
            </a:endParaRPr>
          </a:p>
        </p:txBody>
      </p:sp>
      <p:sp>
        <p:nvSpPr>
          <p:cNvPr id="558088" name="Line 8"/>
          <p:cNvSpPr>
            <a:spLocks noChangeShapeType="1"/>
          </p:cNvSpPr>
          <p:nvPr userDrawn="1"/>
        </p:nvSpPr>
        <p:spPr bwMode="auto">
          <a:xfrm>
            <a:off x="9144000" y="0"/>
            <a:ext cx="0" cy="6858000"/>
          </a:xfrm>
          <a:prstGeom prst="line">
            <a:avLst/>
          </a:prstGeom>
          <a:noFill/>
          <a:ln w="9525">
            <a:noFill/>
            <a:round/>
            <a:headEnd/>
            <a:tailEnd/>
          </a:ln>
          <a:effectLst/>
        </p:spPr>
        <p:txBody>
          <a:bodyPr/>
          <a:lstStyle/>
          <a:p>
            <a:pPr>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Lst>
  <p:transition>
    <p:split/>
  </p:transition>
  <p:timing>
    <p:tnLst>
      <p:par>
        <p:cTn id="1" dur="indefinite" restart="never" nodeType="tmRoot"/>
      </p:par>
    </p:tnLst>
  </p:timing>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2" name="Rectangle 4"/>
          <p:cNvSpPr>
            <a:spLocks noChangeArrowheads="1"/>
          </p:cNvSpPr>
          <p:nvPr/>
        </p:nvSpPr>
        <p:spPr bwMode="auto">
          <a:xfrm>
            <a:off x="838200" y="4038600"/>
            <a:ext cx="8153400" cy="1447800"/>
          </a:xfrm>
          <a:prstGeom prst="rect">
            <a:avLst/>
          </a:prstGeom>
          <a:noFill/>
          <a:ln w="9525">
            <a:noFill/>
            <a:miter lim="800000"/>
            <a:headEnd/>
            <a:tailEnd/>
          </a:ln>
          <a:effectLst>
            <a:outerShdw dist="107763" dir="8100000" algn="ctr" rotWithShape="0">
              <a:schemeClr val="bg2"/>
            </a:outerShdw>
          </a:effectLst>
        </p:spPr>
        <p:txBody>
          <a:bodyPr/>
          <a:lstStyle/>
          <a:p>
            <a:pPr algn="ctr" eaLnBrk="0" hangingPunct="0">
              <a:defRPr/>
            </a:pPr>
            <a:r>
              <a:rPr lang="en-US" sz="2400" b="1">
                <a:solidFill>
                  <a:srgbClr val="CC3300"/>
                </a:solidFill>
                <a:effectLst>
                  <a:outerShdw blurRad="38100" dist="38100" dir="2700000" algn="tl">
                    <a:srgbClr val="C0C0C0"/>
                  </a:outerShdw>
                </a:effectLst>
                <a:latin typeface="Arial" charset="0"/>
              </a:rPr>
              <a:t>Handayani Tjandrasa</a:t>
            </a:r>
            <a:endParaRPr lang="en-US" sz="2400" b="1">
              <a:solidFill>
                <a:srgbClr val="CC3300"/>
              </a:solidFill>
              <a:latin typeface="Arial" charset="0"/>
            </a:endParaRPr>
          </a:p>
          <a:p>
            <a:pPr algn="ctr" eaLnBrk="0" hangingPunct="0">
              <a:defRPr/>
            </a:pPr>
            <a:endParaRPr lang="en-US" sz="2400" b="1">
              <a:solidFill>
                <a:srgbClr val="CC3300"/>
              </a:solidFill>
              <a:latin typeface="Arial" charset="0"/>
            </a:endParaRPr>
          </a:p>
        </p:txBody>
      </p:sp>
      <p:sp>
        <p:nvSpPr>
          <p:cNvPr id="2051" name="Text Box 20"/>
          <p:cNvSpPr txBox="1">
            <a:spLocks noChangeArrowheads="1"/>
          </p:cNvSpPr>
          <p:nvPr/>
        </p:nvSpPr>
        <p:spPr bwMode="auto">
          <a:xfrm>
            <a:off x="1470025" y="1516063"/>
            <a:ext cx="587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endParaRPr lang="id-ID" altLang="id-ID" sz="2800">
              <a:solidFill>
                <a:srgbClr val="F8F8F8"/>
              </a:solidFill>
            </a:endParaRPr>
          </a:p>
        </p:txBody>
      </p:sp>
      <p:sp>
        <p:nvSpPr>
          <p:cNvPr id="237590" name="Rectangle 22"/>
          <p:cNvSpPr>
            <a:spLocks noChangeArrowheads="1"/>
          </p:cNvSpPr>
          <p:nvPr/>
        </p:nvSpPr>
        <p:spPr bwMode="auto">
          <a:xfrm>
            <a:off x="990600" y="792163"/>
            <a:ext cx="8153400" cy="2027237"/>
          </a:xfrm>
          <a:prstGeom prst="rect">
            <a:avLst/>
          </a:prstGeom>
          <a:noFill/>
          <a:ln w="9525">
            <a:noFill/>
            <a:miter lim="800000"/>
            <a:headEnd/>
            <a:tailEnd/>
          </a:ln>
          <a:effectLst>
            <a:outerShdw dist="107763" dir="8100000" algn="ctr" rotWithShape="0">
              <a:schemeClr val="bg2"/>
            </a:outerShdw>
          </a:effectLst>
        </p:spPr>
        <p:txBody>
          <a:bodyPr/>
          <a:lstStyle/>
          <a:p>
            <a:pPr algn="ctr" eaLnBrk="0" hangingPunct="0">
              <a:defRPr/>
            </a:pPr>
            <a:r>
              <a:rPr lang="en-US" sz="4000" b="1" dirty="0">
                <a:solidFill>
                  <a:srgbClr val="C00000"/>
                </a:solidFill>
                <a:effectLst>
                  <a:outerShdw blurRad="38100" dist="38100" dir="2700000" algn="tl">
                    <a:srgbClr val="C0C0C0"/>
                  </a:outerShdw>
                </a:effectLst>
                <a:latin typeface="Arial" charset="0"/>
              </a:rPr>
              <a:t>ARTIFICIAL INTELLIGENCE</a:t>
            </a:r>
            <a:r>
              <a:rPr lang="en-US" sz="4000" b="1" dirty="0">
                <a:solidFill>
                  <a:srgbClr val="CC3300"/>
                </a:solidFill>
                <a:effectLst>
                  <a:outerShdw blurRad="38100" dist="38100" dir="2700000" algn="tl">
                    <a:srgbClr val="C0C0C0"/>
                  </a:outerShdw>
                </a:effectLst>
                <a:latin typeface="Arial" charset="0"/>
              </a:rPr>
              <a:t> </a:t>
            </a:r>
          </a:p>
          <a:p>
            <a:pPr algn="ctr" eaLnBrk="0" hangingPunct="0">
              <a:defRPr/>
            </a:pPr>
            <a:r>
              <a:rPr lang="en-US" sz="4000" b="1" dirty="0">
                <a:solidFill>
                  <a:srgbClr val="CC3300"/>
                </a:solidFill>
                <a:effectLst>
                  <a:outerShdw blurRad="38100" dist="38100" dir="2700000" algn="tl">
                    <a:srgbClr val="C0C0C0"/>
                  </a:outerShdw>
                </a:effectLst>
                <a:latin typeface="Arial" charset="0"/>
              </a:rPr>
              <a:t>6</a:t>
            </a:r>
            <a:endParaRPr lang="en-US" sz="4000" b="1" dirty="0">
              <a:solidFill>
                <a:srgbClr val="CC3300"/>
              </a:solidFill>
              <a:latin typeface="Arial" charset="0"/>
            </a:endParaRPr>
          </a:p>
        </p:txBody>
      </p:sp>
    </p:spTree>
  </p:cSld>
  <p:clrMapOvr>
    <a:masterClrMapping/>
  </p:clrMapOvr>
  <p:transition>
    <p:spli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a:defRPr/>
            </a:pPr>
            <a:r>
              <a:rPr lang="en-US" dirty="0" smtClean="0">
                <a:solidFill>
                  <a:srgbClr val="C00000"/>
                </a:solidFill>
              </a:rPr>
              <a:t/>
            </a:r>
            <a:br>
              <a:rPr lang="en-US" dirty="0" smtClean="0">
                <a:solidFill>
                  <a:srgbClr val="C00000"/>
                </a:solidFill>
              </a:rPr>
            </a:br>
            <a:r>
              <a:rPr lang="en-US" b="1" dirty="0" smtClean="0">
                <a:solidFill>
                  <a:srgbClr val="C00000"/>
                </a:solidFill>
                <a:effectLst>
                  <a:outerShdw blurRad="38100" dist="38100" dir="2700000" algn="tl">
                    <a:srgbClr val="000000">
                      <a:alpha val="43137"/>
                    </a:srgbClr>
                  </a:outerShdw>
                </a:effectLst>
              </a:rPr>
              <a:t>Using </a:t>
            </a:r>
            <a:r>
              <a:rPr lang="en-US" b="1" dirty="0">
                <a:solidFill>
                  <a:srgbClr val="C00000"/>
                </a:solidFill>
                <a:effectLst>
                  <a:outerShdw blurRad="38100" dist="38100" dir="2700000" algn="tl">
                    <a:srgbClr val="000000">
                      <a:alpha val="43137"/>
                    </a:srgbClr>
                  </a:outerShdw>
                </a:effectLst>
              </a:rPr>
              <a:t>Variables</a:t>
            </a:r>
            <a:br>
              <a:rPr lang="en-US" b="1" dirty="0">
                <a:solidFill>
                  <a:srgbClr val="C00000"/>
                </a:solidFill>
                <a:effectLst>
                  <a:outerShdw blurRad="38100" dist="38100" dir="2700000" algn="tl">
                    <a:srgbClr val="000000">
                      <a:alpha val="43137"/>
                    </a:srgbClr>
                  </a:outerShdw>
                </a:effectLst>
              </a:rPr>
            </a:br>
            <a:r>
              <a:rPr lang="en-US" dirty="0">
                <a:solidFill>
                  <a:schemeClr val="bg1"/>
                </a:solidFill>
              </a:rPr>
              <a:t/>
            </a:r>
            <a:br>
              <a:rPr lang="en-US" dirty="0">
                <a:solidFill>
                  <a:schemeClr val="bg1"/>
                </a:solidFill>
              </a:rPr>
            </a:br>
            <a:endParaRPr lang="en-US" dirty="0"/>
          </a:p>
        </p:txBody>
      </p:sp>
      <p:sp>
        <p:nvSpPr>
          <p:cNvPr id="11267" name="Rectangle 3"/>
          <p:cNvSpPr>
            <a:spLocks noGrp="1" noChangeArrowheads="1"/>
          </p:cNvSpPr>
          <p:nvPr>
            <p:ph type="body" idx="1"/>
          </p:nvPr>
        </p:nvSpPr>
        <p:spPr>
          <a:xfrm>
            <a:off x="914400" y="1600200"/>
            <a:ext cx="8229600" cy="4525963"/>
          </a:xfrm>
        </p:spPr>
        <p:txBody>
          <a:bodyPr/>
          <a:lstStyle/>
          <a:p>
            <a:r>
              <a:rPr lang="en-US" altLang="id-ID" smtClean="0"/>
              <a:t>Knowledge Base</a:t>
            </a:r>
          </a:p>
          <a:p>
            <a:pPr>
              <a:buFontTx/>
              <a:buNone/>
            </a:pPr>
            <a:r>
              <a:rPr lang="en-US" altLang="id-ID" smtClean="0"/>
              <a:t>        dog(X) :- barks(X), wags_tail(X). 	barks(woff).</a:t>
            </a:r>
          </a:p>
          <a:p>
            <a:pPr>
              <a:buFontTx/>
              <a:buNone/>
            </a:pPr>
            <a:r>
              <a:rPr lang="en-US" altLang="id-ID" smtClean="0"/>
              <a:t>		barks(spot).</a:t>
            </a:r>
          </a:p>
          <a:p>
            <a:pPr>
              <a:buFontTx/>
              <a:buNone/>
            </a:pPr>
            <a:r>
              <a:rPr lang="en-US" altLang="id-ID" smtClean="0"/>
              <a:t>		wags_tail(woff).</a:t>
            </a:r>
          </a:p>
          <a:p>
            <a:r>
              <a:rPr lang="en-US" altLang="id-ID" smtClean="0"/>
              <a:t>Query</a:t>
            </a:r>
          </a:p>
          <a:p>
            <a:pPr>
              <a:buFontTx/>
              <a:buNone/>
            </a:pPr>
            <a:r>
              <a:rPr lang="en-US" altLang="id-ID" smtClean="0"/>
              <a:t>        ?- dog(Y) =&gt; Y = woff</a:t>
            </a:r>
          </a:p>
        </p:txBody>
      </p:sp>
    </p:spTree>
  </p:cSld>
  <p:clrMapOvr>
    <a:masterClrMapping/>
  </p:clrMapOvr>
  <p:transition>
    <p:spli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1026"/>
          <p:cNvSpPr>
            <a:spLocks noGrp="1" noChangeArrowheads="1"/>
          </p:cNvSpPr>
          <p:nvPr>
            <p:ph type="title"/>
          </p:nvPr>
        </p:nvSpPr>
        <p:spPr/>
        <p:txBody>
          <a:bodyPr/>
          <a:lstStyle/>
          <a:p>
            <a:pPr>
              <a:defRPr/>
            </a:pPr>
            <a:r>
              <a:rPr lang="en-US" dirty="0" smtClean="0">
                <a:solidFill>
                  <a:srgbClr val="C00000"/>
                </a:solidFill>
              </a:rPr>
              <a:t/>
            </a:r>
            <a:br>
              <a:rPr lang="en-US" dirty="0" smtClean="0">
                <a:solidFill>
                  <a:srgbClr val="C00000"/>
                </a:solidFill>
              </a:rPr>
            </a:br>
            <a:r>
              <a:rPr lang="en-US" b="1" dirty="0" smtClean="0">
                <a:solidFill>
                  <a:srgbClr val="C00000"/>
                </a:solidFill>
                <a:effectLst>
                  <a:outerShdw blurRad="38100" dist="38100" dir="2700000" algn="tl">
                    <a:srgbClr val="000000">
                      <a:alpha val="43137"/>
                    </a:srgbClr>
                  </a:outerShdw>
                </a:effectLst>
              </a:rPr>
              <a:t>Prolog’s </a:t>
            </a:r>
            <a:r>
              <a:rPr lang="en-US" b="1" dirty="0">
                <a:solidFill>
                  <a:srgbClr val="C00000"/>
                </a:solidFill>
                <a:effectLst>
                  <a:outerShdw blurRad="38100" dist="38100" dir="2700000" algn="tl">
                    <a:srgbClr val="000000">
                      <a:alpha val="43137"/>
                    </a:srgbClr>
                  </a:outerShdw>
                </a:effectLst>
              </a:rPr>
              <a:t>Search Algorithm</a:t>
            </a:r>
            <a:r>
              <a:rPr lang="en-US" dirty="0">
                <a:solidFill>
                  <a:schemeClr val="bg1"/>
                </a:solidFill>
              </a:rPr>
              <a:t/>
            </a:r>
            <a:br>
              <a:rPr lang="en-US" dirty="0">
                <a:solidFill>
                  <a:schemeClr val="bg1"/>
                </a:solidFill>
              </a:rPr>
            </a:br>
            <a:r>
              <a:rPr lang="en-US" dirty="0">
                <a:solidFill>
                  <a:schemeClr val="bg1"/>
                </a:solidFill>
              </a:rPr>
              <a:t/>
            </a:r>
            <a:br>
              <a:rPr lang="en-US" dirty="0">
                <a:solidFill>
                  <a:schemeClr val="bg1"/>
                </a:solidFill>
              </a:rPr>
            </a:br>
            <a:endParaRPr lang="en-US" dirty="0"/>
          </a:p>
        </p:txBody>
      </p:sp>
      <p:sp>
        <p:nvSpPr>
          <p:cNvPr id="12291" name="Rectangle 1027"/>
          <p:cNvSpPr>
            <a:spLocks noGrp="1" noChangeArrowheads="1"/>
          </p:cNvSpPr>
          <p:nvPr>
            <p:ph type="body" idx="1"/>
          </p:nvPr>
        </p:nvSpPr>
        <p:spPr>
          <a:xfrm>
            <a:off x="914400" y="1371600"/>
            <a:ext cx="7772400" cy="4114800"/>
          </a:xfrm>
        </p:spPr>
        <p:txBody>
          <a:bodyPr/>
          <a:lstStyle/>
          <a:p>
            <a:pPr>
              <a:lnSpc>
                <a:spcPct val="90000"/>
              </a:lnSpc>
            </a:pPr>
            <a:r>
              <a:rPr lang="en-US" altLang="id-ID" sz="2800" smtClean="0"/>
              <a:t>Prolog uses a goal directed search of the KB</a:t>
            </a:r>
          </a:p>
          <a:p>
            <a:pPr>
              <a:lnSpc>
                <a:spcPct val="90000"/>
              </a:lnSpc>
              <a:buFontTx/>
              <a:buNone/>
            </a:pPr>
            <a:r>
              <a:rPr lang="en-US" altLang="id-ID" sz="2800" smtClean="0"/>
              <a:t>	    Depth first search is used</a:t>
            </a:r>
          </a:p>
          <a:p>
            <a:pPr>
              <a:lnSpc>
                <a:spcPct val="90000"/>
              </a:lnSpc>
            </a:pPr>
            <a:r>
              <a:rPr lang="en-US" altLang="id-ID" sz="2800" smtClean="0"/>
              <a:t>Query clauses are used as goals and searched left to right</a:t>
            </a:r>
          </a:p>
          <a:p>
            <a:pPr>
              <a:lnSpc>
                <a:spcPct val="90000"/>
              </a:lnSpc>
            </a:pPr>
            <a:r>
              <a:rPr lang="en-US" altLang="id-ID" sz="2800" smtClean="0"/>
              <a:t>KB clauses are searched in the order they occur in the KB</a:t>
            </a:r>
          </a:p>
          <a:p>
            <a:pPr>
              <a:lnSpc>
                <a:spcPct val="90000"/>
              </a:lnSpc>
            </a:pPr>
            <a:r>
              <a:rPr lang="en-US" altLang="id-ID" sz="2800" smtClean="0"/>
              <a:t>Goals are matched to the head of clauses</a:t>
            </a:r>
          </a:p>
          <a:p>
            <a:pPr>
              <a:lnSpc>
                <a:spcPct val="90000"/>
              </a:lnSpc>
            </a:pPr>
            <a:r>
              <a:rPr lang="en-US" altLang="id-ID" sz="2800" smtClean="0"/>
              <a:t>Terms must unify based upon variable substitution before they match</a:t>
            </a:r>
          </a:p>
        </p:txBody>
      </p:sp>
    </p:spTree>
  </p:cSld>
  <p:clrMapOvr>
    <a:masterClrMapping/>
  </p:clrMapOvr>
  <p:transition>
    <p:spli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457200" y="266700"/>
            <a:ext cx="8229600" cy="1143000"/>
          </a:xfrm>
        </p:spPr>
        <p:txBody>
          <a:bodyPr/>
          <a:lstStyle/>
          <a:p>
            <a:pPr>
              <a:defRPr/>
            </a:pPr>
            <a:r>
              <a:rPr lang="en-US" dirty="0" smtClean="0">
                <a:solidFill>
                  <a:srgbClr val="C00000"/>
                </a:solidFill>
              </a:rPr>
              <a:t/>
            </a:r>
            <a:br>
              <a:rPr lang="en-US" dirty="0" smtClean="0">
                <a:solidFill>
                  <a:srgbClr val="C00000"/>
                </a:solidFill>
              </a:rPr>
            </a:br>
            <a:r>
              <a:rPr lang="en-US" b="1" dirty="0" smtClean="0">
                <a:solidFill>
                  <a:srgbClr val="C00000"/>
                </a:solidFill>
                <a:effectLst>
                  <a:outerShdw blurRad="38100" dist="38100" dir="2700000" algn="tl">
                    <a:srgbClr val="000000">
                      <a:alpha val="43137"/>
                    </a:srgbClr>
                  </a:outerShdw>
                </a:effectLst>
              </a:rPr>
              <a:t>Unification</a:t>
            </a:r>
            <a:r>
              <a:rPr lang="en-US" b="1" dirty="0">
                <a:solidFill>
                  <a:srgbClr val="C00000"/>
                </a:solidFill>
                <a:effectLst>
                  <a:outerShdw blurRad="38100" dist="38100" dir="2700000" algn="tl">
                    <a:srgbClr val="000000">
                      <a:alpha val="43137"/>
                    </a:srgbClr>
                  </a:outerShdw>
                </a:effectLst>
              </a:rPr>
              <a:t/>
            </a:r>
            <a:br>
              <a:rPr lang="en-US" b="1" dirty="0">
                <a:solidFill>
                  <a:srgbClr val="C00000"/>
                </a:solidFill>
                <a:effectLst>
                  <a:outerShdw blurRad="38100" dist="38100" dir="2700000" algn="tl">
                    <a:srgbClr val="000000">
                      <a:alpha val="43137"/>
                    </a:srgbClr>
                  </a:outerShdw>
                </a:effectLst>
              </a:rPr>
            </a:br>
            <a:r>
              <a:rPr lang="en-US" dirty="0">
                <a:solidFill>
                  <a:schemeClr val="bg1"/>
                </a:solidFill>
              </a:rPr>
              <a:t/>
            </a:r>
            <a:br>
              <a:rPr lang="en-US" dirty="0">
                <a:solidFill>
                  <a:schemeClr val="bg1"/>
                </a:solidFill>
              </a:rPr>
            </a:br>
            <a:endParaRPr lang="en-US" dirty="0"/>
          </a:p>
        </p:txBody>
      </p:sp>
      <p:sp>
        <p:nvSpPr>
          <p:cNvPr id="13315" name="Rectangle 3"/>
          <p:cNvSpPr>
            <a:spLocks noGrp="1" noChangeArrowheads="1"/>
          </p:cNvSpPr>
          <p:nvPr>
            <p:ph type="body" idx="1"/>
          </p:nvPr>
        </p:nvSpPr>
        <p:spPr>
          <a:xfrm>
            <a:off x="1371600" y="1143000"/>
            <a:ext cx="7772400" cy="5181600"/>
          </a:xfrm>
        </p:spPr>
        <p:txBody>
          <a:bodyPr/>
          <a:lstStyle/>
          <a:p>
            <a:pPr>
              <a:lnSpc>
                <a:spcPct val="90000"/>
              </a:lnSpc>
            </a:pPr>
            <a:r>
              <a:rPr lang="en-US" altLang="id-ID" sz="2800" smtClean="0"/>
              <a:t>Idea substitute terms for variables so that facts that match a predicate with a variable can be found.</a:t>
            </a:r>
          </a:p>
          <a:p>
            <a:pPr>
              <a:lnSpc>
                <a:spcPct val="90000"/>
              </a:lnSpc>
            </a:pPr>
            <a:r>
              <a:rPr lang="en-US" altLang="id-ID" sz="2800" smtClean="0"/>
              <a:t>A substitution is a function from variables to terms.</a:t>
            </a:r>
          </a:p>
          <a:p>
            <a:pPr>
              <a:lnSpc>
                <a:spcPct val="90000"/>
              </a:lnSpc>
            </a:pPr>
            <a:r>
              <a:rPr lang="en-US" altLang="id-ID" sz="2800" smtClean="0">
                <a:cs typeface="Times New Roman" panose="02020603050405020304" pitchFamily="18" charset="0"/>
              </a:rPr>
              <a:t>In the attempt to match the variable/arguments with the arguments found in clause, Visual Prolog will search from the top of the program to the bottom.</a:t>
            </a:r>
          </a:p>
          <a:p>
            <a:pPr>
              <a:lnSpc>
                <a:spcPct val="90000"/>
              </a:lnSpc>
            </a:pPr>
            <a:r>
              <a:rPr lang="en-US" altLang="id-ID" sz="2800" smtClean="0">
                <a:cs typeface="Times New Roman" panose="02020603050405020304" pitchFamily="18" charset="0"/>
              </a:rPr>
              <a:t>When it finds a clause that matches the goal, it binds values to free variables so that the goal and the clause are identical; the goal is said to </a:t>
            </a:r>
            <a:r>
              <a:rPr lang="en-US" altLang="id-ID" sz="2800" i="1" smtClean="0">
                <a:cs typeface="Times New Roman" panose="02020603050405020304" pitchFamily="18" charset="0"/>
              </a:rPr>
              <a:t>unify</a:t>
            </a:r>
            <a:r>
              <a:rPr lang="en-US" altLang="id-ID" sz="2800" smtClean="0">
                <a:cs typeface="Times New Roman" panose="02020603050405020304" pitchFamily="18" charset="0"/>
              </a:rPr>
              <a:t> with the clause. This matching operation is called </a:t>
            </a:r>
            <a:r>
              <a:rPr lang="en-US" altLang="id-ID" sz="2800" i="1" smtClean="0">
                <a:cs typeface="Times New Roman" panose="02020603050405020304" pitchFamily="18" charset="0"/>
              </a:rPr>
              <a:t>unification</a:t>
            </a:r>
            <a:r>
              <a:rPr lang="en-US" altLang="id-ID" sz="2800" smtClean="0">
                <a:cs typeface="Times New Roman" panose="02020603050405020304" pitchFamily="18" charset="0"/>
              </a:rPr>
              <a:t>.</a:t>
            </a:r>
            <a:r>
              <a:rPr lang="en-GB" altLang="id-ID" sz="2800" smtClean="0"/>
              <a:t> </a:t>
            </a:r>
            <a:endParaRPr lang="en-US" altLang="id-ID" sz="2800" smtClean="0"/>
          </a:p>
        </p:txBody>
      </p:sp>
    </p:spTree>
  </p:cSld>
  <p:clrMapOvr>
    <a:masterClrMapping/>
  </p:clrMapOvr>
  <p:transition>
    <p:spli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a:defRPr/>
            </a:pPr>
            <a:r>
              <a:rPr lang="en-US" b="1" dirty="0" err="1">
                <a:solidFill>
                  <a:srgbClr val="C00000"/>
                </a:solidFill>
                <a:effectLst>
                  <a:outerShdw blurRad="38100" dist="38100" dir="2700000" algn="tl">
                    <a:srgbClr val="000000">
                      <a:alpha val="43137"/>
                    </a:srgbClr>
                  </a:outerShdw>
                </a:effectLst>
              </a:rPr>
              <a:t>Contoh</a:t>
            </a:r>
            <a:r>
              <a:rPr lang="en-US" b="1" dirty="0">
                <a:solidFill>
                  <a:srgbClr val="C00000"/>
                </a:solidFill>
                <a:effectLst>
                  <a:outerShdw blurRad="38100" dist="38100" dir="2700000" algn="tl">
                    <a:srgbClr val="000000">
                      <a:alpha val="43137"/>
                    </a:srgbClr>
                  </a:outerShdw>
                </a:effectLst>
              </a:rPr>
              <a:t> Unification</a:t>
            </a:r>
            <a:endParaRPr lang="en-GB" b="1" dirty="0">
              <a:solidFill>
                <a:srgbClr val="C00000"/>
              </a:solidFill>
              <a:effectLst>
                <a:outerShdw blurRad="38100" dist="38100" dir="2700000" algn="tl">
                  <a:srgbClr val="000000">
                    <a:alpha val="43137"/>
                  </a:srgbClr>
                </a:outerShdw>
              </a:effectLst>
            </a:endParaRPr>
          </a:p>
        </p:txBody>
      </p:sp>
      <p:sp>
        <p:nvSpPr>
          <p:cNvPr id="14339" name="Rectangle 3"/>
          <p:cNvSpPr>
            <a:spLocks noGrp="1" noChangeArrowheads="1"/>
          </p:cNvSpPr>
          <p:nvPr>
            <p:ph type="body" idx="1"/>
          </p:nvPr>
        </p:nvSpPr>
        <p:spPr>
          <a:xfrm>
            <a:off x="914400" y="1600200"/>
            <a:ext cx="8229600" cy="4525963"/>
          </a:xfrm>
        </p:spPr>
        <p:txBody>
          <a:bodyPr/>
          <a:lstStyle/>
          <a:p>
            <a:pPr>
              <a:buFontTx/>
              <a:buNone/>
            </a:pPr>
            <a:r>
              <a:rPr lang="en-US" altLang="id-ID" sz="2800" b="1" smtClean="0">
                <a:latin typeface="Courier New" panose="02070309020205020404" pitchFamily="49" charset="0"/>
                <a:cs typeface="Courier New" panose="02070309020205020404" pitchFamily="49" charset="0"/>
              </a:rPr>
              <a:t>written_by(fleming, "DR NO").</a:t>
            </a:r>
          </a:p>
          <a:p>
            <a:pPr>
              <a:buFontTx/>
              <a:buNone/>
            </a:pPr>
            <a:r>
              <a:rPr lang="en-US" altLang="id-ID" sz="2800" b="1" smtClean="0">
                <a:latin typeface="Courier New" panose="02070309020205020404" pitchFamily="49" charset="0"/>
                <a:cs typeface="Courier New" panose="02070309020205020404" pitchFamily="49" charset="0"/>
              </a:rPr>
              <a:t>written_by(melville, "MOBY DICK").</a:t>
            </a:r>
          </a:p>
          <a:p>
            <a:pPr>
              <a:buFontTx/>
              <a:buNone/>
            </a:pPr>
            <a:r>
              <a:rPr lang="en-US" altLang="id-ID" sz="2800" b="1" smtClean="0">
                <a:latin typeface="Courier New" panose="02070309020205020404" pitchFamily="49" charset="0"/>
                <a:cs typeface="Courier New" panose="02070309020205020404" pitchFamily="49" charset="0"/>
              </a:rPr>
              <a:t>book("MOBY DICK", 250).</a:t>
            </a:r>
          </a:p>
          <a:p>
            <a:pPr>
              <a:buFontTx/>
              <a:buNone/>
            </a:pPr>
            <a:r>
              <a:rPr lang="en-US" altLang="id-ID" sz="2800" b="1" smtClean="0">
                <a:latin typeface="Courier New" panose="02070309020205020404" pitchFamily="49" charset="0"/>
                <a:cs typeface="Courier New" panose="02070309020205020404" pitchFamily="49" charset="0"/>
              </a:rPr>
              <a:t>book("DR NO", 310).</a:t>
            </a:r>
          </a:p>
          <a:p>
            <a:pPr>
              <a:buFontTx/>
              <a:buNone/>
            </a:pPr>
            <a:r>
              <a:rPr lang="en-US" altLang="id-ID" sz="2800" b="1" smtClean="0">
                <a:latin typeface="Courier New" panose="02070309020205020404" pitchFamily="49" charset="0"/>
                <a:cs typeface="Courier New" panose="02070309020205020404" pitchFamily="49" charset="0"/>
              </a:rPr>
              <a:t>long_novel(Title):-</a:t>
            </a:r>
          </a:p>
          <a:p>
            <a:pPr>
              <a:buFontTx/>
              <a:buNone/>
            </a:pPr>
            <a:r>
              <a:rPr lang="en-US" altLang="id-ID" sz="2800" b="1" smtClean="0">
                <a:latin typeface="Courier New" panose="02070309020205020404" pitchFamily="49" charset="0"/>
                <a:cs typeface="Courier New" panose="02070309020205020404" pitchFamily="49" charset="0"/>
              </a:rPr>
              <a:t>		written_by(_, Title),</a:t>
            </a:r>
          </a:p>
          <a:p>
            <a:pPr>
              <a:buFontTx/>
              <a:buNone/>
            </a:pPr>
            <a:r>
              <a:rPr lang="en-US" altLang="id-ID" sz="2800" b="1" smtClean="0">
                <a:latin typeface="Courier New" panose="02070309020205020404" pitchFamily="49" charset="0"/>
                <a:cs typeface="Courier New" panose="02070309020205020404" pitchFamily="49" charset="0"/>
              </a:rPr>
              <a:t>		book(Title, Length),</a:t>
            </a:r>
          </a:p>
          <a:p>
            <a:pPr>
              <a:buFontTx/>
              <a:buNone/>
            </a:pPr>
            <a:r>
              <a:rPr lang="en-US" altLang="id-ID" sz="2800" b="1" smtClean="0">
                <a:latin typeface="Courier New" panose="02070309020205020404" pitchFamily="49" charset="0"/>
                <a:cs typeface="Times New Roman" panose="02020603050405020304" pitchFamily="18" charset="0"/>
              </a:rPr>
              <a:t>		Length &gt; 300.</a:t>
            </a:r>
            <a:r>
              <a:rPr lang="en-GB" altLang="id-ID" sz="2800" b="1" smtClean="0">
                <a:latin typeface="Courier New" panose="02070309020205020404" pitchFamily="49" charset="0"/>
              </a:rPr>
              <a:t> </a:t>
            </a:r>
          </a:p>
        </p:txBody>
      </p:sp>
    </p:spTree>
  </p:cSld>
  <p:clrMapOvr>
    <a:masterClrMapping/>
  </p:clrMapOvr>
  <p:transition>
    <p:spli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914400" y="533400"/>
            <a:ext cx="7772400" cy="5638800"/>
          </a:xfrm>
        </p:spPr>
        <p:txBody>
          <a:bodyPr/>
          <a:lstStyle/>
          <a:p>
            <a:pPr algn="just">
              <a:buFontTx/>
              <a:buNone/>
            </a:pPr>
            <a:r>
              <a:rPr lang="en-US" altLang="id-ID" sz="2800" b="1" smtClean="0">
                <a:solidFill>
                  <a:srgbClr val="C00000"/>
                </a:solidFill>
              </a:rPr>
              <a:t>?- </a:t>
            </a:r>
            <a:r>
              <a:rPr lang="en-US" altLang="id-ID" sz="2800" b="1" smtClean="0">
                <a:solidFill>
                  <a:srgbClr val="C00000"/>
                </a:solidFill>
                <a:latin typeface="Courier New" panose="02070309020205020404" pitchFamily="49" charset="0"/>
                <a:cs typeface="Courier New" panose="02070309020205020404" pitchFamily="49" charset="0"/>
              </a:rPr>
              <a:t>written_by(X,Y)</a:t>
            </a:r>
            <a:endParaRPr lang="en-US" altLang="id-ID" sz="2800" b="1" smtClean="0">
              <a:solidFill>
                <a:srgbClr val="C00000"/>
              </a:solidFill>
              <a:cs typeface="Times New Roman" panose="02020603050405020304" pitchFamily="18" charset="0"/>
            </a:endParaRPr>
          </a:p>
          <a:p>
            <a:pPr algn="just"/>
            <a:r>
              <a:rPr lang="en-US" altLang="id-ID" sz="2800" smtClean="0">
                <a:cs typeface="Times New Roman" panose="02020603050405020304" pitchFamily="18" charset="0"/>
              </a:rPr>
              <a:t>Since </a:t>
            </a:r>
            <a:r>
              <a:rPr lang="en-US" altLang="id-ID" sz="2800" i="1" smtClean="0">
                <a:cs typeface="Times New Roman" panose="02020603050405020304" pitchFamily="18" charset="0"/>
              </a:rPr>
              <a:t>X</a:t>
            </a:r>
            <a:r>
              <a:rPr lang="en-US" altLang="id-ID" sz="2800" smtClean="0">
                <a:cs typeface="Times New Roman" panose="02020603050405020304" pitchFamily="18" charset="0"/>
              </a:rPr>
              <a:t> and </a:t>
            </a:r>
            <a:r>
              <a:rPr lang="en-US" altLang="id-ID" sz="2800" i="1" smtClean="0">
                <a:cs typeface="Times New Roman" panose="02020603050405020304" pitchFamily="18" charset="0"/>
              </a:rPr>
              <a:t>Y</a:t>
            </a:r>
            <a:r>
              <a:rPr lang="en-US" altLang="id-ID" sz="2800" smtClean="0">
                <a:cs typeface="Times New Roman" panose="02020603050405020304" pitchFamily="18" charset="0"/>
              </a:rPr>
              <a:t> are free variables in the goal, and a free variable can be unified with any other argument, the call (goal) can be unified with the first </a:t>
            </a:r>
            <a:r>
              <a:rPr lang="en-US" altLang="id-ID" sz="2800" b="1" i="1" smtClean="0">
                <a:cs typeface="Times New Roman" panose="02020603050405020304" pitchFamily="18" charset="0"/>
              </a:rPr>
              <a:t>written_by</a:t>
            </a:r>
            <a:r>
              <a:rPr lang="en-US" altLang="id-ID" sz="2800" smtClean="0">
                <a:cs typeface="Times New Roman" panose="02020603050405020304" pitchFamily="18" charset="0"/>
              </a:rPr>
              <a:t> clause in the program, as shown here:</a:t>
            </a:r>
          </a:p>
          <a:p>
            <a:pPr>
              <a:buFontTx/>
              <a:buNone/>
            </a:pPr>
            <a:r>
              <a:rPr lang="en-US" altLang="id-ID" sz="2800" smtClean="0">
                <a:latin typeface="Courier New" panose="02070309020205020404" pitchFamily="49" charset="0"/>
                <a:cs typeface="Courier New" panose="02070309020205020404" pitchFamily="49" charset="0"/>
              </a:rPr>
              <a:t>	</a:t>
            </a:r>
            <a:r>
              <a:rPr lang="en-US" altLang="id-ID" sz="2800" b="1" smtClean="0">
                <a:latin typeface="Courier New" panose="02070309020205020404" pitchFamily="49" charset="0"/>
                <a:cs typeface="Courier New" panose="02070309020205020404" pitchFamily="49" charset="0"/>
              </a:rPr>
              <a:t>written_by(   X   ,    Y    ).</a:t>
            </a:r>
          </a:p>
          <a:p>
            <a:pPr>
              <a:buFontTx/>
              <a:buNone/>
            </a:pPr>
            <a:r>
              <a:rPr lang="en-US" altLang="id-ID" sz="2800" b="1" smtClean="0">
                <a:latin typeface="Courier New" panose="02070309020205020404" pitchFamily="49" charset="0"/>
                <a:cs typeface="Courier New" panose="02070309020205020404" pitchFamily="49" charset="0"/>
              </a:rPr>
              <a:t>			       |	       |</a:t>
            </a:r>
          </a:p>
          <a:p>
            <a:pPr>
              <a:buFontTx/>
              <a:buNone/>
            </a:pPr>
            <a:r>
              <a:rPr lang="en-US" altLang="id-ID" sz="2800" b="1" smtClean="0">
                <a:solidFill>
                  <a:srgbClr val="FFFF00"/>
                </a:solidFill>
                <a:latin typeface="Courier New" panose="02070309020205020404" pitchFamily="49" charset="0"/>
                <a:cs typeface="Courier New" panose="02070309020205020404" pitchFamily="49" charset="0"/>
              </a:rPr>
              <a:t>	</a:t>
            </a:r>
            <a:r>
              <a:rPr lang="en-US" altLang="id-ID" sz="2800" b="1" smtClean="0">
                <a:solidFill>
                  <a:srgbClr val="C00000"/>
                </a:solidFill>
                <a:latin typeface="Courier New" panose="02070309020205020404" pitchFamily="49" charset="0"/>
                <a:cs typeface="Courier New" panose="02070309020205020404" pitchFamily="49" charset="0"/>
              </a:rPr>
              <a:t>written_by(fleming, "DR NO").</a:t>
            </a:r>
          </a:p>
          <a:p>
            <a:pPr algn="just">
              <a:buFontTx/>
              <a:buNone/>
            </a:pPr>
            <a:r>
              <a:rPr lang="en-US" altLang="id-ID" sz="2800" smtClean="0">
                <a:solidFill>
                  <a:schemeClr val="bg1"/>
                </a:solidFill>
                <a:cs typeface="Times New Roman" panose="02020603050405020304" pitchFamily="18" charset="0"/>
              </a:rPr>
              <a:t>	 </a:t>
            </a:r>
            <a:r>
              <a:rPr lang="en-US" altLang="id-ID" sz="2800" smtClean="0">
                <a:cs typeface="Times New Roman" panose="02020603050405020304" pitchFamily="18" charset="0"/>
              </a:rPr>
              <a:t>Prolog makes a match, </a:t>
            </a:r>
            <a:r>
              <a:rPr lang="en-US" altLang="id-ID" sz="2800" i="1" smtClean="0">
                <a:cs typeface="Times New Roman" panose="02020603050405020304" pitchFamily="18" charset="0"/>
              </a:rPr>
              <a:t>X</a:t>
            </a:r>
            <a:r>
              <a:rPr lang="en-US" altLang="id-ID" sz="2800" smtClean="0">
                <a:cs typeface="Times New Roman" panose="02020603050405020304" pitchFamily="18" charset="0"/>
              </a:rPr>
              <a:t> becomes bound to </a:t>
            </a:r>
            <a:r>
              <a:rPr lang="en-US" altLang="id-ID" sz="2800" i="1" smtClean="0">
                <a:cs typeface="Times New Roman" panose="02020603050405020304" pitchFamily="18" charset="0"/>
              </a:rPr>
              <a:t>fleming</a:t>
            </a:r>
            <a:r>
              <a:rPr lang="en-US" altLang="id-ID" sz="2800" smtClean="0">
                <a:cs typeface="Times New Roman" panose="02020603050405020304" pitchFamily="18" charset="0"/>
              </a:rPr>
              <a:t>, and </a:t>
            </a:r>
            <a:r>
              <a:rPr lang="en-US" altLang="id-ID" sz="2800" i="1" smtClean="0">
                <a:cs typeface="Times New Roman" panose="02020603050405020304" pitchFamily="18" charset="0"/>
              </a:rPr>
              <a:t>Y</a:t>
            </a:r>
            <a:r>
              <a:rPr lang="en-US" altLang="id-ID" sz="2800" smtClean="0">
                <a:cs typeface="Times New Roman" panose="02020603050405020304" pitchFamily="18" charset="0"/>
              </a:rPr>
              <a:t> becomes bound to "</a:t>
            </a:r>
            <a:r>
              <a:rPr lang="en-US" altLang="id-ID" sz="2800" i="1" smtClean="0">
                <a:cs typeface="Times New Roman" panose="02020603050405020304" pitchFamily="18" charset="0"/>
              </a:rPr>
              <a:t>DR NO</a:t>
            </a:r>
            <a:r>
              <a:rPr lang="en-US" altLang="id-ID" sz="2800" smtClean="0">
                <a:cs typeface="Times New Roman" panose="02020603050405020304" pitchFamily="18" charset="0"/>
              </a:rPr>
              <a:t>."</a:t>
            </a:r>
            <a:endParaRPr lang="en-GB" altLang="id-ID" sz="2800" smtClean="0"/>
          </a:p>
        </p:txBody>
      </p:sp>
    </p:spTree>
  </p:cSld>
  <p:clrMapOvr>
    <a:masterClrMapping/>
  </p:clrMapOvr>
  <p:transition>
    <p:spli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914400" y="609600"/>
            <a:ext cx="7772400" cy="5486400"/>
          </a:xfrm>
        </p:spPr>
        <p:txBody>
          <a:bodyPr/>
          <a:lstStyle/>
          <a:p>
            <a:pPr algn="just">
              <a:lnSpc>
                <a:spcPct val="90000"/>
              </a:lnSpc>
              <a:buFontTx/>
              <a:buNone/>
            </a:pPr>
            <a:r>
              <a:rPr lang="en-US" altLang="id-ID" smtClean="0">
                <a:cs typeface="Times New Roman" panose="02020603050405020304" pitchFamily="18" charset="0"/>
              </a:rPr>
              <a:t>Since Prolog looks for all solutions when you use an external goal, the goal is also unified with the second </a:t>
            </a:r>
            <a:r>
              <a:rPr lang="en-US" altLang="id-ID" b="1" i="1" smtClean="0">
                <a:cs typeface="Times New Roman" panose="02020603050405020304" pitchFamily="18" charset="0"/>
              </a:rPr>
              <a:t>written_by</a:t>
            </a:r>
            <a:r>
              <a:rPr lang="en-US" altLang="id-ID" smtClean="0">
                <a:cs typeface="Times New Roman" panose="02020603050405020304" pitchFamily="18" charset="0"/>
              </a:rPr>
              <a:t> clause</a:t>
            </a:r>
          </a:p>
          <a:p>
            <a:pPr algn="just">
              <a:lnSpc>
                <a:spcPct val="90000"/>
              </a:lnSpc>
              <a:buFontTx/>
              <a:buNone/>
            </a:pPr>
            <a:r>
              <a:rPr lang="en-US" altLang="id-ID" b="1" smtClean="0">
                <a:solidFill>
                  <a:schemeClr val="bg1"/>
                </a:solidFill>
                <a:latin typeface="Courier New" panose="02070309020205020404" pitchFamily="49" charset="0"/>
                <a:cs typeface="Courier New" panose="02070309020205020404" pitchFamily="49" charset="0"/>
              </a:rPr>
              <a:t>	</a:t>
            </a:r>
            <a:r>
              <a:rPr lang="en-US" altLang="id-ID" b="1" smtClean="0">
                <a:solidFill>
                  <a:srgbClr val="C00000"/>
                </a:solidFill>
                <a:latin typeface="Courier New" panose="02070309020205020404" pitchFamily="49" charset="0"/>
                <a:cs typeface="Courier New" panose="02070309020205020404" pitchFamily="49" charset="0"/>
              </a:rPr>
              <a:t>written_by(melville,"MOBY DICK").</a:t>
            </a:r>
          </a:p>
          <a:p>
            <a:pPr algn="just">
              <a:lnSpc>
                <a:spcPct val="90000"/>
              </a:lnSpc>
              <a:buFontTx/>
              <a:buNone/>
            </a:pPr>
            <a:endParaRPr lang="en-US" altLang="id-ID" b="1" smtClean="0">
              <a:solidFill>
                <a:schemeClr val="bg1"/>
              </a:solidFill>
              <a:cs typeface="Times New Roman" panose="02020603050405020304" pitchFamily="18" charset="0"/>
            </a:endParaRPr>
          </a:p>
          <a:p>
            <a:pPr algn="just">
              <a:lnSpc>
                <a:spcPct val="90000"/>
              </a:lnSpc>
              <a:buFontTx/>
              <a:buNone/>
            </a:pPr>
            <a:r>
              <a:rPr lang="en-US" altLang="id-ID" smtClean="0">
                <a:cs typeface="Times New Roman" panose="02020603050405020304" pitchFamily="18" charset="0"/>
              </a:rPr>
              <a:t>So, Prolog displays all solutions :</a:t>
            </a:r>
          </a:p>
          <a:p>
            <a:pPr algn="just">
              <a:lnSpc>
                <a:spcPct val="90000"/>
              </a:lnSpc>
              <a:buFontTx/>
              <a:buNone/>
            </a:pPr>
            <a:r>
              <a:rPr lang="en-US" altLang="id-ID" smtClean="0">
                <a:latin typeface="Courier New" panose="02070309020205020404" pitchFamily="49" charset="0"/>
                <a:cs typeface="Courier New" panose="02070309020205020404" pitchFamily="49" charset="0"/>
              </a:rPr>
              <a:t>	</a:t>
            </a:r>
            <a:r>
              <a:rPr lang="en-US" altLang="id-ID" b="1" smtClean="0">
                <a:latin typeface="Courier New" panose="02070309020205020404" pitchFamily="49" charset="0"/>
                <a:cs typeface="Courier New" panose="02070309020205020404" pitchFamily="49" charset="0"/>
              </a:rPr>
              <a:t>X=fleming, Y=DR NO</a:t>
            </a:r>
            <a:endParaRPr lang="en-GB" altLang="id-ID" b="1" smtClean="0"/>
          </a:p>
          <a:p>
            <a:pPr algn="just">
              <a:lnSpc>
                <a:spcPct val="90000"/>
              </a:lnSpc>
              <a:buFontTx/>
              <a:buNone/>
            </a:pPr>
            <a:r>
              <a:rPr lang="en-US" altLang="id-ID" b="1" smtClean="0">
                <a:latin typeface="Courier New" panose="02070309020205020404" pitchFamily="49" charset="0"/>
                <a:cs typeface="Courier New" panose="02070309020205020404" pitchFamily="49" charset="0"/>
              </a:rPr>
              <a:t>	X=melville, Y=MOBY DICK</a:t>
            </a:r>
          </a:p>
          <a:p>
            <a:pPr algn="just">
              <a:lnSpc>
                <a:spcPct val="90000"/>
              </a:lnSpc>
              <a:buFontTx/>
              <a:buNone/>
            </a:pPr>
            <a:r>
              <a:rPr lang="en-US" altLang="id-ID" b="1" smtClean="0">
                <a:cs typeface="Times New Roman" panose="02020603050405020304" pitchFamily="18" charset="0"/>
              </a:rPr>
              <a:t>	</a:t>
            </a:r>
            <a:r>
              <a:rPr lang="en-US" altLang="id-ID" b="1" smtClean="0">
                <a:latin typeface="Courier New" panose="02070309020205020404" pitchFamily="49" charset="0"/>
                <a:cs typeface="Times New Roman" panose="02020603050405020304" pitchFamily="18" charset="0"/>
              </a:rPr>
              <a:t>2 Solutions</a:t>
            </a:r>
            <a:r>
              <a:rPr lang="en-GB" altLang="id-ID" b="1" smtClean="0">
                <a:latin typeface="Courier New" panose="02070309020205020404" pitchFamily="49" charset="0"/>
                <a:cs typeface="Times New Roman" panose="02020603050405020304" pitchFamily="18" charset="0"/>
              </a:rPr>
              <a:t> </a:t>
            </a:r>
            <a:endParaRPr lang="en-US" altLang="id-ID" b="1" smtClean="0">
              <a:latin typeface="Courier New" panose="02070309020205020404" pitchFamily="49" charset="0"/>
              <a:cs typeface="Times New Roman" panose="02020603050405020304" pitchFamily="18" charset="0"/>
            </a:endParaRPr>
          </a:p>
          <a:p>
            <a:pPr>
              <a:lnSpc>
                <a:spcPct val="90000"/>
              </a:lnSpc>
              <a:buFontTx/>
              <a:buNone/>
            </a:pPr>
            <a:endParaRPr lang="en-GB" altLang="id-ID" smtClean="0">
              <a:latin typeface="Courier New" panose="02070309020205020404" pitchFamily="49" charset="0"/>
            </a:endParaRPr>
          </a:p>
        </p:txBody>
      </p:sp>
    </p:spTree>
  </p:cSld>
  <p:clrMapOvr>
    <a:masterClrMapping/>
  </p:clrMapOvr>
  <p:transition>
    <p:spli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914400" y="609600"/>
            <a:ext cx="7772400" cy="5486400"/>
          </a:xfrm>
        </p:spPr>
        <p:txBody>
          <a:bodyPr/>
          <a:lstStyle/>
          <a:p>
            <a:pPr algn="just">
              <a:lnSpc>
                <a:spcPct val="90000"/>
              </a:lnSpc>
              <a:buFontTx/>
              <a:buNone/>
            </a:pPr>
            <a:r>
              <a:rPr lang="en-US" altLang="id-ID" sz="2800" b="1" smtClean="0">
                <a:solidFill>
                  <a:srgbClr val="C00000"/>
                </a:solidFill>
              </a:rPr>
              <a:t>?- </a:t>
            </a:r>
            <a:r>
              <a:rPr lang="en-US" altLang="id-ID" sz="2800" b="1" smtClean="0">
                <a:solidFill>
                  <a:srgbClr val="C00000"/>
                </a:solidFill>
                <a:latin typeface="Courier New" panose="02070309020205020404" pitchFamily="49" charset="0"/>
                <a:cs typeface="Courier New" panose="02070309020205020404" pitchFamily="49" charset="0"/>
              </a:rPr>
              <a:t>written_by(X, “</a:t>
            </a:r>
            <a:r>
              <a:rPr lang="en-US" altLang="id-ID" sz="2800" b="1" smtClean="0">
                <a:solidFill>
                  <a:srgbClr val="C00000"/>
                </a:solidFill>
                <a:latin typeface="Courier New" panose="02070309020205020404" pitchFamily="49" charset="0"/>
                <a:cs typeface="Times New Roman" panose="02020603050405020304" pitchFamily="18" charset="0"/>
              </a:rPr>
              <a:t>MOBY DICK”</a:t>
            </a:r>
            <a:r>
              <a:rPr lang="en-US" altLang="id-ID" sz="2800" b="1" smtClean="0">
                <a:solidFill>
                  <a:srgbClr val="C00000"/>
                </a:solidFill>
                <a:latin typeface="Courier New" panose="02070309020205020404" pitchFamily="49" charset="0"/>
                <a:cs typeface="Courier New" panose="02070309020205020404" pitchFamily="49" charset="0"/>
              </a:rPr>
              <a:t> )</a:t>
            </a:r>
          </a:p>
          <a:p>
            <a:pPr algn="just">
              <a:lnSpc>
                <a:spcPct val="90000"/>
              </a:lnSpc>
              <a:buFontTx/>
              <a:buNone/>
            </a:pPr>
            <a:r>
              <a:rPr lang="en-US" altLang="id-ID" sz="2800" smtClean="0">
                <a:cs typeface="Times New Roman" panose="02020603050405020304" pitchFamily="18" charset="0"/>
              </a:rPr>
              <a:t>Prolog will attempt a match with the first clause for </a:t>
            </a:r>
            <a:r>
              <a:rPr lang="en-US" altLang="id-ID" sz="2800" i="1" smtClean="0">
                <a:cs typeface="Times New Roman" panose="02020603050405020304" pitchFamily="18" charset="0"/>
              </a:rPr>
              <a:t>written_by</a:t>
            </a:r>
            <a:r>
              <a:rPr lang="en-US" altLang="id-ID" sz="2800" smtClean="0">
                <a:cs typeface="Times New Roman" panose="02020603050405020304" pitchFamily="18" charset="0"/>
              </a:rPr>
              <a:t>:</a:t>
            </a:r>
          </a:p>
          <a:p>
            <a:pPr algn="just">
              <a:lnSpc>
                <a:spcPct val="90000"/>
              </a:lnSpc>
              <a:buFontTx/>
              <a:buNone/>
            </a:pPr>
            <a:r>
              <a:rPr lang="en-US" altLang="id-ID" sz="2800" b="1" smtClean="0">
                <a:latin typeface="Courier New" panose="02070309020205020404" pitchFamily="49" charset="0"/>
                <a:cs typeface="Times New Roman" panose="02020603050405020304" pitchFamily="18" charset="0"/>
              </a:rPr>
              <a:t>written_by(     X ,"MOBY DICK").</a:t>
            </a:r>
          </a:p>
          <a:p>
            <a:pPr algn="just">
              <a:lnSpc>
                <a:spcPct val="90000"/>
              </a:lnSpc>
              <a:buFontTx/>
              <a:buNone/>
            </a:pPr>
            <a:r>
              <a:rPr lang="en-US" altLang="id-ID" sz="2800" b="1" smtClean="0">
                <a:solidFill>
                  <a:schemeClr val="bg1"/>
                </a:solidFill>
                <a:latin typeface="Courier New" panose="02070309020205020404" pitchFamily="49" charset="0"/>
                <a:cs typeface="Times New Roman" panose="02020603050405020304" pitchFamily="18" charset="0"/>
              </a:rPr>
              <a:t>	      		</a:t>
            </a:r>
            <a:r>
              <a:rPr lang="en-US" altLang="id-ID" sz="2800" b="1" smtClean="0">
                <a:latin typeface="Courier New" panose="02070309020205020404" pitchFamily="49" charset="0"/>
                <a:cs typeface="Times New Roman" panose="02020603050405020304" pitchFamily="18" charset="0"/>
              </a:rPr>
              <a:t>   |	    | </a:t>
            </a:r>
          </a:p>
          <a:p>
            <a:pPr algn="just">
              <a:lnSpc>
                <a:spcPct val="90000"/>
              </a:lnSpc>
              <a:buFontTx/>
              <a:buNone/>
            </a:pPr>
            <a:r>
              <a:rPr lang="en-US" altLang="id-ID" sz="2800" b="1" smtClean="0">
                <a:solidFill>
                  <a:srgbClr val="C00000"/>
                </a:solidFill>
                <a:latin typeface="Courier New" panose="02070309020205020404" pitchFamily="49" charset="0"/>
                <a:cs typeface="Times New Roman" panose="02020603050405020304" pitchFamily="18" charset="0"/>
              </a:rPr>
              <a:t>written_by(fleming,"DR NO").</a:t>
            </a:r>
          </a:p>
          <a:p>
            <a:pPr algn="just">
              <a:lnSpc>
                <a:spcPct val="90000"/>
              </a:lnSpc>
              <a:buFontTx/>
              <a:buNone/>
            </a:pPr>
            <a:r>
              <a:rPr lang="en-US" altLang="id-ID" sz="2800" smtClean="0">
                <a:cs typeface="Times New Roman" panose="02020603050405020304" pitchFamily="18" charset="0"/>
              </a:rPr>
              <a:t>Since "</a:t>
            </a:r>
            <a:r>
              <a:rPr lang="en-US" altLang="id-ID" sz="2800" i="1" smtClean="0">
                <a:cs typeface="Times New Roman" panose="02020603050405020304" pitchFamily="18" charset="0"/>
              </a:rPr>
              <a:t>MOBY DICK</a:t>
            </a:r>
            <a:r>
              <a:rPr lang="en-US" altLang="id-ID" sz="2800" smtClean="0">
                <a:cs typeface="Times New Roman" panose="02020603050405020304" pitchFamily="18" charset="0"/>
              </a:rPr>
              <a:t>" and "</a:t>
            </a:r>
            <a:r>
              <a:rPr lang="en-US" altLang="id-ID" sz="2800" i="1" smtClean="0">
                <a:cs typeface="Times New Roman" panose="02020603050405020304" pitchFamily="18" charset="0"/>
              </a:rPr>
              <a:t>DR NO</a:t>
            </a:r>
            <a:r>
              <a:rPr lang="en-US" altLang="id-ID" sz="2800" smtClean="0">
                <a:cs typeface="Times New Roman" panose="02020603050405020304" pitchFamily="18" charset="0"/>
              </a:rPr>
              <a:t>" do not match, the attempt at unification fails. Prolog then tries the next fact in the program:</a:t>
            </a:r>
          </a:p>
          <a:p>
            <a:pPr algn="just">
              <a:lnSpc>
                <a:spcPct val="90000"/>
              </a:lnSpc>
              <a:buFontTx/>
              <a:buNone/>
            </a:pPr>
            <a:r>
              <a:rPr lang="en-US" altLang="id-ID" sz="2800" b="1" smtClean="0">
                <a:latin typeface="Courier New" panose="02070309020205020404" pitchFamily="49" charset="0"/>
                <a:cs typeface="Times New Roman" panose="02020603050405020304" pitchFamily="18" charset="0"/>
              </a:rPr>
              <a:t>written_by(melville, "MOBY DICK").</a:t>
            </a:r>
          </a:p>
          <a:p>
            <a:pPr algn="just">
              <a:lnSpc>
                <a:spcPct val="90000"/>
              </a:lnSpc>
              <a:buFontTx/>
              <a:buNone/>
            </a:pPr>
            <a:r>
              <a:rPr lang="en-US" altLang="id-ID" sz="2800" smtClean="0">
                <a:cs typeface="Times New Roman" panose="02020603050405020304" pitchFamily="18" charset="0"/>
              </a:rPr>
              <a:t>This does unify, and </a:t>
            </a:r>
            <a:r>
              <a:rPr lang="en-US" altLang="id-ID" sz="2800" i="1" smtClean="0">
                <a:cs typeface="Times New Roman" panose="02020603050405020304" pitchFamily="18" charset="0"/>
              </a:rPr>
              <a:t>X</a:t>
            </a:r>
            <a:r>
              <a:rPr lang="en-US" altLang="id-ID" sz="2800" smtClean="0">
                <a:cs typeface="Times New Roman" panose="02020603050405020304" pitchFamily="18" charset="0"/>
              </a:rPr>
              <a:t> becomes bound to </a:t>
            </a:r>
            <a:r>
              <a:rPr lang="en-US" altLang="id-ID" sz="2800" b="1" i="1" smtClean="0">
                <a:latin typeface="Courier New" panose="02070309020205020404" pitchFamily="49" charset="0"/>
                <a:cs typeface="Times New Roman" panose="02020603050405020304" pitchFamily="18" charset="0"/>
              </a:rPr>
              <a:t>melville</a:t>
            </a:r>
            <a:r>
              <a:rPr lang="en-US" altLang="id-ID" sz="2800" b="1" smtClean="0">
                <a:cs typeface="Times New Roman" panose="02020603050405020304" pitchFamily="18" charset="0"/>
              </a:rPr>
              <a:t>.</a:t>
            </a:r>
            <a:r>
              <a:rPr lang="en-GB" altLang="id-ID" sz="2800" b="1" smtClean="0">
                <a:cs typeface="Times New Roman" panose="02020603050405020304" pitchFamily="18" charset="0"/>
              </a:rPr>
              <a:t> </a:t>
            </a:r>
            <a:endParaRPr lang="en-US" altLang="id-ID" sz="2800" b="1" smtClean="0">
              <a:cs typeface="Times New Roman" panose="02020603050405020304" pitchFamily="18" charset="0"/>
            </a:endParaRPr>
          </a:p>
        </p:txBody>
      </p:sp>
    </p:spTree>
  </p:cSld>
  <p:clrMapOvr>
    <a:masterClrMapping/>
  </p:clrMapOvr>
  <p:transition>
    <p:spli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914400" y="609600"/>
            <a:ext cx="7772400" cy="5486400"/>
          </a:xfrm>
        </p:spPr>
        <p:txBody>
          <a:bodyPr/>
          <a:lstStyle/>
          <a:p>
            <a:pPr algn="just">
              <a:buFontTx/>
              <a:buNone/>
            </a:pPr>
            <a:r>
              <a:rPr lang="en-US" altLang="id-ID" sz="2800" b="1" smtClean="0">
                <a:solidFill>
                  <a:srgbClr val="C00000"/>
                </a:solidFill>
              </a:rPr>
              <a:t>?- </a:t>
            </a:r>
            <a:r>
              <a:rPr lang="en-US" altLang="id-ID" sz="2800" b="1" smtClean="0">
                <a:solidFill>
                  <a:srgbClr val="C00000"/>
                </a:solidFill>
                <a:latin typeface="Courier New" panose="02070309020205020404" pitchFamily="49" charset="0"/>
                <a:cs typeface="Times New Roman" panose="02020603050405020304" pitchFamily="18" charset="0"/>
              </a:rPr>
              <a:t>long_novel(X)</a:t>
            </a:r>
          </a:p>
          <a:p>
            <a:pPr algn="just">
              <a:buFontTx/>
              <a:buNone/>
            </a:pPr>
            <a:endParaRPr lang="en-US" altLang="id-ID" sz="2800" b="1" smtClean="0">
              <a:solidFill>
                <a:srgbClr val="FFFF00"/>
              </a:solidFill>
              <a:latin typeface="Courier New" panose="02070309020205020404" pitchFamily="49" charset="0"/>
              <a:cs typeface="Times New Roman" panose="02020603050405020304" pitchFamily="18" charset="0"/>
            </a:endParaRPr>
          </a:p>
          <a:p>
            <a:pPr algn="just">
              <a:buFontTx/>
              <a:buNone/>
            </a:pPr>
            <a:r>
              <a:rPr lang="en-US" altLang="id-ID" sz="2800" smtClean="0">
                <a:cs typeface="Times New Roman" panose="02020603050405020304" pitchFamily="18" charset="0"/>
              </a:rPr>
              <a:t>Prolog investigates whether or not the call can match a fact or the head of a rule. In this case, the match is with</a:t>
            </a:r>
          </a:p>
          <a:p>
            <a:pPr algn="just">
              <a:buFontTx/>
              <a:buNone/>
            </a:pPr>
            <a:r>
              <a:rPr lang="en-US" altLang="id-ID" sz="2800" b="1" smtClean="0">
                <a:latin typeface="Courier New" panose="02070309020205020404" pitchFamily="49" charset="0"/>
                <a:cs typeface="Times New Roman" panose="02020603050405020304" pitchFamily="18" charset="0"/>
              </a:rPr>
              <a:t>long_novel(X)</a:t>
            </a:r>
            <a:r>
              <a:rPr lang="en-GB" altLang="id-ID" sz="2800" b="1" smtClean="0">
                <a:latin typeface="Courier New" panose="02070309020205020404" pitchFamily="49" charset="0"/>
                <a:cs typeface="Courier New" panose="02070309020205020404" pitchFamily="49" charset="0"/>
              </a:rPr>
              <a:t> </a:t>
            </a:r>
            <a:endParaRPr lang="en-US" altLang="id-ID" sz="2800" b="1" smtClean="0">
              <a:latin typeface="Courier New" panose="02070309020205020404" pitchFamily="49" charset="0"/>
              <a:cs typeface="Courier New" panose="02070309020205020404" pitchFamily="49" charset="0"/>
            </a:endParaRPr>
          </a:p>
          <a:p>
            <a:pPr algn="just">
              <a:buFontTx/>
              <a:buNone/>
            </a:pPr>
            <a:r>
              <a:rPr lang="en-US" altLang="id-ID" sz="2800" b="1" smtClean="0">
                <a:latin typeface="Courier New" panose="02070309020205020404" pitchFamily="49" charset="0"/>
                <a:cs typeface="Courier New" panose="02070309020205020404" pitchFamily="49" charset="0"/>
              </a:rPr>
              <a:t>           |   </a:t>
            </a:r>
          </a:p>
          <a:p>
            <a:pPr>
              <a:buFontTx/>
              <a:buNone/>
            </a:pPr>
            <a:r>
              <a:rPr lang="en-US" altLang="id-ID" sz="2800" b="1" smtClean="0">
                <a:latin typeface="Courier New" panose="02070309020205020404" pitchFamily="49" charset="0"/>
                <a:cs typeface="Courier New" panose="02070309020205020404" pitchFamily="49" charset="0"/>
              </a:rPr>
              <a:t>long_novel(Title):-</a:t>
            </a:r>
          </a:p>
          <a:p>
            <a:pPr>
              <a:buFontTx/>
              <a:buNone/>
            </a:pPr>
            <a:r>
              <a:rPr lang="en-US" altLang="id-ID" sz="2800" b="1" smtClean="0">
                <a:latin typeface="Courier New" panose="02070309020205020404" pitchFamily="49" charset="0"/>
                <a:cs typeface="Courier New" panose="02070309020205020404" pitchFamily="49" charset="0"/>
              </a:rPr>
              <a:t>		written_by(_, Title),</a:t>
            </a:r>
          </a:p>
          <a:p>
            <a:pPr>
              <a:buFontTx/>
              <a:buNone/>
            </a:pPr>
            <a:r>
              <a:rPr lang="en-US" altLang="id-ID" sz="2800" b="1" smtClean="0">
                <a:latin typeface="Courier New" panose="02070309020205020404" pitchFamily="49" charset="0"/>
                <a:cs typeface="Courier New" panose="02070309020205020404" pitchFamily="49" charset="0"/>
              </a:rPr>
              <a:t>		book(Title, Length),</a:t>
            </a:r>
          </a:p>
          <a:p>
            <a:pPr>
              <a:buFontTx/>
              <a:buNone/>
            </a:pPr>
            <a:r>
              <a:rPr lang="en-US" altLang="id-ID" sz="2800" b="1" smtClean="0">
                <a:latin typeface="Courier New" panose="02070309020205020404" pitchFamily="49" charset="0"/>
                <a:cs typeface="Times New Roman" panose="02020603050405020304" pitchFamily="18" charset="0"/>
              </a:rPr>
              <a:t>		Length &gt; 300.</a:t>
            </a:r>
          </a:p>
        </p:txBody>
      </p:sp>
    </p:spTree>
  </p:cSld>
  <p:clrMapOvr>
    <a:masterClrMapping/>
  </p:clrMapOvr>
  <p:transition>
    <p:spli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685800" y="838200"/>
            <a:ext cx="7772400" cy="5257800"/>
          </a:xfrm>
        </p:spPr>
        <p:txBody>
          <a:bodyPr/>
          <a:lstStyle/>
          <a:p>
            <a:pPr algn="just">
              <a:buFontTx/>
              <a:buNone/>
            </a:pPr>
            <a:r>
              <a:rPr lang="en-US" altLang="id-ID" smtClean="0">
                <a:cs typeface="Times New Roman" panose="02020603050405020304" pitchFamily="18" charset="0"/>
              </a:rPr>
              <a:t>   The goal matches the head of the rule and unification is made. Prolog will subsequently attempt to satisfy the subgoals to the rule.</a:t>
            </a:r>
          </a:p>
          <a:p>
            <a:pPr algn="just">
              <a:buFontTx/>
              <a:buNone/>
            </a:pPr>
            <a:r>
              <a:rPr lang="en-US" altLang="id-ID" smtClean="0">
                <a:cs typeface="Times New Roman" panose="02020603050405020304" pitchFamily="18" charset="0"/>
              </a:rPr>
              <a:t>	Visual Prolog will call the first subgoal in the body of the rule, </a:t>
            </a:r>
          </a:p>
          <a:p>
            <a:pPr algn="just">
              <a:buFontTx/>
              <a:buNone/>
            </a:pPr>
            <a:r>
              <a:rPr lang="en-US" altLang="id-ID" smtClean="0">
                <a:cs typeface="Times New Roman" panose="02020603050405020304" pitchFamily="18" charset="0"/>
              </a:rPr>
              <a:t>		</a:t>
            </a:r>
            <a:r>
              <a:rPr lang="en-US" altLang="id-ID" b="1" smtClean="0">
                <a:latin typeface="Courier New" panose="02070309020205020404" pitchFamily="49" charset="0"/>
                <a:cs typeface="Times New Roman" panose="02020603050405020304" pitchFamily="18" charset="0"/>
              </a:rPr>
              <a:t>written_by(_, Title)</a:t>
            </a:r>
            <a:r>
              <a:rPr lang="en-US" altLang="id-ID" smtClean="0">
                <a:latin typeface="Courier New" panose="02070309020205020404" pitchFamily="49" charset="0"/>
                <a:cs typeface="Courier New" panose="02070309020205020404" pitchFamily="49" charset="0"/>
              </a:rPr>
              <a:t>.</a:t>
            </a:r>
            <a:r>
              <a:rPr lang="en-US" altLang="id-ID" smtClean="0">
                <a:cs typeface="Times New Roman" panose="02020603050405020304" pitchFamily="18" charset="0"/>
              </a:rPr>
              <a:t> </a:t>
            </a:r>
            <a:endParaRPr lang="en-GB" altLang="id-ID" b="1" smtClean="0"/>
          </a:p>
          <a:p>
            <a:endParaRPr lang="en-GB" altLang="id-ID" i="1" smtClean="0"/>
          </a:p>
        </p:txBody>
      </p:sp>
    </p:spTree>
  </p:cSld>
  <p:clrMapOvr>
    <a:masterClrMapping/>
  </p:clrMapOvr>
  <p:transition>
    <p:spli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990600" y="228600"/>
            <a:ext cx="7772400" cy="6400800"/>
          </a:xfrm>
        </p:spPr>
        <p:txBody>
          <a:bodyPr/>
          <a:lstStyle/>
          <a:p>
            <a:pPr>
              <a:lnSpc>
                <a:spcPct val="90000"/>
              </a:lnSpc>
              <a:buFontTx/>
              <a:buNone/>
            </a:pPr>
            <a:r>
              <a:rPr lang="en-US" altLang="id-ID" sz="2800" b="1" smtClean="0">
                <a:latin typeface="Courier New" panose="02070309020205020404" pitchFamily="49" charset="0"/>
                <a:cs typeface="Courier New" panose="02070309020205020404" pitchFamily="49" charset="0"/>
              </a:rPr>
              <a:t>written_by(_,      Title)</a:t>
            </a:r>
          </a:p>
          <a:p>
            <a:pPr>
              <a:lnSpc>
                <a:spcPct val="90000"/>
              </a:lnSpc>
              <a:buFontTx/>
              <a:buNone/>
            </a:pPr>
            <a:r>
              <a:rPr lang="en-US" altLang="id-ID" sz="2800" b="1" smtClean="0">
                <a:latin typeface="Courier New" panose="02070309020205020404" pitchFamily="49" charset="0"/>
                <a:cs typeface="Courier New" panose="02070309020205020404" pitchFamily="49" charset="0"/>
              </a:rPr>
              <a:t>           |         |</a:t>
            </a:r>
          </a:p>
          <a:p>
            <a:pPr>
              <a:lnSpc>
                <a:spcPct val="90000"/>
              </a:lnSpc>
              <a:buFontTx/>
              <a:buNone/>
            </a:pPr>
            <a:r>
              <a:rPr lang="en-US" altLang="id-ID" sz="2800" b="1" smtClean="0">
                <a:solidFill>
                  <a:srgbClr val="C00000"/>
                </a:solidFill>
                <a:latin typeface="Courier New" panose="02070309020205020404" pitchFamily="49" charset="0"/>
                <a:cs typeface="Times New Roman" panose="02020603050405020304" pitchFamily="18" charset="0"/>
              </a:rPr>
              <a:t>written_by(fleming,"DR NO").</a:t>
            </a:r>
            <a:r>
              <a:rPr lang="en-GB" altLang="id-ID" sz="2800" smtClean="0">
                <a:solidFill>
                  <a:srgbClr val="C00000"/>
                </a:solidFill>
                <a:latin typeface="Courier New" panose="02070309020205020404" pitchFamily="49" charset="0"/>
              </a:rPr>
              <a:t> </a:t>
            </a:r>
            <a:endParaRPr lang="en-US" altLang="id-ID" sz="2800" smtClean="0">
              <a:solidFill>
                <a:srgbClr val="C00000"/>
              </a:solidFill>
              <a:latin typeface="Courier New" panose="02070309020205020404" pitchFamily="49" charset="0"/>
            </a:endParaRPr>
          </a:p>
          <a:p>
            <a:pPr>
              <a:lnSpc>
                <a:spcPct val="90000"/>
              </a:lnSpc>
              <a:buFontTx/>
              <a:buNone/>
            </a:pPr>
            <a:endParaRPr lang="en-US" altLang="id-ID" sz="2800" smtClean="0">
              <a:solidFill>
                <a:schemeClr val="bg1"/>
              </a:solidFill>
              <a:latin typeface="Courier New" panose="02070309020205020404" pitchFamily="49" charset="0"/>
              <a:cs typeface="Times New Roman" panose="02020603050405020304" pitchFamily="18" charset="0"/>
            </a:endParaRPr>
          </a:p>
          <a:p>
            <a:pPr>
              <a:lnSpc>
                <a:spcPct val="90000"/>
              </a:lnSpc>
              <a:buFontTx/>
              <a:buNone/>
            </a:pPr>
            <a:r>
              <a:rPr lang="en-US" altLang="id-ID" sz="2800" b="1" smtClean="0">
                <a:latin typeface="Courier New" panose="02070309020205020404" pitchFamily="49" charset="0"/>
                <a:cs typeface="Times New Roman" panose="02020603050405020304" pitchFamily="18" charset="0"/>
              </a:rPr>
              <a:t>book(Title, Length)</a:t>
            </a:r>
            <a:r>
              <a:rPr lang="en-GB" altLang="id-ID" sz="2800" b="1" smtClean="0">
                <a:latin typeface="Courier New" panose="02070309020205020404" pitchFamily="49" charset="0"/>
                <a:cs typeface="Times New Roman" panose="02020603050405020304" pitchFamily="18" charset="0"/>
              </a:rPr>
              <a:t> </a:t>
            </a:r>
            <a:endParaRPr lang="en-US" altLang="id-ID" sz="2800" b="1" smtClean="0">
              <a:latin typeface="Courier New" panose="02070309020205020404" pitchFamily="49" charset="0"/>
              <a:cs typeface="Times New Roman" panose="02020603050405020304" pitchFamily="18" charset="0"/>
            </a:endParaRPr>
          </a:p>
          <a:p>
            <a:pPr>
              <a:lnSpc>
                <a:spcPct val="90000"/>
              </a:lnSpc>
              <a:buFontTx/>
              <a:buNone/>
            </a:pPr>
            <a:r>
              <a:rPr lang="en-US" altLang="id-ID" sz="2800" b="1" smtClean="0">
                <a:latin typeface="Courier New" panose="02070309020205020404" pitchFamily="49" charset="0"/>
                <a:cs typeface="Times New Roman" panose="02020603050405020304" pitchFamily="18" charset="0"/>
              </a:rPr>
              <a:t>       |</a:t>
            </a:r>
          </a:p>
          <a:p>
            <a:pPr>
              <a:lnSpc>
                <a:spcPct val="90000"/>
              </a:lnSpc>
              <a:buFontTx/>
              <a:buNone/>
            </a:pPr>
            <a:r>
              <a:rPr lang="en-US" altLang="id-ID" sz="2800" b="1" smtClean="0">
                <a:latin typeface="Courier New" panose="02070309020205020404" pitchFamily="49" charset="0"/>
                <a:cs typeface="Courier New" panose="02070309020205020404" pitchFamily="49" charset="0"/>
              </a:rPr>
              <a:t>book("DR NO", Length)</a:t>
            </a:r>
            <a:r>
              <a:rPr lang="en-US" altLang="id-ID" sz="2800" b="1" smtClean="0">
                <a:latin typeface="Courier New" panose="02070309020205020404" pitchFamily="49" charset="0"/>
                <a:cs typeface="Times New Roman" panose="02020603050405020304" pitchFamily="18" charset="0"/>
              </a:rPr>
              <a:t>.</a:t>
            </a:r>
            <a:r>
              <a:rPr lang="en-GB" altLang="id-ID" sz="2800" b="1" smtClean="0">
                <a:latin typeface="Courier New" panose="02070309020205020404" pitchFamily="49" charset="0"/>
              </a:rPr>
              <a:t> </a:t>
            </a:r>
            <a:endParaRPr lang="en-US" altLang="id-ID" sz="2800" b="1" smtClean="0">
              <a:latin typeface="Courier New" panose="02070309020205020404" pitchFamily="49" charset="0"/>
            </a:endParaRPr>
          </a:p>
          <a:p>
            <a:pPr>
              <a:lnSpc>
                <a:spcPct val="90000"/>
              </a:lnSpc>
              <a:buFontTx/>
              <a:buNone/>
            </a:pPr>
            <a:r>
              <a:rPr lang="en-US" altLang="id-ID" sz="2800" b="1" smtClean="0">
                <a:latin typeface="Courier New" panose="02070309020205020404" pitchFamily="49" charset="0"/>
              </a:rPr>
              <a:t>               |</a:t>
            </a:r>
          </a:p>
          <a:p>
            <a:pPr>
              <a:lnSpc>
                <a:spcPct val="90000"/>
              </a:lnSpc>
              <a:buFontTx/>
              <a:buNone/>
            </a:pPr>
            <a:r>
              <a:rPr lang="en-US" altLang="id-ID" sz="2800" b="1" smtClean="0">
                <a:solidFill>
                  <a:srgbClr val="C00000"/>
                </a:solidFill>
                <a:latin typeface="Courier New" panose="02070309020205020404" pitchFamily="49" charset="0"/>
                <a:cs typeface="Times New Roman" panose="02020603050405020304" pitchFamily="18" charset="0"/>
              </a:rPr>
              <a:t>book("DR NO", 310).</a:t>
            </a:r>
          </a:p>
          <a:p>
            <a:pPr>
              <a:lnSpc>
                <a:spcPct val="90000"/>
              </a:lnSpc>
              <a:buFontTx/>
              <a:buNone/>
            </a:pPr>
            <a:endParaRPr lang="en-US" altLang="id-ID" sz="2800" smtClean="0">
              <a:solidFill>
                <a:srgbClr val="FFFF00"/>
              </a:solidFill>
              <a:latin typeface="Courier New" panose="02070309020205020404" pitchFamily="49" charset="0"/>
              <a:cs typeface="Times New Roman" panose="02020603050405020304" pitchFamily="18" charset="0"/>
            </a:endParaRPr>
          </a:p>
          <a:p>
            <a:pPr>
              <a:lnSpc>
                <a:spcPct val="90000"/>
              </a:lnSpc>
              <a:buFontTx/>
              <a:buNone/>
            </a:pPr>
            <a:r>
              <a:rPr lang="en-US" altLang="id-ID" sz="2800" b="1" smtClean="0">
                <a:latin typeface="Courier New" panose="02070309020205020404" pitchFamily="49" charset="0"/>
                <a:cs typeface="Times New Roman" panose="02020603050405020304" pitchFamily="18" charset="0"/>
              </a:rPr>
              <a:t>Length &gt; 300</a:t>
            </a:r>
          </a:p>
          <a:p>
            <a:pPr>
              <a:lnSpc>
                <a:spcPct val="90000"/>
              </a:lnSpc>
              <a:buFontTx/>
              <a:buNone/>
            </a:pPr>
            <a:r>
              <a:rPr lang="en-US" altLang="id-ID" sz="2800" b="1" smtClean="0">
                <a:latin typeface="Courier New" panose="02070309020205020404" pitchFamily="49" charset="0"/>
                <a:cs typeface="Times New Roman" panose="02020603050405020304" pitchFamily="18" charset="0"/>
              </a:rPr>
              <a:t>   |</a:t>
            </a:r>
          </a:p>
          <a:p>
            <a:pPr>
              <a:lnSpc>
                <a:spcPct val="90000"/>
              </a:lnSpc>
              <a:buFontTx/>
              <a:buNone/>
            </a:pPr>
            <a:r>
              <a:rPr lang="en-US" altLang="id-ID" sz="2800" smtClean="0">
                <a:solidFill>
                  <a:srgbClr val="C00000"/>
                </a:solidFill>
                <a:latin typeface="Courier New" panose="02070309020205020404" pitchFamily="49" charset="0"/>
                <a:cs typeface="Times New Roman" panose="02020603050405020304" pitchFamily="18" charset="0"/>
              </a:rPr>
              <a:t>  </a:t>
            </a:r>
            <a:r>
              <a:rPr lang="en-US" altLang="id-ID" sz="2800" b="1" smtClean="0">
                <a:solidFill>
                  <a:srgbClr val="C00000"/>
                </a:solidFill>
                <a:latin typeface="Courier New" panose="02070309020205020404" pitchFamily="49" charset="0"/>
                <a:cs typeface="Times New Roman" panose="02020603050405020304" pitchFamily="18" charset="0"/>
              </a:rPr>
              <a:t>310</a:t>
            </a:r>
            <a:r>
              <a:rPr lang="en-GB" altLang="id-ID" sz="2800" b="1" smtClean="0">
                <a:solidFill>
                  <a:srgbClr val="C00000"/>
                </a:solidFill>
                <a:latin typeface="Courier New" panose="02070309020205020404" pitchFamily="49" charset="0"/>
              </a:rPr>
              <a:t> </a:t>
            </a:r>
            <a:r>
              <a:rPr lang="en-US" altLang="id-ID" sz="2800" b="1" smtClean="0">
                <a:solidFill>
                  <a:srgbClr val="C00000"/>
                </a:solidFill>
                <a:latin typeface="Courier New" panose="02070309020205020404" pitchFamily="49" charset="0"/>
              </a:rPr>
              <a:t> </a:t>
            </a:r>
            <a:r>
              <a:rPr lang="en-US" altLang="id-ID" sz="2800" b="1" smtClean="0">
                <a:solidFill>
                  <a:srgbClr val="C00000"/>
                </a:solidFill>
                <a:latin typeface="Courier New" panose="02070309020205020404" pitchFamily="49" charset="0"/>
                <a:cs typeface="Times New Roman" panose="02020603050405020304" pitchFamily="18" charset="0"/>
              </a:rPr>
              <a:t>&gt; 300.</a:t>
            </a:r>
            <a:r>
              <a:rPr lang="en-GB" altLang="id-ID" sz="2800" smtClean="0">
                <a:solidFill>
                  <a:srgbClr val="C00000"/>
                </a:solidFill>
                <a:latin typeface="Courier New" panose="02070309020205020404" pitchFamily="49" charset="0"/>
              </a:rPr>
              <a:t> </a:t>
            </a:r>
          </a:p>
        </p:txBody>
      </p:sp>
    </p:spTree>
  </p:cSld>
  <p:clrMapOvr>
    <a:masterClrMapping/>
  </p:clrMapOvr>
  <p:transition>
    <p:spli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ctrTitle"/>
          </p:nvPr>
        </p:nvSpPr>
        <p:spPr>
          <a:xfrm>
            <a:off x="685800" y="1714500"/>
            <a:ext cx="7772400" cy="1143000"/>
          </a:xfrm>
        </p:spPr>
        <p:txBody>
          <a:bodyPr/>
          <a:lstStyle/>
          <a:p>
            <a:pPr>
              <a:defRPr/>
            </a:pPr>
            <a:r>
              <a:rPr lang="en-US" b="1" dirty="0">
                <a:solidFill>
                  <a:srgbClr val="C00000"/>
                </a:solidFill>
                <a:effectLst>
                  <a:outerShdw blurRad="38100" dist="38100" dir="2700000" algn="tl">
                    <a:srgbClr val="000000">
                      <a:alpha val="43137"/>
                    </a:srgbClr>
                  </a:outerShdw>
                </a:effectLst>
              </a:rPr>
              <a:t>Introduction to Prolog</a:t>
            </a:r>
            <a:endParaRPr lang="en-GB" b="1" dirty="0">
              <a:solidFill>
                <a:srgbClr val="C00000"/>
              </a:solidFill>
              <a:effectLst>
                <a:outerShdw blurRad="38100" dist="38100" dir="2700000" algn="tl">
                  <a:srgbClr val="000000">
                    <a:alpha val="43137"/>
                  </a:srgbClr>
                </a:outerShdw>
              </a:effectLst>
            </a:endParaRPr>
          </a:p>
        </p:txBody>
      </p:sp>
    </p:spTree>
  </p:cSld>
  <p:clrMapOvr>
    <a:masterClrMapping/>
  </p:clrMapOvr>
  <p:transition>
    <p:spli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685800" y="304800"/>
            <a:ext cx="7772400" cy="6324600"/>
          </a:xfrm>
        </p:spPr>
        <p:txBody>
          <a:bodyPr/>
          <a:lstStyle/>
          <a:p>
            <a:pPr algn="just">
              <a:buFontTx/>
              <a:buNone/>
            </a:pPr>
            <a:r>
              <a:rPr lang="en-US" altLang="id-ID" smtClean="0">
                <a:cs typeface="Times New Roman" panose="02020603050405020304" pitchFamily="18" charset="0"/>
              </a:rPr>
              <a:t>   At this point, all the subgoals in the body of the rule have succeeded and therefore the call </a:t>
            </a:r>
            <a:r>
              <a:rPr lang="en-US" altLang="id-ID" b="1" smtClean="0">
                <a:solidFill>
                  <a:srgbClr val="C00000"/>
                </a:solidFill>
                <a:latin typeface="Courier New" panose="02070309020205020404" pitchFamily="49" charset="0"/>
                <a:cs typeface="Courier New" panose="02070309020205020404" pitchFamily="49" charset="0"/>
              </a:rPr>
              <a:t>long_novel(X) succeeds</a:t>
            </a:r>
            <a:r>
              <a:rPr lang="en-US" altLang="id-ID" smtClean="0">
                <a:latin typeface="Courier New" panose="02070309020205020404" pitchFamily="49" charset="0"/>
                <a:cs typeface="Courier New" panose="02070309020205020404" pitchFamily="49" charset="0"/>
              </a:rPr>
              <a:t>.</a:t>
            </a:r>
            <a:r>
              <a:rPr lang="en-US" altLang="id-ID" smtClean="0">
                <a:cs typeface="Times New Roman" panose="02020603050405020304" pitchFamily="18" charset="0"/>
              </a:rPr>
              <a:t> Since the </a:t>
            </a:r>
            <a:r>
              <a:rPr lang="en-US" altLang="id-ID" i="1" smtClean="0">
                <a:cs typeface="Times New Roman" panose="02020603050405020304" pitchFamily="18" charset="0"/>
              </a:rPr>
              <a:t>X</a:t>
            </a:r>
            <a:r>
              <a:rPr lang="en-US" altLang="id-ID" smtClean="0">
                <a:cs typeface="Times New Roman" panose="02020603050405020304" pitchFamily="18" charset="0"/>
              </a:rPr>
              <a:t> in the call was unified with the variable </a:t>
            </a:r>
            <a:r>
              <a:rPr lang="en-US" altLang="id-ID" i="1" smtClean="0">
                <a:cs typeface="Times New Roman" panose="02020603050405020304" pitchFamily="18" charset="0"/>
              </a:rPr>
              <a:t>Title</a:t>
            </a:r>
            <a:r>
              <a:rPr lang="en-US" altLang="id-ID" smtClean="0">
                <a:cs typeface="Times New Roman" panose="02020603050405020304" pitchFamily="18" charset="0"/>
              </a:rPr>
              <a:t> in the rule, the value to which </a:t>
            </a:r>
            <a:r>
              <a:rPr lang="en-US" altLang="id-ID" i="1" smtClean="0">
                <a:cs typeface="Times New Roman" panose="02020603050405020304" pitchFamily="18" charset="0"/>
              </a:rPr>
              <a:t>Title</a:t>
            </a:r>
            <a:r>
              <a:rPr lang="en-US" altLang="id-ID" smtClean="0">
                <a:cs typeface="Times New Roman" panose="02020603050405020304" pitchFamily="18" charset="0"/>
              </a:rPr>
              <a:t> is bound when the rule succeeds is returned to the call and unified with the variable </a:t>
            </a:r>
            <a:r>
              <a:rPr lang="en-US" altLang="id-ID" i="1" smtClean="0">
                <a:cs typeface="Times New Roman" panose="02020603050405020304" pitchFamily="18" charset="0"/>
              </a:rPr>
              <a:t>X</a:t>
            </a:r>
            <a:r>
              <a:rPr lang="en-US" altLang="id-ID" smtClean="0">
                <a:cs typeface="Times New Roman" panose="02020603050405020304" pitchFamily="18" charset="0"/>
              </a:rPr>
              <a:t>. </a:t>
            </a:r>
          </a:p>
          <a:p>
            <a:pPr algn="just">
              <a:buFontTx/>
              <a:buNone/>
            </a:pPr>
            <a:r>
              <a:rPr lang="en-US" altLang="id-ID" smtClean="0">
                <a:cs typeface="Times New Roman" panose="02020603050405020304" pitchFamily="18" charset="0"/>
              </a:rPr>
              <a:t>	 </a:t>
            </a:r>
            <a:r>
              <a:rPr lang="en-US" altLang="id-ID" i="1" smtClean="0">
                <a:cs typeface="Times New Roman" panose="02020603050405020304" pitchFamily="18" charset="0"/>
              </a:rPr>
              <a:t>Title</a:t>
            </a:r>
            <a:r>
              <a:rPr lang="en-US" altLang="id-ID" smtClean="0">
                <a:cs typeface="Times New Roman" panose="02020603050405020304" pitchFamily="18" charset="0"/>
              </a:rPr>
              <a:t> has the value "</a:t>
            </a:r>
            <a:r>
              <a:rPr lang="en-US" altLang="id-ID" i="1" smtClean="0">
                <a:cs typeface="Times New Roman" panose="02020603050405020304" pitchFamily="18" charset="0"/>
              </a:rPr>
              <a:t>DR NO</a:t>
            </a:r>
            <a:r>
              <a:rPr lang="en-US" altLang="id-ID" smtClean="0">
                <a:cs typeface="Times New Roman" panose="02020603050405020304" pitchFamily="18" charset="0"/>
              </a:rPr>
              <a:t>" when the rule succeeds, so Prolog will output:</a:t>
            </a:r>
          </a:p>
          <a:p>
            <a:pPr>
              <a:buFontTx/>
              <a:buNone/>
            </a:pPr>
            <a:r>
              <a:rPr lang="en-US" altLang="id-ID" smtClean="0">
                <a:latin typeface="Courier New" panose="02070309020205020404" pitchFamily="49" charset="0"/>
                <a:cs typeface="Courier New" panose="02070309020205020404" pitchFamily="49" charset="0"/>
              </a:rPr>
              <a:t>		</a:t>
            </a:r>
            <a:r>
              <a:rPr lang="en-US" altLang="id-ID" b="1" smtClean="0">
                <a:solidFill>
                  <a:srgbClr val="C00000"/>
                </a:solidFill>
                <a:latin typeface="Courier New" panose="02070309020205020404" pitchFamily="49" charset="0"/>
                <a:cs typeface="Courier New" panose="02070309020205020404" pitchFamily="49" charset="0"/>
              </a:rPr>
              <a:t>X=DR NO</a:t>
            </a:r>
          </a:p>
          <a:p>
            <a:pPr>
              <a:buFontTx/>
              <a:buNone/>
            </a:pPr>
            <a:r>
              <a:rPr lang="en-US" altLang="id-ID" b="1" smtClean="0">
                <a:solidFill>
                  <a:srgbClr val="C00000"/>
                </a:solidFill>
                <a:latin typeface="Courier New" panose="02070309020205020404" pitchFamily="49" charset="0"/>
                <a:cs typeface="Courier New" panose="02070309020205020404" pitchFamily="49" charset="0"/>
              </a:rPr>
              <a:t>		1 Solution</a:t>
            </a:r>
            <a:endParaRPr lang="en-GB" altLang="id-ID" b="1" smtClean="0">
              <a:solidFill>
                <a:srgbClr val="C00000"/>
              </a:solidFill>
              <a:latin typeface="Courier New" panose="02070309020205020404" pitchFamily="49" charset="0"/>
              <a:cs typeface="Courier New" panose="02070309020205020404" pitchFamily="49" charset="0"/>
            </a:endParaRPr>
          </a:p>
        </p:txBody>
      </p:sp>
    </p:spTree>
  </p:cSld>
  <p:clrMapOvr>
    <a:masterClrMapping/>
  </p:clrMapOvr>
  <p:transition>
    <p:spli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066800" y="609600"/>
            <a:ext cx="77724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id-ID" sz="2400"/>
              <a:t>Unification : Deduction in Prolog is based on concept of unification.</a:t>
            </a:r>
          </a:p>
          <a:p>
            <a:pPr eaLnBrk="1" hangingPunct="1">
              <a:spcBef>
                <a:spcPct val="50000"/>
              </a:spcBef>
            </a:pPr>
            <a:r>
              <a:rPr lang="en-US" altLang="id-ID" sz="2400"/>
              <a:t>?- f(X, b) = f(a, Y)</a:t>
            </a:r>
          </a:p>
          <a:p>
            <a:pPr eaLnBrk="1" hangingPunct="1">
              <a:spcBef>
                <a:spcPct val="50000"/>
              </a:spcBef>
            </a:pPr>
            <a:r>
              <a:rPr lang="en-US" altLang="id-ID" sz="2400"/>
              <a:t>Here, f(a, b) is an instance of f(X, b) because it is obtained by substituting subterm ‘a’ for variable X in f(X, b). Similarly  f(a, b) is an instance of f(a, Y) because it is obtained by replacing subterm ‘b’ for variable Y in f(a, Y)</a:t>
            </a:r>
          </a:p>
          <a:p>
            <a:pPr eaLnBrk="1" hangingPunct="1">
              <a:spcBef>
                <a:spcPct val="50000"/>
              </a:spcBef>
            </a:pPr>
            <a:r>
              <a:rPr lang="en-US" altLang="id-ID" sz="2400"/>
              <a:t>  X = a    Y = b</a:t>
            </a:r>
          </a:p>
          <a:p>
            <a:pPr eaLnBrk="1" hangingPunct="1">
              <a:spcBef>
                <a:spcPct val="50000"/>
              </a:spcBef>
            </a:pPr>
            <a:r>
              <a:rPr lang="en-US" altLang="id-ID" sz="2400"/>
              <a:t>For Example, g(a,a) is an instance of g(x,x) .</a:t>
            </a:r>
          </a:p>
          <a:p>
            <a:pPr eaLnBrk="1" hangingPunct="1">
              <a:spcBef>
                <a:spcPct val="50000"/>
              </a:spcBef>
            </a:pPr>
            <a:r>
              <a:rPr lang="en-US" altLang="id-ID" sz="2400"/>
              <a:t>However, g(a,b) is not an instance of g(x,x) because we cannot substitute ‘a’ for one occurrence of x and ‘b’ for another occurrence of x.</a:t>
            </a:r>
          </a:p>
        </p:txBody>
      </p:sp>
    </p:spTree>
  </p:cSld>
  <p:clrMapOvr>
    <a:masterClrMapping/>
  </p:clrMapOvr>
  <p:transition>
    <p:spli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3"/>
          <p:cNvSpPr txBox="1">
            <a:spLocks noChangeArrowheads="1"/>
          </p:cNvSpPr>
          <p:nvPr/>
        </p:nvSpPr>
        <p:spPr bwMode="auto">
          <a:xfrm>
            <a:off x="914400" y="381000"/>
            <a:ext cx="8001000" cy="581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id-ID" sz="2400">
                <a:solidFill>
                  <a:srgbClr val="C00000"/>
                </a:solidFill>
              </a:rPr>
              <a:t>Arithmetic</a:t>
            </a:r>
          </a:p>
          <a:p>
            <a:pPr eaLnBrk="1" hangingPunct="1">
              <a:spcBef>
                <a:spcPct val="50000"/>
              </a:spcBef>
              <a:buFontTx/>
              <a:buChar char="•"/>
            </a:pPr>
            <a:r>
              <a:rPr lang="en-US" altLang="id-ID" sz="2400"/>
              <a:t> X = 2+3 ---&gt; simply binds variable X to term 2+3</a:t>
            </a:r>
          </a:p>
          <a:p>
            <a:pPr eaLnBrk="1" hangingPunct="1">
              <a:spcBef>
                <a:spcPct val="50000"/>
              </a:spcBef>
              <a:buFontTx/>
              <a:buChar char="•"/>
            </a:pPr>
            <a:r>
              <a:rPr lang="en-US" altLang="id-ID" sz="2400"/>
              <a:t> X is 2+3 ---&gt; The Infix operator evaluates expression and binds 5 to X. </a:t>
            </a:r>
          </a:p>
          <a:p>
            <a:pPr eaLnBrk="1" hangingPunct="1">
              <a:spcBef>
                <a:spcPct val="50000"/>
              </a:spcBef>
            </a:pPr>
            <a:r>
              <a:rPr lang="en-US" altLang="id-ID" sz="2400"/>
              <a:t>?- X is 2+3 , X = 5  </a:t>
            </a:r>
          </a:p>
          <a:p>
            <a:pPr eaLnBrk="1" hangingPunct="1">
              <a:spcBef>
                <a:spcPct val="50000"/>
              </a:spcBef>
            </a:pPr>
            <a:r>
              <a:rPr lang="en-US" altLang="id-ID" sz="2400"/>
              <a:t>  yes</a:t>
            </a:r>
          </a:p>
          <a:p>
            <a:pPr eaLnBrk="1" hangingPunct="1">
              <a:spcBef>
                <a:spcPct val="50000"/>
              </a:spcBef>
            </a:pPr>
            <a:r>
              <a:rPr lang="en-US" altLang="id-ID" sz="2400"/>
              <a:t>?- X is 2+3 , X = 2+3</a:t>
            </a:r>
          </a:p>
          <a:p>
            <a:pPr eaLnBrk="1" hangingPunct="1">
              <a:spcBef>
                <a:spcPct val="50000"/>
              </a:spcBef>
            </a:pPr>
            <a:r>
              <a:rPr lang="en-US" altLang="id-ID" sz="2400"/>
              <a:t>   no </a:t>
            </a:r>
          </a:p>
          <a:p>
            <a:pPr eaLnBrk="1" hangingPunct="1">
              <a:spcBef>
                <a:spcPct val="50000"/>
              </a:spcBef>
            </a:pPr>
            <a:r>
              <a:rPr lang="en-US" altLang="id-ID" sz="2400"/>
              <a:t>fails because 2+3 does not unify with 5. Term 2+3 is the application of operator + to the arguments 2 and 3, whereas 5 is simply the integer 5. Hence, 2+3 does not unify with 5.</a:t>
            </a:r>
          </a:p>
        </p:txBody>
      </p:sp>
    </p:spTree>
  </p:cSld>
  <p:clrMapOvr>
    <a:masterClrMapping/>
  </p:clrMapOvr>
  <p:transition>
    <p:spli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id-ID" smtClean="0">
                <a:solidFill>
                  <a:srgbClr val="C00000"/>
                </a:solidFill>
              </a:rPr>
              <a:t>Backtracking</a:t>
            </a:r>
            <a:endParaRPr lang="en-GB" altLang="id-ID" smtClean="0">
              <a:solidFill>
                <a:srgbClr val="C00000"/>
              </a:solidFill>
            </a:endParaRPr>
          </a:p>
        </p:txBody>
      </p:sp>
      <p:sp>
        <p:nvSpPr>
          <p:cNvPr id="24579" name="Rectangle 3"/>
          <p:cNvSpPr>
            <a:spLocks noGrp="1" noChangeArrowheads="1"/>
          </p:cNvSpPr>
          <p:nvPr>
            <p:ph type="body" idx="1"/>
          </p:nvPr>
        </p:nvSpPr>
        <p:spPr>
          <a:xfrm>
            <a:off x="914400" y="1600200"/>
            <a:ext cx="7772400" cy="4525963"/>
          </a:xfrm>
        </p:spPr>
        <p:txBody>
          <a:bodyPr/>
          <a:lstStyle/>
          <a:p>
            <a:pPr algn="just">
              <a:lnSpc>
                <a:spcPct val="90000"/>
              </a:lnSpc>
            </a:pPr>
            <a:endParaRPr lang="en-US" altLang="id-ID" sz="2400" smtClean="0">
              <a:cs typeface="Times New Roman" panose="02020603050405020304" pitchFamily="18" charset="0"/>
            </a:endParaRPr>
          </a:p>
          <a:p>
            <a:pPr algn="just">
              <a:lnSpc>
                <a:spcPct val="90000"/>
              </a:lnSpc>
            </a:pPr>
            <a:r>
              <a:rPr lang="en-US" altLang="id-ID" sz="2400" smtClean="0">
                <a:cs typeface="Times New Roman" panose="02020603050405020304" pitchFamily="18" charset="0"/>
              </a:rPr>
              <a:t>Prolog uses backing-up-and-trying-again method, called </a:t>
            </a:r>
            <a:r>
              <a:rPr lang="en-US" altLang="id-ID" sz="2400" i="1" smtClean="0">
                <a:cs typeface="Times New Roman" panose="02020603050405020304" pitchFamily="18" charset="0"/>
              </a:rPr>
              <a:t>backtracking</a:t>
            </a:r>
            <a:r>
              <a:rPr lang="en-US" altLang="id-ID" sz="2400" smtClean="0">
                <a:cs typeface="Times New Roman" panose="02020603050405020304" pitchFamily="18" charset="0"/>
              </a:rPr>
              <a:t>, to find a solution to a given problem. As Prolog begins to look for a solution to a problem (or goal), it might have to decide between two possible cases. It sets a marker at the branching spot (known as a </a:t>
            </a:r>
            <a:r>
              <a:rPr lang="en-US" altLang="id-ID" sz="2400" i="1" smtClean="0">
                <a:cs typeface="Times New Roman" panose="02020603050405020304" pitchFamily="18" charset="0"/>
              </a:rPr>
              <a:t>backtracking point</a:t>
            </a:r>
            <a:r>
              <a:rPr lang="en-US" altLang="id-ID" sz="2400" smtClean="0">
                <a:cs typeface="Times New Roman" panose="02020603050405020304" pitchFamily="18" charset="0"/>
              </a:rPr>
              <a:t>) and selects the first subgoal to pursue. If that subgoal fails (equivalent to reaching a dead end), Prolog will backtrack to the back-tracking point and try an alternate subgoal.</a:t>
            </a:r>
            <a:endParaRPr lang="en-GB" altLang="id-ID" sz="2400" smtClean="0"/>
          </a:p>
        </p:txBody>
      </p:sp>
    </p:spTree>
  </p:cSld>
  <p:clrMapOvr>
    <a:masterClrMapping/>
  </p:clrMapOvr>
  <p:transition>
    <p:spli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id-ID" smtClean="0">
                <a:solidFill>
                  <a:srgbClr val="C00000"/>
                </a:solidFill>
              </a:rPr>
              <a:t>Example: Backtracking</a:t>
            </a:r>
            <a:endParaRPr lang="en-GB" altLang="id-ID" smtClean="0">
              <a:solidFill>
                <a:srgbClr val="C00000"/>
              </a:solidFill>
            </a:endParaRPr>
          </a:p>
        </p:txBody>
      </p:sp>
      <p:sp>
        <p:nvSpPr>
          <p:cNvPr id="25603" name="Rectangle 3"/>
          <p:cNvSpPr>
            <a:spLocks noGrp="1" noChangeArrowheads="1"/>
          </p:cNvSpPr>
          <p:nvPr>
            <p:ph type="body" idx="1"/>
          </p:nvPr>
        </p:nvSpPr>
        <p:spPr>
          <a:xfrm>
            <a:off x="914400" y="1676400"/>
            <a:ext cx="9067800" cy="4525963"/>
          </a:xfrm>
        </p:spPr>
        <p:txBody>
          <a:bodyPr/>
          <a:lstStyle/>
          <a:p>
            <a:pPr>
              <a:buFontTx/>
              <a:buNone/>
            </a:pPr>
            <a:r>
              <a:rPr lang="en-US" altLang="id-ID" sz="2800" b="1" smtClean="0">
                <a:latin typeface="Courier New" panose="02070309020205020404" pitchFamily="49" charset="0"/>
                <a:cs typeface="Courier New" panose="02070309020205020404" pitchFamily="49" charset="0"/>
              </a:rPr>
              <a:t>likes(bill,X):-food(X),tastes(X,good).</a:t>
            </a:r>
          </a:p>
          <a:p>
            <a:pPr>
              <a:buFontTx/>
              <a:buNone/>
            </a:pPr>
            <a:r>
              <a:rPr lang="en-US" altLang="id-ID" sz="2800" b="1" smtClean="0">
                <a:latin typeface="Courier New" panose="02070309020205020404" pitchFamily="49" charset="0"/>
                <a:cs typeface="Courier New" panose="02070309020205020404" pitchFamily="49" charset="0"/>
              </a:rPr>
              <a:t>tastes(pizza,good).</a:t>
            </a:r>
          </a:p>
          <a:p>
            <a:pPr>
              <a:buFontTx/>
              <a:buNone/>
            </a:pPr>
            <a:r>
              <a:rPr lang="en-US" altLang="id-ID" sz="2800" b="1" smtClean="0">
                <a:latin typeface="Courier New" panose="02070309020205020404" pitchFamily="49" charset="0"/>
                <a:cs typeface="Courier New" panose="02070309020205020404" pitchFamily="49" charset="0"/>
              </a:rPr>
              <a:t>tastes(brussels_sprouts,bad).</a:t>
            </a:r>
          </a:p>
          <a:p>
            <a:pPr>
              <a:buFontTx/>
              <a:buNone/>
            </a:pPr>
            <a:r>
              <a:rPr lang="en-US" altLang="id-ID" sz="2800" b="1" smtClean="0">
                <a:latin typeface="Courier New" panose="02070309020205020404" pitchFamily="49" charset="0"/>
                <a:cs typeface="Courier New" panose="02070309020205020404" pitchFamily="49" charset="0"/>
              </a:rPr>
              <a:t>food(brussels_sprouts).</a:t>
            </a:r>
          </a:p>
          <a:p>
            <a:pPr>
              <a:buFontTx/>
              <a:buNone/>
            </a:pPr>
            <a:r>
              <a:rPr lang="en-US" altLang="id-ID" sz="2800" b="1" smtClean="0">
                <a:latin typeface="Courier New" panose="02070309020205020404" pitchFamily="49" charset="0"/>
                <a:cs typeface="Courier New" panose="02070309020205020404" pitchFamily="49" charset="0"/>
              </a:rPr>
              <a:t>food(pizza).</a:t>
            </a:r>
            <a:endParaRPr lang="en-GB" altLang="id-ID" sz="2800" b="1" smtClean="0"/>
          </a:p>
        </p:txBody>
      </p:sp>
    </p:spTree>
  </p:cSld>
  <p:clrMapOvr>
    <a:masterClrMapping/>
  </p:clrMapOvr>
  <p:transition>
    <p:spli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1066800" y="381000"/>
            <a:ext cx="7696200" cy="5715000"/>
          </a:xfrm>
        </p:spPr>
        <p:txBody>
          <a:bodyPr/>
          <a:lstStyle/>
          <a:p>
            <a:pPr algn="just">
              <a:buFontTx/>
              <a:buNone/>
            </a:pPr>
            <a:r>
              <a:rPr lang="en-US" altLang="id-ID" sz="2800" b="1" smtClean="0">
                <a:solidFill>
                  <a:srgbClr val="C00000"/>
                </a:solidFill>
              </a:rPr>
              <a:t>?- </a:t>
            </a:r>
            <a:r>
              <a:rPr lang="en-US" altLang="id-ID" sz="2800" b="1" smtClean="0">
                <a:solidFill>
                  <a:srgbClr val="C00000"/>
                </a:solidFill>
                <a:latin typeface="Courier New" panose="02070309020205020404" pitchFamily="49" charset="0"/>
                <a:cs typeface="Times New Roman" panose="02020603050405020304" pitchFamily="18" charset="0"/>
              </a:rPr>
              <a:t>likes(bill, What).</a:t>
            </a:r>
          </a:p>
          <a:p>
            <a:pPr algn="just">
              <a:buFontTx/>
              <a:buNone/>
            </a:pPr>
            <a:r>
              <a:rPr lang="en-US" altLang="id-ID" sz="2800" smtClean="0">
                <a:cs typeface="Times New Roman" panose="02020603050405020304" pitchFamily="18" charset="0"/>
              </a:rPr>
              <a:t>                                    |</a:t>
            </a:r>
          </a:p>
          <a:p>
            <a:pPr>
              <a:buFontTx/>
              <a:buNone/>
            </a:pPr>
            <a:r>
              <a:rPr lang="en-US" altLang="id-ID" sz="2800" b="1" smtClean="0">
                <a:solidFill>
                  <a:srgbClr val="C00000"/>
                </a:solidFill>
                <a:latin typeface="Courier New" panose="02070309020205020404" pitchFamily="49" charset="0"/>
                <a:cs typeface="Courier New" panose="02070309020205020404" pitchFamily="49" charset="0"/>
              </a:rPr>
              <a:t>likes(bill,X):-food(X),tastes(X,good).</a:t>
            </a:r>
          </a:p>
          <a:p>
            <a:pPr algn="just">
              <a:buFontTx/>
              <a:buNone/>
            </a:pPr>
            <a:endParaRPr lang="en-US" altLang="id-ID" sz="2800" smtClean="0">
              <a:cs typeface="Times New Roman" panose="02020603050405020304" pitchFamily="18" charset="0"/>
            </a:endParaRPr>
          </a:p>
          <a:p>
            <a:pPr algn="just">
              <a:buFontTx/>
              <a:buNone/>
            </a:pPr>
            <a:r>
              <a:rPr lang="en-US" altLang="id-ID" sz="2400" smtClean="0">
                <a:cs typeface="Times New Roman" panose="02020603050405020304" pitchFamily="18" charset="0"/>
              </a:rPr>
              <a:t>    It finds a match with the first clause in the program, and the variable </a:t>
            </a:r>
            <a:r>
              <a:rPr lang="en-US" altLang="id-ID" sz="2400" i="1" smtClean="0">
                <a:cs typeface="Times New Roman" panose="02020603050405020304" pitchFamily="18" charset="0"/>
              </a:rPr>
              <a:t>What</a:t>
            </a:r>
            <a:r>
              <a:rPr lang="en-US" altLang="id-ID" sz="2400" smtClean="0">
                <a:cs typeface="Times New Roman" panose="02020603050405020304" pitchFamily="18" charset="0"/>
              </a:rPr>
              <a:t> is unified with the variable </a:t>
            </a:r>
            <a:r>
              <a:rPr lang="en-US" altLang="id-ID" sz="2400" i="1" smtClean="0">
                <a:cs typeface="Times New Roman" panose="02020603050405020304" pitchFamily="18" charset="0"/>
              </a:rPr>
              <a:t>X</a:t>
            </a:r>
            <a:r>
              <a:rPr lang="en-US" altLang="id-ID" sz="2400" smtClean="0">
                <a:cs typeface="Times New Roman" panose="02020603050405020304" pitchFamily="18" charset="0"/>
              </a:rPr>
              <a:t>. Matching with the head of the rule causes Visual Prolog to attempt to satisfy that rule. In doing so, it moves on to the body of the rule, and calls the first subgoal located there: </a:t>
            </a:r>
            <a:r>
              <a:rPr lang="en-US" altLang="id-ID" sz="2400" b="1" smtClean="0">
                <a:solidFill>
                  <a:srgbClr val="C00000"/>
                </a:solidFill>
                <a:latin typeface="Courier New" panose="02070309020205020404" pitchFamily="49" charset="0"/>
                <a:cs typeface="Courier New" panose="02070309020205020404" pitchFamily="49" charset="0"/>
              </a:rPr>
              <a:t>food(X).</a:t>
            </a:r>
            <a:endParaRPr lang="en-US" altLang="id-ID" sz="2400" b="1" smtClean="0">
              <a:solidFill>
                <a:srgbClr val="C00000"/>
              </a:solidFill>
              <a:cs typeface="Times New Roman" panose="02020603050405020304" pitchFamily="18" charset="0"/>
            </a:endParaRPr>
          </a:p>
          <a:p>
            <a:pPr>
              <a:buFontTx/>
              <a:buNone/>
            </a:pPr>
            <a:endParaRPr lang="en-GB" altLang="id-ID" sz="2800" smtClean="0"/>
          </a:p>
        </p:txBody>
      </p:sp>
    </p:spTree>
  </p:cSld>
  <p:clrMapOvr>
    <a:masterClrMapping/>
  </p:clrMapOvr>
  <p:transition>
    <p:spli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xfrm>
            <a:off x="685800" y="609600"/>
            <a:ext cx="7772400" cy="5486400"/>
          </a:xfrm>
        </p:spPr>
        <p:txBody>
          <a:bodyPr/>
          <a:lstStyle/>
          <a:p>
            <a:pPr algn="just">
              <a:buFontTx/>
              <a:buNone/>
            </a:pPr>
            <a:r>
              <a:rPr lang="en-US" altLang="id-ID" smtClean="0">
                <a:cs typeface="Times New Roman" panose="02020603050405020304" pitchFamily="18" charset="0"/>
              </a:rPr>
              <a:t>   It finds a match with the call at the first fact representing the </a:t>
            </a:r>
            <a:r>
              <a:rPr lang="en-US" altLang="id-ID" b="1" i="1" smtClean="0">
                <a:cs typeface="Times New Roman" panose="02020603050405020304" pitchFamily="18" charset="0"/>
              </a:rPr>
              <a:t>food</a:t>
            </a:r>
            <a:r>
              <a:rPr lang="en-US" altLang="id-ID" smtClean="0">
                <a:cs typeface="Times New Roman" panose="02020603050405020304" pitchFamily="18" charset="0"/>
              </a:rPr>
              <a:t> relationship. Here, the variable </a:t>
            </a:r>
            <a:r>
              <a:rPr lang="en-US" altLang="id-ID" i="1" smtClean="0">
                <a:cs typeface="Times New Roman" panose="02020603050405020304" pitchFamily="18" charset="0"/>
              </a:rPr>
              <a:t>X</a:t>
            </a:r>
            <a:r>
              <a:rPr lang="en-US" altLang="id-ID" smtClean="0">
                <a:cs typeface="Times New Roman" panose="02020603050405020304" pitchFamily="18" charset="0"/>
              </a:rPr>
              <a:t> is bound to the value </a:t>
            </a:r>
            <a:r>
              <a:rPr lang="en-US" altLang="id-ID" i="1" smtClean="0">
                <a:cs typeface="Times New Roman" panose="02020603050405020304" pitchFamily="18" charset="0"/>
              </a:rPr>
              <a:t>brussels_sprouts</a:t>
            </a:r>
            <a:r>
              <a:rPr lang="en-US" altLang="id-ID" smtClean="0">
                <a:cs typeface="Times New Roman" panose="02020603050405020304" pitchFamily="18" charset="0"/>
              </a:rPr>
              <a:t>. Since there is more than one possible answer to the call </a:t>
            </a:r>
            <a:r>
              <a:rPr lang="en-US" altLang="id-ID" b="1" smtClean="0">
                <a:solidFill>
                  <a:srgbClr val="C00000"/>
                </a:solidFill>
                <a:latin typeface="Courier New" panose="02070309020205020404" pitchFamily="49" charset="0"/>
                <a:cs typeface="Courier New" panose="02070309020205020404" pitchFamily="49" charset="0"/>
              </a:rPr>
              <a:t>food(X)</a:t>
            </a:r>
            <a:r>
              <a:rPr lang="en-US" altLang="id-ID" smtClean="0">
                <a:cs typeface="Times New Roman" panose="02020603050405020304" pitchFamily="18" charset="0"/>
              </a:rPr>
              <a:t>, Visual Prolog sets a backtracking point next to the fact </a:t>
            </a:r>
            <a:r>
              <a:rPr lang="en-US" altLang="id-ID" b="1" smtClean="0">
                <a:latin typeface="Courier New" panose="02070309020205020404" pitchFamily="49" charset="0"/>
                <a:cs typeface="Courier New" panose="02070309020205020404" pitchFamily="49" charset="0"/>
              </a:rPr>
              <a:t>food(brussels_sprouts)</a:t>
            </a:r>
            <a:r>
              <a:rPr lang="en-US" altLang="id-ID" b="1" smtClean="0">
                <a:cs typeface="Times New Roman" panose="02020603050405020304" pitchFamily="18" charset="0"/>
              </a:rPr>
              <a:t>.</a:t>
            </a:r>
            <a:r>
              <a:rPr lang="en-US" altLang="id-ID" smtClean="0">
                <a:cs typeface="Times New Roman" panose="02020603050405020304" pitchFamily="18" charset="0"/>
              </a:rPr>
              <a:t> This backtracking point keeps track of where Prolog will start searching for the next possible match for </a:t>
            </a:r>
            <a:r>
              <a:rPr lang="en-US" altLang="id-ID" b="1" smtClean="0">
                <a:solidFill>
                  <a:srgbClr val="C00000"/>
                </a:solidFill>
                <a:latin typeface="Courier New" panose="02070309020205020404" pitchFamily="49" charset="0"/>
                <a:cs typeface="Courier New" panose="02070309020205020404" pitchFamily="49" charset="0"/>
              </a:rPr>
              <a:t>food(X)</a:t>
            </a:r>
            <a:r>
              <a:rPr lang="en-US" altLang="id-ID" smtClean="0">
                <a:latin typeface="Courier New" panose="02070309020205020404" pitchFamily="49" charset="0"/>
                <a:cs typeface="Courier New" panose="02070309020205020404" pitchFamily="49" charset="0"/>
              </a:rPr>
              <a:t>.</a:t>
            </a:r>
            <a:endParaRPr lang="en-US" altLang="id-ID" smtClean="0">
              <a:cs typeface="Times New Roman" panose="02020603050405020304" pitchFamily="18" charset="0"/>
            </a:endParaRPr>
          </a:p>
          <a:p>
            <a:pPr>
              <a:buFontTx/>
              <a:buNone/>
            </a:pPr>
            <a:endParaRPr lang="en-GB" altLang="id-ID" smtClean="0">
              <a:solidFill>
                <a:schemeClr val="bg1"/>
              </a:solidFill>
            </a:endParaRPr>
          </a:p>
        </p:txBody>
      </p:sp>
    </p:spTree>
  </p:cSld>
  <p:clrMapOvr>
    <a:masterClrMapping/>
  </p:clrMapOvr>
  <p:transition>
    <p:spli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a:xfrm>
            <a:off x="685800" y="457200"/>
            <a:ext cx="8077200" cy="5638800"/>
          </a:xfrm>
        </p:spPr>
        <p:txBody>
          <a:bodyPr/>
          <a:lstStyle/>
          <a:p>
            <a:pPr algn="just">
              <a:buFontTx/>
              <a:buNone/>
            </a:pPr>
            <a:r>
              <a:rPr lang="en-US" altLang="id-ID" sz="2800" smtClean="0">
                <a:cs typeface="Times New Roman" panose="02020603050405020304" pitchFamily="18" charset="0"/>
              </a:rPr>
              <a:t>   With </a:t>
            </a:r>
            <a:r>
              <a:rPr lang="en-US" altLang="id-ID" sz="2800" i="1" smtClean="0">
                <a:cs typeface="Times New Roman" panose="02020603050405020304" pitchFamily="18" charset="0"/>
              </a:rPr>
              <a:t>X</a:t>
            </a:r>
            <a:r>
              <a:rPr lang="en-US" altLang="id-ID" sz="2800" smtClean="0">
                <a:cs typeface="Times New Roman" panose="02020603050405020304" pitchFamily="18" charset="0"/>
              </a:rPr>
              <a:t> bound to </a:t>
            </a:r>
            <a:r>
              <a:rPr lang="en-US" altLang="id-ID" sz="2800" i="1" smtClean="0">
                <a:cs typeface="Times New Roman" panose="02020603050405020304" pitchFamily="18" charset="0"/>
              </a:rPr>
              <a:t>brussels_sprouts</a:t>
            </a:r>
            <a:r>
              <a:rPr lang="en-US" altLang="id-ID" sz="2800" smtClean="0">
                <a:cs typeface="Times New Roman" panose="02020603050405020304" pitchFamily="18" charset="0"/>
              </a:rPr>
              <a:t>, the next call made is</a:t>
            </a:r>
          </a:p>
          <a:p>
            <a:pPr>
              <a:buFontTx/>
              <a:buNone/>
            </a:pPr>
            <a:r>
              <a:rPr lang="en-US" altLang="id-ID" sz="2800" b="1" smtClean="0">
                <a:solidFill>
                  <a:srgbClr val="C00000"/>
                </a:solidFill>
                <a:latin typeface="Courier New" panose="02070309020205020404" pitchFamily="49" charset="0"/>
                <a:cs typeface="Courier New" panose="02070309020205020404" pitchFamily="49" charset="0"/>
              </a:rPr>
              <a:t>  tastes(brussels_sprouts, good)</a:t>
            </a:r>
          </a:p>
          <a:p>
            <a:pPr>
              <a:buFontTx/>
              <a:buNone/>
            </a:pPr>
            <a:endParaRPr lang="en-US" altLang="id-ID" sz="2800" b="1" smtClean="0">
              <a:solidFill>
                <a:schemeClr val="bg1"/>
              </a:solidFill>
              <a:cs typeface="Courier New" panose="02070309020205020404" pitchFamily="49" charset="0"/>
            </a:endParaRPr>
          </a:p>
          <a:p>
            <a:pPr algn="just">
              <a:buFontTx/>
              <a:buNone/>
            </a:pPr>
            <a:r>
              <a:rPr lang="en-US" altLang="id-ID" sz="2800" smtClean="0">
                <a:solidFill>
                  <a:schemeClr val="bg1"/>
                </a:solidFill>
                <a:cs typeface="Times New Roman" panose="02020603050405020304" pitchFamily="18" charset="0"/>
              </a:rPr>
              <a:t>	</a:t>
            </a:r>
            <a:r>
              <a:rPr lang="en-US" altLang="id-ID" sz="2800" smtClean="0">
                <a:cs typeface="Times New Roman" panose="02020603050405020304" pitchFamily="18" charset="0"/>
              </a:rPr>
              <a:t>Prolog begins a search to attempt to satisfy this call, again starting from the top of the program. Since no clause is found to match, the call fails and Prolog kicks in its automatic backtracking mechanism. When backtracking begins, Prolog retreats to the last backtracking point set. </a:t>
            </a:r>
          </a:p>
          <a:p>
            <a:pPr>
              <a:buFontTx/>
              <a:buNone/>
            </a:pPr>
            <a:r>
              <a:rPr lang="en-US" altLang="id-ID" sz="2800" smtClean="0">
                <a:cs typeface="Times New Roman" panose="02020603050405020304" pitchFamily="18" charset="0"/>
              </a:rPr>
              <a:t>    In this case, Prolog returns to the fact </a:t>
            </a:r>
            <a:r>
              <a:rPr lang="en-US" altLang="id-ID" sz="2800" b="1" smtClean="0">
                <a:latin typeface="Courier New" panose="02070309020205020404" pitchFamily="49" charset="0"/>
                <a:cs typeface="Courier New" panose="02070309020205020404" pitchFamily="49" charset="0"/>
              </a:rPr>
              <a:t>food(brussels_sprouts)</a:t>
            </a:r>
            <a:r>
              <a:rPr lang="en-US" altLang="id-ID" sz="2800" smtClean="0">
                <a:latin typeface="Courier New" panose="02070309020205020404" pitchFamily="49" charset="0"/>
                <a:cs typeface="Courier New" panose="02070309020205020404" pitchFamily="49" charset="0"/>
              </a:rPr>
              <a:t>.</a:t>
            </a:r>
            <a:endParaRPr lang="en-GB" altLang="id-ID" sz="2800" smtClean="0"/>
          </a:p>
        </p:txBody>
      </p:sp>
    </p:spTree>
  </p:cSld>
  <p:clrMapOvr>
    <a:masterClrMapping/>
  </p:clrMapOvr>
  <p:transition>
    <p:spli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xfrm>
            <a:off x="685800" y="609600"/>
            <a:ext cx="7772400" cy="5486400"/>
          </a:xfrm>
        </p:spPr>
        <p:txBody>
          <a:bodyPr/>
          <a:lstStyle/>
          <a:p>
            <a:pPr algn="just">
              <a:buFontTx/>
              <a:buNone/>
            </a:pPr>
            <a:r>
              <a:rPr lang="en-US" altLang="id-ID" sz="2800" smtClean="0">
                <a:cs typeface="Times New Roman" panose="02020603050405020304" pitchFamily="18" charset="0"/>
              </a:rPr>
              <a:t>   The call was </a:t>
            </a:r>
            <a:r>
              <a:rPr lang="en-US" altLang="id-ID" sz="2800" b="1" smtClean="0">
                <a:solidFill>
                  <a:srgbClr val="C00000"/>
                </a:solidFill>
                <a:latin typeface="Courier New" panose="02070309020205020404" pitchFamily="49" charset="0"/>
                <a:cs typeface="Courier New" panose="02070309020205020404" pitchFamily="49" charset="0"/>
              </a:rPr>
              <a:t>food(X)</a:t>
            </a:r>
            <a:r>
              <a:rPr lang="en-US" altLang="id-ID" sz="2800" smtClean="0">
                <a:latin typeface="Courier New" panose="02070309020205020404" pitchFamily="49" charset="0"/>
                <a:cs typeface="Courier New" panose="02070309020205020404" pitchFamily="49" charset="0"/>
              </a:rPr>
              <a:t>,</a:t>
            </a:r>
            <a:r>
              <a:rPr lang="en-US" altLang="id-ID" sz="2800" smtClean="0">
                <a:cs typeface="Times New Roman" panose="02020603050405020304" pitchFamily="18" charset="0"/>
              </a:rPr>
              <a:t> so the binding of </a:t>
            </a:r>
            <a:r>
              <a:rPr lang="en-US" altLang="id-ID" sz="2800" b="1" smtClean="0">
                <a:solidFill>
                  <a:srgbClr val="C00000"/>
                </a:solidFill>
                <a:latin typeface="Courier New" panose="02070309020205020404" pitchFamily="49" charset="0"/>
                <a:cs typeface="Courier New" panose="02070309020205020404" pitchFamily="49" charset="0"/>
              </a:rPr>
              <a:t>brussels_sprouts</a:t>
            </a:r>
            <a:r>
              <a:rPr lang="en-US" altLang="id-ID" sz="2800" b="1" smtClean="0">
                <a:solidFill>
                  <a:srgbClr val="C00000"/>
                </a:solidFill>
                <a:cs typeface="Times New Roman" panose="02020603050405020304" pitchFamily="18" charset="0"/>
              </a:rPr>
              <a:t> </a:t>
            </a:r>
            <a:r>
              <a:rPr lang="en-US" altLang="id-ID" sz="2800" smtClean="0">
                <a:cs typeface="Times New Roman" panose="02020603050405020304" pitchFamily="18" charset="0"/>
              </a:rPr>
              <a:t>for </a:t>
            </a:r>
            <a:r>
              <a:rPr lang="en-US" altLang="id-ID" sz="2800" i="1" smtClean="0">
                <a:cs typeface="Times New Roman" panose="02020603050405020304" pitchFamily="18" charset="0"/>
              </a:rPr>
              <a:t>X</a:t>
            </a:r>
            <a:r>
              <a:rPr lang="en-US" altLang="id-ID" sz="2800" smtClean="0">
                <a:cs typeface="Times New Roman" panose="02020603050405020304" pitchFamily="18" charset="0"/>
              </a:rPr>
              <a:t> is released. Prolog now tries to resolve this call, beginning from the place where it left off. It finds a match with the fact </a:t>
            </a:r>
            <a:r>
              <a:rPr lang="en-US" altLang="id-ID" sz="2800" b="1" smtClean="0">
                <a:latin typeface="Courier New" panose="02070309020205020404" pitchFamily="49" charset="0"/>
                <a:cs typeface="Courier New" panose="02070309020205020404" pitchFamily="49" charset="0"/>
              </a:rPr>
              <a:t>food(pizza)</a:t>
            </a:r>
            <a:r>
              <a:rPr lang="en-US" altLang="id-ID" sz="2800" smtClean="0">
                <a:cs typeface="Times New Roman" panose="02020603050405020304" pitchFamily="18" charset="0"/>
              </a:rPr>
              <a:t> and returns, this time with the variable </a:t>
            </a:r>
            <a:r>
              <a:rPr lang="en-US" altLang="id-ID" sz="2800" i="1" smtClean="0">
                <a:cs typeface="Times New Roman" panose="02020603050405020304" pitchFamily="18" charset="0"/>
              </a:rPr>
              <a:t>X</a:t>
            </a:r>
            <a:r>
              <a:rPr lang="en-US" altLang="id-ID" sz="2800" smtClean="0">
                <a:cs typeface="Times New Roman" panose="02020603050405020304" pitchFamily="18" charset="0"/>
              </a:rPr>
              <a:t> bound to the value  </a:t>
            </a:r>
            <a:r>
              <a:rPr lang="en-US" altLang="id-ID" sz="2800" i="1" smtClean="0">
                <a:solidFill>
                  <a:srgbClr val="C00000"/>
                </a:solidFill>
                <a:cs typeface="Times New Roman" panose="02020603050405020304" pitchFamily="18" charset="0"/>
              </a:rPr>
              <a:t>pizza</a:t>
            </a:r>
            <a:r>
              <a:rPr lang="en-US" altLang="id-ID" sz="2800" smtClean="0">
                <a:solidFill>
                  <a:srgbClr val="C00000"/>
                </a:solidFill>
                <a:cs typeface="Times New Roman" panose="02020603050405020304" pitchFamily="18" charset="0"/>
              </a:rPr>
              <a:t>.</a:t>
            </a:r>
          </a:p>
          <a:p>
            <a:pPr algn="just">
              <a:buFontTx/>
              <a:buNone/>
            </a:pPr>
            <a:r>
              <a:rPr lang="en-US" altLang="id-ID" sz="2800" smtClean="0">
                <a:cs typeface="Times New Roman" panose="02020603050405020304" pitchFamily="18" charset="0"/>
              </a:rPr>
              <a:t>    Prolog now moves on to the next subgoal in the rule, with the new variable binding. A new call is made, </a:t>
            </a:r>
            <a:r>
              <a:rPr lang="en-US" altLang="id-ID" sz="2800" b="1" smtClean="0">
                <a:solidFill>
                  <a:srgbClr val="C00000"/>
                </a:solidFill>
                <a:latin typeface="Courier New" panose="02070309020205020404" pitchFamily="49" charset="0"/>
                <a:cs typeface="Courier New" panose="02070309020205020404" pitchFamily="49" charset="0"/>
              </a:rPr>
              <a:t>tastes(pizza, good)</a:t>
            </a:r>
            <a:r>
              <a:rPr lang="en-US" altLang="id-ID" sz="2800" smtClean="0">
                <a:latin typeface="Courier New" panose="02070309020205020404" pitchFamily="49" charset="0"/>
                <a:cs typeface="Courier New" panose="02070309020205020404" pitchFamily="49" charset="0"/>
              </a:rPr>
              <a:t>,</a:t>
            </a:r>
            <a:r>
              <a:rPr lang="en-US" altLang="id-ID" sz="2800" smtClean="0">
                <a:cs typeface="Times New Roman" panose="02020603050405020304" pitchFamily="18" charset="0"/>
              </a:rPr>
              <a:t> and the search begins at the top of the program. This time, a match is found and the goal returns successfully.</a:t>
            </a:r>
          </a:p>
          <a:p>
            <a:pPr>
              <a:buFontTx/>
              <a:buNone/>
            </a:pPr>
            <a:endParaRPr lang="en-GB" altLang="id-ID" sz="2800" smtClean="0">
              <a:solidFill>
                <a:schemeClr val="bg1"/>
              </a:solidFill>
            </a:endParaRPr>
          </a:p>
        </p:txBody>
      </p:sp>
    </p:spTree>
  </p:cSld>
  <p:clrMapOvr>
    <a:masterClrMapping/>
  </p:clrMapOvr>
  <p:transition>
    <p:spli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1"/>
          </p:nvPr>
        </p:nvSpPr>
        <p:spPr>
          <a:xfrm>
            <a:off x="685800" y="457200"/>
            <a:ext cx="7772400" cy="5638800"/>
          </a:xfrm>
        </p:spPr>
        <p:txBody>
          <a:bodyPr/>
          <a:lstStyle/>
          <a:p>
            <a:pPr algn="just">
              <a:buFontTx/>
              <a:buNone/>
            </a:pPr>
            <a:r>
              <a:rPr lang="en-US" altLang="id-ID" smtClean="0">
                <a:cs typeface="Times New Roman" panose="02020603050405020304" pitchFamily="18" charset="0"/>
              </a:rPr>
              <a:t>   Since the variable </a:t>
            </a:r>
            <a:r>
              <a:rPr lang="en-US" altLang="id-ID" i="1" smtClean="0">
                <a:cs typeface="Times New Roman" panose="02020603050405020304" pitchFamily="18" charset="0"/>
              </a:rPr>
              <a:t>What</a:t>
            </a:r>
            <a:r>
              <a:rPr lang="en-US" altLang="id-ID" smtClean="0">
                <a:cs typeface="Times New Roman" panose="02020603050405020304" pitchFamily="18" charset="0"/>
              </a:rPr>
              <a:t> in the goal is unified with the variable </a:t>
            </a:r>
            <a:r>
              <a:rPr lang="en-US" altLang="id-ID" i="1" smtClean="0">
                <a:cs typeface="Times New Roman" panose="02020603050405020304" pitchFamily="18" charset="0"/>
              </a:rPr>
              <a:t>X</a:t>
            </a:r>
            <a:r>
              <a:rPr lang="en-US" altLang="id-ID" smtClean="0">
                <a:cs typeface="Times New Roman" panose="02020603050405020304" pitchFamily="18" charset="0"/>
              </a:rPr>
              <a:t> in the </a:t>
            </a:r>
            <a:r>
              <a:rPr lang="en-US" altLang="id-ID" b="1" i="1" smtClean="0">
                <a:solidFill>
                  <a:srgbClr val="C00000"/>
                </a:solidFill>
                <a:cs typeface="Times New Roman" panose="02020603050405020304" pitchFamily="18" charset="0"/>
              </a:rPr>
              <a:t>likes</a:t>
            </a:r>
            <a:r>
              <a:rPr lang="en-US" altLang="id-ID" smtClean="0">
                <a:solidFill>
                  <a:srgbClr val="C00000"/>
                </a:solidFill>
                <a:cs typeface="Times New Roman" panose="02020603050405020304" pitchFamily="18" charset="0"/>
              </a:rPr>
              <a:t> </a:t>
            </a:r>
            <a:r>
              <a:rPr lang="en-US" altLang="id-ID" smtClean="0">
                <a:cs typeface="Times New Roman" panose="02020603050405020304" pitchFamily="18" charset="0"/>
              </a:rPr>
              <a:t>rule, and the variable </a:t>
            </a:r>
            <a:r>
              <a:rPr lang="en-US" altLang="id-ID" i="1" smtClean="0">
                <a:cs typeface="Times New Roman" panose="02020603050405020304" pitchFamily="18" charset="0"/>
              </a:rPr>
              <a:t>X</a:t>
            </a:r>
            <a:r>
              <a:rPr lang="en-US" altLang="id-ID" smtClean="0">
                <a:cs typeface="Times New Roman" panose="02020603050405020304" pitchFamily="18" charset="0"/>
              </a:rPr>
              <a:t> is bound to the value </a:t>
            </a:r>
            <a:r>
              <a:rPr lang="en-US" altLang="id-ID" i="1" smtClean="0">
                <a:cs typeface="Times New Roman" panose="02020603050405020304" pitchFamily="18" charset="0"/>
              </a:rPr>
              <a:t>pizza</a:t>
            </a:r>
            <a:r>
              <a:rPr lang="en-US" altLang="id-ID" smtClean="0">
                <a:cs typeface="Times New Roman" panose="02020603050405020304" pitchFamily="18" charset="0"/>
              </a:rPr>
              <a:t>, the variable </a:t>
            </a:r>
            <a:r>
              <a:rPr lang="en-US" altLang="id-ID" i="1" smtClean="0">
                <a:cs typeface="Times New Roman" panose="02020603050405020304" pitchFamily="18" charset="0"/>
              </a:rPr>
              <a:t>What</a:t>
            </a:r>
            <a:r>
              <a:rPr lang="en-US" altLang="id-ID" smtClean="0">
                <a:cs typeface="Times New Roman" panose="02020603050405020304" pitchFamily="18" charset="0"/>
              </a:rPr>
              <a:t> is now bound to the value </a:t>
            </a:r>
            <a:r>
              <a:rPr lang="en-US" altLang="id-ID" i="1" smtClean="0">
                <a:cs typeface="Times New Roman" panose="02020603050405020304" pitchFamily="18" charset="0"/>
              </a:rPr>
              <a:t>pizza</a:t>
            </a:r>
            <a:r>
              <a:rPr lang="en-US" altLang="id-ID" smtClean="0">
                <a:cs typeface="Times New Roman" panose="02020603050405020304" pitchFamily="18" charset="0"/>
              </a:rPr>
              <a:t> and Prolog reports the solution</a:t>
            </a:r>
          </a:p>
          <a:p>
            <a:pPr>
              <a:buFontTx/>
              <a:buNone/>
            </a:pPr>
            <a:r>
              <a:rPr lang="en-US" altLang="id-ID" smtClean="0">
                <a:latin typeface="Courier New" panose="02070309020205020404" pitchFamily="49" charset="0"/>
                <a:cs typeface="Courier New" panose="02070309020205020404" pitchFamily="49" charset="0"/>
              </a:rPr>
              <a:t>    </a:t>
            </a:r>
            <a:r>
              <a:rPr lang="en-US" altLang="id-ID" b="1" smtClean="0">
                <a:solidFill>
                  <a:srgbClr val="C00000"/>
                </a:solidFill>
                <a:latin typeface="Courier New" panose="02070309020205020404" pitchFamily="49" charset="0"/>
                <a:cs typeface="Courier New" panose="02070309020205020404" pitchFamily="49" charset="0"/>
              </a:rPr>
              <a:t>What=pizza</a:t>
            </a:r>
          </a:p>
          <a:p>
            <a:pPr>
              <a:buFontTx/>
              <a:buNone/>
            </a:pPr>
            <a:r>
              <a:rPr lang="en-US" altLang="id-ID" b="1" smtClean="0">
                <a:solidFill>
                  <a:srgbClr val="C00000"/>
                </a:solidFill>
                <a:latin typeface="Courier New" panose="02070309020205020404" pitchFamily="49" charset="0"/>
                <a:cs typeface="Courier New" panose="02070309020205020404" pitchFamily="49" charset="0"/>
              </a:rPr>
              <a:t>    1 Solution</a:t>
            </a:r>
          </a:p>
          <a:p>
            <a:endParaRPr lang="en-GB" altLang="id-ID" smtClean="0"/>
          </a:p>
        </p:txBody>
      </p:sp>
    </p:spTree>
  </p:cSld>
  <p:clrMapOvr>
    <a:masterClrMapping/>
  </p:clrMapOvr>
  <p:transition>
    <p:spli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990600" y="26988"/>
            <a:ext cx="9144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en-US" altLang="id-ID" sz="2800">
              <a:solidFill>
                <a:srgbClr val="C00000"/>
              </a:solidFill>
            </a:endParaRPr>
          </a:p>
          <a:p>
            <a:pPr eaLnBrk="1" hangingPunct="1">
              <a:spcBef>
                <a:spcPct val="50000"/>
              </a:spcBef>
            </a:pPr>
            <a:r>
              <a:rPr lang="en-US" altLang="id-ID" sz="2800">
                <a:solidFill>
                  <a:srgbClr val="C00000"/>
                </a:solidFill>
              </a:rPr>
              <a:t>Facts, rules and queries are specified using terms. </a:t>
            </a:r>
          </a:p>
          <a:p>
            <a:pPr eaLnBrk="1" hangingPunct="1">
              <a:spcBef>
                <a:spcPct val="50000"/>
              </a:spcBef>
            </a:pPr>
            <a:r>
              <a:rPr lang="en-US" altLang="id-ID" sz="2800"/>
              <a:t>  </a:t>
            </a:r>
          </a:p>
        </p:txBody>
      </p:sp>
      <p:sp>
        <p:nvSpPr>
          <p:cNvPr id="4099" name="Rectangle 5"/>
          <p:cNvSpPr>
            <a:spLocks noChangeArrowheads="1"/>
          </p:cNvSpPr>
          <p:nvPr/>
        </p:nvSpPr>
        <p:spPr bwMode="auto">
          <a:xfrm>
            <a:off x="914400" y="1828800"/>
            <a:ext cx="2743200" cy="990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id-ID"/>
              <a:t>Facts, rules, queries </a:t>
            </a:r>
          </a:p>
        </p:txBody>
      </p:sp>
      <p:sp>
        <p:nvSpPr>
          <p:cNvPr id="4100" name="Line 6"/>
          <p:cNvSpPr>
            <a:spLocks noChangeShapeType="1"/>
          </p:cNvSpPr>
          <p:nvPr/>
        </p:nvSpPr>
        <p:spPr bwMode="auto">
          <a:xfrm flipV="1">
            <a:off x="3657600" y="2209800"/>
            <a:ext cx="1371600" cy="46038"/>
          </a:xfrm>
          <a:prstGeom prst="line">
            <a:avLst/>
          </a:prstGeom>
          <a:noFill/>
          <a:ln w="952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id-ID"/>
          </a:p>
        </p:txBody>
      </p:sp>
      <p:sp>
        <p:nvSpPr>
          <p:cNvPr id="4101" name="Rectangle 10"/>
          <p:cNvSpPr>
            <a:spLocks noChangeArrowheads="1"/>
          </p:cNvSpPr>
          <p:nvPr/>
        </p:nvSpPr>
        <p:spPr bwMode="auto">
          <a:xfrm>
            <a:off x="5029200" y="1828800"/>
            <a:ext cx="2362200" cy="8382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id-ID"/>
              <a:t>TERMS</a:t>
            </a:r>
          </a:p>
        </p:txBody>
      </p:sp>
      <p:sp>
        <p:nvSpPr>
          <p:cNvPr id="4102" name="Line 13"/>
          <p:cNvSpPr>
            <a:spLocks noChangeShapeType="1"/>
          </p:cNvSpPr>
          <p:nvPr/>
        </p:nvSpPr>
        <p:spPr bwMode="auto">
          <a:xfrm>
            <a:off x="5486400" y="2667000"/>
            <a:ext cx="0" cy="990600"/>
          </a:xfrm>
          <a:prstGeom prst="line">
            <a:avLst/>
          </a:prstGeom>
          <a:noFill/>
          <a:ln w="952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id-ID"/>
          </a:p>
        </p:txBody>
      </p:sp>
      <p:sp>
        <p:nvSpPr>
          <p:cNvPr id="4103" name="Line 14"/>
          <p:cNvSpPr>
            <a:spLocks noChangeShapeType="1"/>
          </p:cNvSpPr>
          <p:nvPr/>
        </p:nvSpPr>
        <p:spPr bwMode="auto">
          <a:xfrm>
            <a:off x="7086600" y="2667000"/>
            <a:ext cx="0" cy="914400"/>
          </a:xfrm>
          <a:prstGeom prst="line">
            <a:avLst/>
          </a:prstGeom>
          <a:noFill/>
          <a:ln w="952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id-ID"/>
          </a:p>
        </p:txBody>
      </p:sp>
      <p:sp>
        <p:nvSpPr>
          <p:cNvPr id="4104" name="Rectangle 15"/>
          <p:cNvSpPr>
            <a:spLocks noChangeArrowheads="1"/>
          </p:cNvSpPr>
          <p:nvPr/>
        </p:nvSpPr>
        <p:spPr bwMode="auto">
          <a:xfrm>
            <a:off x="4572000" y="3657600"/>
            <a:ext cx="1524000" cy="7620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id-ID"/>
              <a:t>Simple</a:t>
            </a:r>
          </a:p>
          <a:p>
            <a:pPr algn="ctr" eaLnBrk="1" hangingPunct="1"/>
            <a:r>
              <a:rPr lang="en-US" altLang="id-ID"/>
              <a:t>Term</a:t>
            </a:r>
          </a:p>
        </p:txBody>
      </p:sp>
      <p:sp>
        <p:nvSpPr>
          <p:cNvPr id="4105" name="Rectangle 16"/>
          <p:cNvSpPr>
            <a:spLocks noChangeArrowheads="1"/>
          </p:cNvSpPr>
          <p:nvPr/>
        </p:nvSpPr>
        <p:spPr bwMode="auto">
          <a:xfrm>
            <a:off x="6553200" y="3581400"/>
            <a:ext cx="1447800" cy="8382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id-ID"/>
              <a:t>Compound </a:t>
            </a:r>
          </a:p>
          <a:p>
            <a:pPr algn="ctr" eaLnBrk="1" hangingPunct="1"/>
            <a:r>
              <a:rPr lang="en-US" altLang="id-ID"/>
              <a:t>Term</a:t>
            </a:r>
          </a:p>
        </p:txBody>
      </p:sp>
      <p:sp>
        <p:nvSpPr>
          <p:cNvPr id="4106" name="Rectangle 17"/>
          <p:cNvSpPr>
            <a:spLocks noChangeArrowheads="1"/>
          </p:cNvSpPr>
          <p:nvPr/>
        </p:nvSpPr>
        <p:spPr bwMode="auto">
          <a:xfrm>
            <a:off x="914400" y="3200400"/>
            <a:ext cx="2667000" cy="12192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id-ID"/>
          </a:p>
          <a:p>
            <a:pPr algn="ctr" eaLnBrk="1" hangingPunct="1"/>
            <a:r>
              <a:rPr lang="en-US" altLang="id-ID"/>
              <a:t>number : 0 , 1972   </a:t>
            </a:r>
          </a:p>
          <a:p>
            <a:pPr algn="ctr" eaLnBrk="1" hangingPunct="1"/>
            <a:endParaRPr lang="en-US" altLang="id-ID"/>
          </a:p>
          <a:p>
            <a:pPr algn="ctr" eaLnBrk="1" hangingPunct="1"/>
            <a:r>
              <a:rPr lang="en-US" altLang="id-ID"/>
              <a:t>variable : X, Source</a:t>
            </a:r>
          </a:p>
          <a:p>
            <a:pPr algn="ctr" eaLnBrk="1" hangingPunct="1"/>
            <a:endParaRPr lang="en-US" altLang="id-ID"/>
          </a:p>
          <a:p>
            <a:pPr algn="ctr" eaLnBrk="1" hangingPunct="1"/>
            <a:endParaRPr lang="en-US" altLang="id-ID"/>
          </a:p>
        </p:txBody>
      </p:sp>
      <p:sp>
        <p:nvSpPr>
          <p:cNvPr id="4107" name="Line 21"/>
          <p:cNvSpPr>
            <a:spLocks noChangeShapeType="1"/>
          </p:cNvSpPr>
          <p:nvPr/>
        </p:nvSpPr>
        <p:spPr bwMode="auto">
          <a:xfrm flipH="1" flipV="1">
            <a:off x="3581400" y="4038600"/>
            <a:ext cx="990600" cy="46038"/>
          </a:xfrm>
          <a:prstGeom prst="line">
            <a:avLst/>
          </a:prstGeom>
          <a:noFill/>
          <a:ln w="952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id-ID"/>
          </a:p>
        </p:txBody>
      </p:sp>
      <p:sp>
        <p:nvSpPr>
          <p:cNvPr id="4108" name="Line 22"/>
          <p:cNvSpPr>
            <a:spLocks noChangeShapeType="1"/>
          </p:cNvSpPr>
          <p:nvPr/>
        </p:nvSpPr>
        <p:spPr bwMode="auto">
          <a:xfrm>
            <a:off x="7162800" y="4419600"/>
            <a:ext cx="46038" cy="457200"/>
          </a:xfrm>
          <a:prstGeom prst="line">
            <a:avLst/>
          </a:prstGeom>
          <a:noFill/>
          <a:ln w="952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id-ID"/>
          </a:p>
        </p:txBody>
      </p:sp>
      <p:sp>
        <p:nvSpPr>
          <p:cNvPr id="4109" name="Rectangle 23"/>
          <p:cNvSpPr>
            <a:spLocks noChangeArrowheads="1"/>
          </p:cNvSpPr>
          <p:nvPr/>
        </p:nvSpPr>
        <p:spPr bwMode="auto">
          <a:xfrm>
            <a:off x="3581400" y="4876800"/>
            <a:ext cx="5334000" cy="1752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id-ID"/>
              <a:t>                          atom(subterms)</a:t>
            </a:r>
          </a:p>
          <a:p>
            <a:pPr algn="ctr" eaLnBrk="1" hangingPunct="1"/>
            <a:endParaRPr lang="en-US" altLang="id-ID"/>
          </a:p>
          <a:p>
            <a:pPr algn="ctr" eaLnBrk="1" hangingPunct="1"/>
            <a:endParaRPr lang="en-US" altLang="id-ID"/>
          </a:p>
          <a:p>
            <a:pPr algn="ctr" eaLnBrk="1" hangingPunct="1"/>
            <a:endParaRPr lang="en-US" altLang="id-ID"/>
          </a:p>
        </p:txBody>
      </p:sp>
      <p:sp>
        <p:nvSpPr>
          <p:cNvPr id="4110" name="WordArt 28"/>
          <p:cNvSpPr>
            <a:spLocks noChangeArrowheads="1" noChangeShapeType="1" noTextEdit="1"/>
          </p:cNvSpPr>
          <p:nvPr/>
        </p:nvSpPr>
        <p:spPr bwMode="auto">
          <a:xfrm>
            <a:off x="4895850" y="5867400"/>
            <a:ext cx="1181100" cy="428625"/>
          </a:xfrm>
          <a:prstGeom prst="rect">
            <a:avLst/>
          </a:prstGeom>
        </p:spPr>
        <p:txBody>
          <a:bodyPr wrap="none" fromWordArt="1">
            <a:prstTxWarp prst="textPlain">
              <a:avLst>
                <a:gd name="adj" fmla="val 50000"/>
              </a:avLst>
            </a:prstTxWarp>
          </a:bodyPr>
          <a:lstStyle/>
          <a:p>
            <a:pPr algn="ctr"/>
            <a:r>
              <a:rPr lang="id-ID" i="1" kern="10">
                <a:ln w="9525">
                  <a:solidFill>
                    <a:srgbClr val="000000"/>
                  </a:solidFill>
                  <a:round/>
                  <a:headEnd/>
                  <a:tailEnd/>
                </a:ln>
                <a:solidFill>
                  <a:srgbClr val="FFFFFF"/>
                </a:solidFill>
                <a:effectLst>
                  <a:outerShdw dist="35921" dir="2700000" algn="ctr" rotWithShape="0">
                    <a:srgbClr val="808080"/>
                  </a:outerShdw>
                </a:effectLst>
                <a:latin typeface="Arial Black" panose="020B0A04020102020204" pitchFamily="34" charset="0"/>
              </a:rPr>
              <a:t>functor</a:t>
            </a:r>
          </a:p>
        </p:txBody>
      </p:sp>
      <p:sp>
        <p:nvSpPr>
          <p:cNvPr id="4111" name="WordArt 29"/>
          <p:cNvSpPr>
            <a:spLocks noChangeArrowheads="1" noChangeShapeType="1" noTextEdit="1"/>
          </p:cNvSpPr>
          <p:nvPr/>
        </p:nvSpPr>
        <p:spPr bwMode="auto">
          <a:xfrm>
            <a:off x="6858000" y="5805488"/>
            <a:ext cx="1762125" cy="428625"/>
          </a:xfrm>
          <a:prstGeom prst="rect">
            <a:avLst/>
          </a:prstGeom>
        </p:spPr>
        <p:txBody>
          <a:bodyPr wrap="none" fromWordArt="1">
            <a:prstTxWarp prst="textPlain">
              <a:avLst>
                <a:gd name="adj" fmla="val 50000"/>
              </a:avLst>
            </a:prstTxWarp>
          </a:bodyPr>
          <a:lstStyle/>
          <a:p>
            <a:pPr algn="ctr"/>
            <a:r>
              <a:rPr lang="id-ID" i="1" kern="10">
                <a:ln w="9525">
                  <a:solidFill>
                    <a:srgbClr val="000000"/>
                  </a:solidFill>
                  <a:round/>
                  <a:headEnd/>
                  <a:tailEnd/>
                </a:ln>
                <a:solidFill>
                  <a:srgbClr val="FFFFFF"/>
                </a:solidFill>
                <a:effectLst>
                  <a:outerShdw dist="35921" dir="2700000" algn="ctr" rotWithShape="0">
                    <a:srgbClr val="808080"/>
                  </a:outerShdw>
                </a:effectLst>
                <a:latin typeface="Arial Black" panose="020B0A04020102020204" pitchFamily="34" charset="0"/>
              </a:rPr>
              <a:t>arguments</a:t>
            </a:r>
          </a:p>
        </p:txBody>
      </p:sp>
      <p:sp>
        <p:nvSpPr>
          <p:cNvPr id="4112" name="Line 32"/>
          <p:cNvSpPr>
            <a:spLocks noChangeShapeType="1"/>
          </p:cNvSpPr>
          <p:nvPr/>
        </p:nvSpPr>
        <p:spPr bwMode="auto">
          <a:xfrm flipH="1">
            <a:off x="5791200" y="5486400"/>
            <a:ext cx="762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id-ID"/>
          </a:p>
        </p:txBody>
      </p:sp>
      <p:sp>
        <p:nvSpPr>
          <p:cNvPr id="4113" name="Line 34"/>
          <p:cNvSpPr>
            <a:spLocks noChangeShapeType="1"/>
          </p:cNvSpPr>
          <p:nvPr/>
        </p:nvSpPr>
        <p:spPr bwMode="auto">
          <a:xfrm>
            <a:off x="7696200" y="5486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id-ID"/>
          </a:p>
        </p:txBody>
      </p:sp>
    </p:spTree>
  </p:cSld>
  <p:clrMapOvr>
    <a:masterClrMapping/>
  </p:clrMapOvr>
  <p:transition>
    <p:spli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xfrm>
            <a:off x="914400" y="304800"/>
            <a:ext cx="7772400" cy="6096000"/>
          </a:xfrm>
        </p:spPr>
        <p:txBody>
          <a:bodyPr/>
          <a:lstStyle/>
          <a:p>
            <a:pPr algn="just">
              <a:lnSpc>
                <a:spcPct val="90000"/>
              </a:lnSpc>
              <a:buFontTx/>
              <a:buNone/>
            </a:pPr>
            <a:r>
              <a:rPr lang="en-US" altLang="id-ID" b="1" smtClean="0">
                <a:latin typeface="Courier New" panose="02070309020205020404" pitchFamily="49" charset="0"/>
                <a:cs typeface="Times New Roman" panose="02020603050405020304" pitchFamily="18" charset="0"/>
              </a:rPr>
              <a:t>likes(bill, What).</a:t>
            </a:r>
          </a:p>
          <a:p>
            <a:pPr algn="just">
              <a:lnSpc>
                <a:spcPct val="90000"/>
              </a:lnSpc>
              <a:buFontTx/>
              <a:buNone/>
            </a:pPr>
            <a:r>
              <a:rPr lang="en-US" altLang="id-ID" smtClean="0">
                <a:cs typeface="Times New Roman" panose="02020603050405020304" pitchFamily="18" charset="0"/>
              </a:rPr>
              <a:t>                             |</a:t>
            </a:r>
          </a:p>
          <a:p>
            <a:pPr>
              <a:lnSpc>
                <a:spcPct val="90000"/>
              </a:lnSpc>
              <a:buFontTx/>
              <a:buNone/>
            </a:pPr>
            <a:r>
              <a:rPr lang="en-US" altLang="id-ID" b="1" smtClean="0">
                <a:solidFill>
                  <a:srgbClr val="C00000"/>
                </a:solidFill>
                <a:latin typeface="Courier New" panose="02070309020205020404" pitchFamily="49" charset="0"/>
                <a:cs typeface="Courier New" panose="02070309020205020404" pitchFamily="49" charset="0"/>
              </a:rPr>
              <a:t>likes(bill,  X)</a:t>
            </a:r>
          </a:p>
          <a:p>
            <a:pPr>
              <a:lnSpc>
                <a:spcPct val="90000"/>
              </a:lnSpc>
              <a:buFontTx/>
              <a:buNone/>
            </a:pPr>
            <a:endParaRPr lang="en-US" altLang="id-ID" b="1" smtClean="0">
              <a:solidFill>
                <a:srgbClr val="C00000"/>
              </a:solidFill>
              <a:latin typeface="Courier New" panose="02070309020205020404" pitchFamily="49" charset="0"/>
              <a:cs typeface="Courier New" panose="02070309020205020404" pitchFamily="49" charset="0"/>
            </a:endParaRPr>
          </a:p>
          <a:p>
            <a:pPr>
              <a:lnSpc>
                <a:spcPct val="90000"/>
              </a:lnSpc>
              <a:buFontTx/>
              <a:buNone/>
            </a:pPr>
            <a:r>
              <a:rPr lang="en-US" altLang="id-ID" b="1" smtClean="0">
                <a:solidFill>
                  <a:srgbClr val="C00000"/>
                </a:solidFill>
                <a:latin typeface="Courier New" panose="02070309020205020404" pitchFamily="49" charset="0"/>
                <a:cs typeface="Courier New" panose="02070309020205020404" pitchFamily="49" charset="0"/>
              </a:rPr>
              <a:t>food(X)</a:t>
            </a:r>
          </a:p>
          <a:p>
            <a:pPr>
              <a:lnSpc>
                <a:spcPct val="90000"/>
              </a:lnSpc>
              <a:buFontTx/>
              <a:buNone/>
            </a:pPr>
            <a:r>
              <a:rPr lang="en-US" altLang="id-ID" smtClean="0">
                <a:latin typeface="Courier New" panose="02070309020205020404" pitchFamily="49" charset="0"/>
                <a:cs typeface="Courier New" panose="02070309020205020404" pitchFamily="49" charset="0"/>
              </a:rPr>
              <a:t>     | </a:t>
            </a:r>
            <a:r>
              <a:rPr lang="en-US" altLang="id-ID" smtClean="0">
                <a:cs typeface="Times New Roman" panose="02020603050405020304" pitchFamily="18" charset="0"/>
              </a:rPr>
              <a:t>backtracking point </a:t>
            </a:r>
            <a:endParaRPr lang="en-US" altLang="id-ID" smtClean="0">
              <a:latin typeface="Courier New" panose="02070309020205020404" pitchFamily="49" charset="0"/>
              <a:cs typeface="Courier New" panose="02070309020205020404" pitchFamily="49" charset="0"/>
            </a:endParaRPr>
          </a:p>
          <a:p>
            <a:pPr>
              <a:lnSpc>
                <a:spcPct val="90000"/>
              </a:lnSpc>
              <a:buFontTx/>
              <a:buNone/>
            </a:pPr>
            <a:r>
              <a:rPr lang="en-US" altLang="id-ID" b="1" smtClean="0">
                <a:latin typeface="Courier New" panose="02070309020205020404" pitchFamily="49" charset="0"/>
                <a:cs typeface="Courier New" panose="02070309020205020404" pitchFamily="49" charset="0"/>
              </a:rPr>
              <a:t>food(brussels_sprouts)</a:t>
            </a:r>
          </a:p>
          <a:p>
            <a:pPr>
              <a:lnSpc>
                <a:spcPct val="90000"/>
              </a:lnSpc>
              <a:buFontTx/>
              <a:buNone/>
            </a:pPr>
            <a:r>
              <a:rPr lang="en-US" altLang="id-ID" smtClean="0">
                <a:cs typeface="Times New Roman" panose="02020603050405020304" pitchFamily="18" charset="0"/>
              </a:rPr>
              <a:t>			</a:t>
            </a:r>
          </a:p>
          <a:p>
            <a:pPr>
              <a:lnSpc>
                <a:spcPct val="90000"/>
              </a:lnSpc>
              <a:buFontTx/>
              <a:buNone/>
            </a:pPr>
            <a:r>
              <a:rPr lang="en-US" altLang="id-ID" b="1" smtClean="0">
                <a:solidFill>
                  <a:srgbClr val="C00000"/>
                </a:solidFill>
                <a:latin typeface="Courier New" panose="02070309020205020404" pitchFamily="49" charset="0"/>
                <a:cs typeface="Courier New" panose="02070309020205020404" pitchFamily="49" charset="0"/>
              </a:rPr>
              <a:t>tastes(X,good).</a:t>
            </a:r>
          </a:p>
          <a:p>
            <a:pPr>
              <a:lnSpc>
                <a:spcPct val="90000"/>
              </a:lnSpc>
              <a:buFontTx/>
              <a:buNone/>
            </a:pPr>
            <a:r>
              <a:rPr lang="en-US" altLang="id-ID" smtClean="0">
                <a:cs typeface="Times New Roman" panose="02020603050405020304" pitchFamily="18" charset="0"/>
              </a:rPr>
              <a:t>                 |                                         |           </a:t>
            </a:r>
          </a:p>
          <a:p>
            <a:pPr>
              <a:lnSpc>
                <a:spcPct val="90000"/>
              </a:lnSpc>
              <a:buFontTx/>
              <a:buNone/>
            </a:pPr>
            <a:r>
              <a:rPr lang="en-US" altLang="id-ID" smtClean="0">
                <a:cs typeface="Times New Roman" panose="02020603050405020304" pitchFamily="18" charset="0"/>
              </a:rPr>
              <a:t>		      </a:t>
            </a:r>
            <a:r>
              <a:rPr lang="en-US" altLang="id-ID" sz="2400" smtClean="0">
                <a:cs typeface="Times New Roman" panose="02020603050405020304" pitchFamily="18" charset="0"/>
              </a:rPr>
              <a:t>FAIL</a:t>
            </a:r>
          </a:p>
          <a:p>
            <a:pPr>
              <a:lnSpc>
                <a:spcPct val="90000"/>
              </a:lnSpc>
              <a:buFontTx/>
              <a:buNone/>
            </a:pPr>
            <a:r>
              <a:rPr lang="en-US" altLang="id-ID" b="1" smtClean="0">
                <a:latin typeface="Courier New" panose="02070309020205020404" pitchFamily="49" charset="0"/>
                <a:cs typeface="Courier New" panose="02070309020205020404" pitchFamily="49" charset="0"/>
              </a:rPr>
              <a:t>tastes(brussels_sprouts,bad).</a:t>
            </a:r>
            <a:endParaRPr lang="en-GB" altLang="id-ID" b="1" smtClean="0">
              <a:cs typeface="Times New Roman" panose="02020603050405020304" pitchFamily="18" charset="0"/>
            </a:endParaRPr>
          </a:p>
        </p:txBody>
      </p:sp>
    </p:spTree>
  </p:cSld>
  <p:clrMapOvr>
    <a:masterClrMapping/>
  </p:clrMapOvr>
  <p:transition>
    <p:spli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xfrm>
            <a:off x="1066800" y="685800"/>
            <a:ext cx="7772400" cy="5638800"/>
          </a:xfrm>
        </p:spPr>
        <p:txBody>
          <a:bodyPr/>
          <a:lstStyle/>
          <a:p>
            <a:pPr>
              <a:lnSpc>
                <a:spcPct val="90000"/>
              </a:lnSpc>
              <a:buFontTx/>
              <a:buNone/>
            </a:pPr>
            <a:r>
              <a:rPr lang="en-US" altLang="id-ID" smtClean="0">
                <a:cs typeface="Courier New" panose="02070309020205020404" pitchFamily="49" charset="0"/>
              </a:rPr>
              <a:t>BACKTRACKING</a:t>
            </a:r>
          </a:p>
          <a:p>
            <a:pPr>
              <a:lnSpc>
                <a:spcPct val="90000"/>
              </a:lnSpc>
              <a:buFontTx/>
              <a:buNone/>
            </a:pPr>
            <a:r>
              <a:rPr lang="en-US" altLang="id-ID" b="1" smtClean="0">
                <a:solidFill>
                  <a:srgbClr val="C00000"/>
                </a:solidFill>
                <a:latin typeface="Courier New" panose="02070309020205020404" pitchFamily="49" charset="0"/>
                <a:cs typeface="Courier New" panose="02070309020205020404" pitchFamily="49" charset="0"/>
              </a:rPr>
              <a:t>food(X)</a:t>
            </a:r>
          </a:p>
          <a:p>
            <a:pPr>
              <a:lnSpc>
                <a:spcPct val="90000"/>
              </a:lnSpc>
              <a:buFontTx/>
              <a:buNone/>
            </a:pPr>
            <a:r>
              <a:rPr lang="en-US" altLang="id-ID" b="1" smtClean="0">
                <a:latin typeface="Courier New" panose="02070309020205020404" pitchFamily="49" charset="0"/>
                <a:cs typeface="Courier New" panose="02070309020205020404" pitchFamily="49" charset="0"/>
              </a:rPr>
              <a:t>     |</a:t>
            </a:r>
          </a:p>
          <a:p>
            <a:pPr>
              <a:lnSpc>
                <a:spcPct val="90000"/>
              </a:lnSpc>
              <a:buFontTx/>
              <a:buNone/>
            </a:pPr>
            <a:r>
              <a:rPr lang="en-US" altLang="id-ID" b="1" smtClean="0">
                <a:latin typeface="Courier New" panose="02070309020205020404" pitchFamily="49" charset="0"/>
                <a:cs typeface="Courier New" panose="02070309020205020404" pitchFamily="49" charset="0"/>
              </a:rPr>
              <a:t>food(pizza)</a:t>
            </a:r>
          </a:p>
          <a:p>
            <a:pPr>
              <a:lnSpc>
                <a:spcPct val="90000"/>
              </a:lnSpc>
              <a:buFontTx/>
              <a:buNone/>
            </a:pPr>
            <a:endParaRPr lang="en-US" altLang="id-ID" smtClean="0">
              <a:cs typeface="Times New Roman" panose="02020603050405020304" pitchFamily="18" charset="0"/>
            </a:endParaRPr>
          </a:p>
          <a:p>
            <a:pPr>
              <a:lnSpc>
                <a:spcPct val="90000"/>
              </a:lnSpc>
              <a:buFontTx/>
              <a:buNone/>
            </a:pPr>
            <a:r>
              <a:rPr lang="en-US" altLang="id-ID" b="1" smtClean="0">
                <a:solidFill>
                  <a:srgbClr val="C00000"/>
                </a:solidFill>
                <a:latin typeface="Courier New" panose="02070309020205020404" pitchFamily="49" charset="0"/>
                <a:cs typeface="Courier New" panose="02070309020205020404" pitchFamily="49" charset="0"/>
              </a:rPr>
              <a:t>tastes(X,    good).</a:t>
            </a:r>
          </a:p>
          <a:p>
            <a:pPr>
              <a:lnSpc>
                <a:spcPct val="90000"/>
              </a:lnSpc>
              <a:buFontTx/>
              <a:buNone/>
            </a:pPr>
            <a:r>
              <a:rPr lang="en-US" altLang="id-ID" smtClean="0">
                <a:cs typeface="Times New Roman" panose="02020603050405020304" pitchFamily="18" charset="0"/>
              </a:rPr>
              <a:t>                 |              | </a:t>
            </a:r>
          </a:p>
          <a:p>
            <a:pPr>
              <a:lnSpc>
                <a:spcPct val="90000"/>
              </a:lnSpc>
              <a:buFontTx/>
              <a:buNone/>
            </a:pPr>
            <a:r>
              <a:rPr lang="en-US" altLang="id-ID" b="1" smtClean="0">
                <a:latin typeface="Courier New" panose="02070309020205020404" pitchFamily="49" charset="0"/>
                <a:cs typeface="Courier New" panose="02070309020205020404" pitchFamily="49" charset="0"/>
              </a:rPr>
              <a:t>tastes(pizza,good).</a:t>
            </a:r>
          </a:p>
          <a:p>
            <a:pPr>
              <a:lnSpc>
                <a:spcPct val="90000"/>
              </a:lnSpc>
              <a:buFontTx/>
              <a:buNone/>
            </a:pPr>
            <a:endParaRPr lang="en-US" altLang="id-ID" b="1" smtClean="0">
              <a:latin typeface="Courier New" panose="02070309020205020404" pitchFamily="49" charset="0"/>
              <a:cs typeface="Courier New" panose="02070309020205020404" pitchFamily="49" charset="0"/>
            </a:endParaRPr>
          </a:p>
          <a:p>
            <a:pPr>
              <a:lnSpc>
                <a:spcPct val="90000"/>
              </a:lnSpc>
              <a:buFontTx/>
              <a:buNone/>
            </a:pPr>
            <a:r>
              <a:rPr lang="en-US" altLang="id-ID" b="1" smtClean="0">
                <a:cs typeface="Courier New" panose="02070309020205020404" pitchFamily="49" charset="0"/>
              </a:rPr>
              <a:t>X =&gt; What = pizza </a:t>
            </a:r>
          </a:p>
        </p:txBody>
      </p:sp>
    </p:spTree>
  </p:cSld>
  <p:clrMapOvr>
    <a:masterClrMapping/>
  </p:clrMapOvr>
  <p:transition>
    <p:spli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defRPr/>
            </a:pPr>
            <a:r>
              <a:rPr lang="en-US" b="1" dirty="0" smtClean="0">
                <a:solidFill>
                  <a:srgbClr val="C00000"/>
                </a:solidFill>
                <a:effectLst>
                  <a:outerShdw blurRad="38100" dist="38100" dir="2700000" algn="tl">
                    <a:srgbClr val="000000">
                      <a:alpha val="43137"/>
                    </a:srgbClr>
                  </a:outerShdw>
                </a:effectLst>
              </a:rPr>
              <a:t>Example</a:t>
            </a:r>
            <a:endParaRPr lang="en-US" b="1" dirty="0">
              <a:solidFill>
                <a:srgbClr val="C00000"/>
              </a:solidFill>
              <a:effectLst>
                <a:outerShdw blurRad="38100" dist="38100" dir="2700000" algn="tl">
                  <a:srgbClr val="000000">
                    <a:alpha val="43137"/>
                  </a:srgbClr>
                </a:outerShdw>
              </a:effectLst>
            </a:endParaRPr>
          </a:p>
        </p:txBody>
      </p:sp>
      <p:sp>
        <p:nvSpPr>
          <p:cNvPr id="33795" name="Content Placeholder 2"/>
          <p:cNvSpPr>
            <a:spLocks noGrp="1"/>
          </p:cNvSpPr>
          <p:nvPr>
            <p:ph idx="1"/>
          </p:nvPr>
        </p:nvSpPr>
        <p:spPr>
          <a:xfrm>
            <a:off x="1295400" y="914400"/>
            <a:ext cx="7391400" cy="5715000"/>
          </a:xfrm>
        </p:spPr>
        <p:txBody>
          <a:bodyPr/>
          <a:lstStyle/>
          <a:p>
            <a:pPr>
              <a:buFontTx/>
              <a:buNone/>
            </a:pPr>
            <a:r>
              <a:rPr lang="en-US" altLang="id-ID" smtClean="0"/>
              <a:t>big(bear).</a:t>
            </a:r>
          </a:p>
          <a:p>
            <a:pPr>
              <a:buFontTx/>
              <a:buNone/>
            </a:pPr>
            <a:r>
              <a:rPr lang="en-US" altLang="id-ID" smtClean="0"/>
              <a:t>big(elephant).</a:t>
            </a:r>
          </a:p>
          <a:p>
            <a:pPr>
              <a:buFontTx/>
              <a:buNone/>
            </a:pPr>
            <a:r>
              <a:rPr lang="en-US" altLang="id-ID" smtClean="0"/>
              <a:t>small(cat).</a:t>
            </a:r>
          </a:p>
          <a:p>
            <a:pPr>
              <a:buFontTx/>
              <a:buNone/>
            </a:pPr>
            <a:endParaRPr lang="en-US" altLang="id-ID" smtClean="0"/>
          </a:p>
          <a:p>
            <a:pPr>
              <a:buFontTx/>
              <a:buNone/>
            </a:pPr>
            <a:r>
              <a:rPr lang="en-US" altLang="id-ID" smtClean="0"/>
              <a:t>brown(bear).</a:t>
            </a:r>
          </a:p>
          <a:p>
            <a:pPr>
              <a:buFontTx/>
              <a:buNone/>
            </a:pPr>
            <a:r>
              <a:rPr lang="en-US" altLang="id-ID" smtClean="0"/>
              <a:t>black(cat).</a:t>
            </a:r>
          </a:p>
          <a:p>
            <a:pPr>
              <a:buFontTx/>
              <a:buNone/>
            </a:pPr>
            <a:r>
              <a:rPr lang="en-US" altLang="id-ID" smtClean="0"/>
              <a:t>gray(elephant).</a:t>
            </a:r>
          </a:p>
          <a:p>
            <a:pPr>
              <a:buFontTx/>
              <a:buNone/>
            </a:pPr>
            <a:r>
              <a:rPr lang="en-US" altLang="id-ID" smtClean="0"/>
              <a:t>dark(Z) :- black(Z).</a:t>
            </a:r>
          </a:p>
          <a:p>
            <a:pPr>
              <a:buFontTx/>
              <a:buNone/>
            </a:pPr>
            <a:r>
              <a:rPr lang="en-US" altLang="id-ID" smtClean="0"/>
              <a:t>dark(Z) :- brown(Z).</a:t>
            </a:r>
          </a:p>
          <a:p>
            <a:pPr>
              <a:buFontTx/>
              <a:buNone/>
            </a:pPr>
            <a:r>
              <a:rPr lang="en-US" altLang="id-ID" smtClean="0">
                <a:solidFill>
                  <a:srgbClr val="C00000"/>
                </a:solidFill>
              </a:rPr>
              <a:t>Question: </a:t>
            </a:r>
            <a:r>
              <a:rPr lang="en-US" altLang="id-ID" smtClean="0"/>
              <a:t>?- dark(X), big(X).</a:t>
            </a:r>
          </a:p>
          <a:p>
            <a:pPr>
              <a:buFontTx/>
              <a:buNone/>
            </a:pPr>
            <a:endParaRPr lang="en-US" altLang="id-ID" smtClean="0"/>
          </a:p>
        </p:txBody>
      </p:sp>
    </p:spTree>
  </p:cSld>
  <p:clrMapOvr>
    <a:masterClrMapping/>
  </p:clrMapOvr>
  <p:transition>
    <p:spli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381000"/>
            <a:ext cx="7772400" cy="1143000"/>
          </a:xfrm>
        </p:spPr>
        <p:txBody>
          <a:bodyPr/>
          <a:lstStyle/>
          <a:p>
            <a:r>
              <a:rPr lang="en-US" altLang="id-ID" smtClean="0">
                <a:solidFill>
                  <a:srgbClr val="C00000"/>
                </a:solidFill>
              </a:rPr>
              <a:t>Exercise</a:t>
            </a:r>
            <a:endParaRPr lang="en-GB" altLang="id-ID" smtClean="0">
              <a:solidFill>
                <a:srgbClr val="C00000"/>
              </a:solidFill>
            </a:endParaRPr>
          </a:p>
        </p:txBody>
      </p:sp>
      <p:sp>
        <p:nvSpPr>
          <p:cNvPr id="34819" name="Rectangle 3"/>
          <p:cNvSpPr>
            <a:spLocks noGrp="1" noChangeArrowheads="1"/>
          </p:cNvSpPr>
          <p:nvPr>
            <p:ph type="body" idx="1"/>
          </p:nvPr>
        </p:nvSpPr>
        <p:spPr>
          <a:xfrm>
            <a:off x="1676400" y="1752600"/>
            <a:ext cx="7772400" cy="4114800"/>
          </a:xfrm>
        </p:spPr>
        <p:txBody>
          <a:bodyPr/>
          <a:lstStyle/>
          <a:p>
            <a:pPr>
              <a:lnSpc>
                <a:spcPct val="90000"/>
              </a:lnSpc>
              <a:buFontTx/>
              <a:buNone/>
            </a:pPr>
            <a:r>
              <a:rPr lang="en-US" altLang="id-ID" sz="2800" smtClean="0"/>
              <a:t>    </a:t>
            </a:r>
            <a:r>
              <a:rPr lang="en-US" altLang="id-ID" sz="2800" smtClean="0">
                <a:solidFill>
                  <a:srgbClr val="C00000"/>
                </a:solidFill>
              </a:rPr>
              <a:t>Facts: </a:t>
            </a:r>
          </a:p>
          <a:p>
            <a:pPr>
              <a:lnSpc>
                <a:spcPct val="90000"/>
              </a:lnSpc>
              <a:buFontTx/>
              <a:buNone/>
            </a:pPr>
            <a:r>
              <a:rPr lang="en-US" altLang="id-ID" sz="2800" smtClean="0">
                <a:latin typeface="Arial Unicode MS" panose="020B0604020202020204" pitchFamily="34" charset="-128"/>
                <a:cs typeface="Courier New" panose="02070309020205020404" pitchFamily="49" charset="0"/>
              </a:rPr>
              <a:t>	male(james1).  </a:t>
            </a:r>
          </a:p>
          <a:p>
            <a:pPr>
              <a:lnSpc>
                <a:spcPct val="90000"/>
              </a:lnSpc>
              <a:buFontTx/>
              <a:buNone/>
            </a:pPr>
            <a:r>
              <a:rPr lang="en-US" altLang="id-ID" sz="2800" smtClean="0">
                <a:latin typeface="Arial Unicode MS" panose="020B0604020202020204" pitchFamily="34" charset="-128"/>
                <a:cs typeface="Courier New" panose="02070309020205020404" pitchFamily="49" charset="0"/>
              </a:rPr>
              <a:t>	male(charles1).  </a:t>
            </a:r>
          </a:p>
          <a:p>
            <a:pPr>
              <a:lnSpc>
                <a:spcPct val="90000"/>
              </a:lnSpc>
              <a:buFontTx/>
              <a:buNone/>
            </a:pPr>
            <a:r>
              <a:rPr lang="en-US" altLang="id-ID" sz="2800" smtClean="0">
                <a:latin typeface="Arial Unicode MS" panose="020B0604020202020204" pitchFamily="34" charset="-128"/>
                <a:cs typeface="Courier New" panose="02070309020205020404" pitchFamily="49" charset="0"/>
              </a:rPr>
              <a:t>	male(charles2).  </a:t>
            </a:r>
          </a:p>
          <a:p>
            <a:pPr>
              <a:lnSpc>
                <a:spcPct val="90000"/>
              </a:lnSpc>
              <a:buFontTx/>
              <a:buNone/>
            </a:pPr>
            <a:r>
              <a:rPr lang="en-US" altLang="id-ID" sz="2800" smtClean="0">
                <a:latin typeface="Arial Unicode MS" panose="020B0604020202020204" pitchFamily="34" charset="-128"/>
                <a:cs typeface="Courier New" panose="02070309020205020404" pitchFamily="49" charset="0"/>
              </a:rPr>
              <a:t>	male(james2).  </a:t>
            </a:r>
          </a:p>
          <a:p>
            <a:pPr>
              <a:lnSpc>
                <a:spcPct val="90000"/>
              </a:lnSpc>
              <a:buFontTx/>
              <a:buNone/>
            </a:pPr>
            <a:r>
              <a:rPr lang="en-US" altLang="id-ID" sz="2800" smtClean="0">
                <a:latin typeface="Arial Unicode MS" panose="020B0604020202020204" pitchFamily="34" charset="-128"/>
                <a:cs typeface="Courier New" panose="02070309020205020404" pitchFamily="49" charset="0"/>
              </a:rPr>
              <a:t>	male(george1).   </a:t>
            </a:r>
          </a:p>
          <a:p>
            <a:pPr>
              <a:lnSpc>
                <a:spcPct val="90000"/>
              </a:lnSpc>
              <a:buFontTx/>
              <a:buNone/>
            </a:pPr>
            <a:r>
              <a:rPr lang="en-US" altLang="id-ID" sz="2800" smtClean="0">
                <a:latin typeface="Arial Unicode MS" panose="020B0604020202020204" pitchFamily="34" charset="-128"/>
                <a:cs typeface="Courier New" panose="02070309020205020404" pitchFamily="49" charset="0"/>
              </a:rPr>
              <a:t>	</a:t>
            </a:r>
          </a:p>
          <a:p>
            <a:pPr>
              <a:lnSpc>
                <a:spcPct val="90000"/>
              </a:lnSpc>
              <a:buFontTx/>
              <a:buNone/>
            </a:pPr>
            <a:r>
              <a:rPr lang="en-US" altLang="id-ID" sz="2800" smtClean="0">
                <a:latin typeface="Arial Unicode MS" panose="020B0604020202020204" pitchFamily="34" charset="-128"/>
                <a:cs typeface="Courier New" panose="02070309020205020404" pitchFamily="49" charset="0"/>
              </a:rPr>
              <a:t>	female(catherine).  </a:t>
            </a:r>
          </a:p>
          <a:p>
            <a:pPr>
              <a:lnSpc>
                <a:spcPct val="90000"/>
              </a:lnSpc>
              <a:buFontTx/>
              <a:buNone/>
            </a:pPr>
            <a:r>
              <a:rPr lang="en-US" altLang="id-ID" sz="2800" smtClean="0">
                <a:latin typeface="Arial Unicode MS" panose="020B0604020202020204" pitchFamily="34" charset="-128"/>
                <a:cs typeface="Courier New" panose="02070309020205020404" pitchFamily="49" charset="0"/>
              </a:rPr>
              <a:t>	female(elizabeth).  </a:t>
            </a:r>
          </a:p>
          <a:p>
            <a:pPr>
              <a:lnSpc>
                <a:spcPct val="90000"/>
              </a:lnSpc>
              <a:buFontTx/>
              <a:buNone/>
            </a:pPr>
            <a:r>
              <a:rPr lang="en-US" altLang="id-ID" sz="2800" smtClean="0">
                <a:latin typeface="Arial Unicode MS" panose="020B0604020202020204" pitchFamily="34" charset="-128"/>
                <a:cs typeface="Courier New" panose="02070309020205020404" pitchFamily="49" charset="0"/>
              </a:rPr>
              <a:t>	female(sophia). </a:t>
            </a:r>
            <a:endParaRPr lang="en-US" altLang="id-ID" sz="2800" smtClean="0"/>
          </a:p>
          <a:p>
            <a:pPr>
              <a:lnSpc>
                <a:spcPct val="90000"/>
              </a:lnSpc>
              <a:buFontTx/>
              <a:buNone/>
            </a:pPr>
            <a:r>
              <a:rPr lang="en-US" altLang="id-ID" sz="2800" smtClean="0">
                <a:solidFill>
                  <a:schemeClr val="bg1"/>
                </a:solidFill>
                <a:latin typeface="Arial Unicode MS" panose="020B0604020202020204" pitchFamily="34" charset="-128"/>
                <a:cs typeface="Courier New" panose="02070309020205020404" pitchFamily="49" charset="0"/>
              </a:rPr>
              <a:t>				</a:t>
            </a:r>
            <a:endParaRPr lang="en-GB" altLang="id-ID" sz="2800" smtClean="0">
              <a:solidFill>
                <a:schemeClr val="bg1"/>
              </a:solidFill>
              <a:latin typeface="Arial Unicode MS" panose="020B0604020202020204" pitchFamily="34" charset="-128"/>
              <a:cs typeface="Courier New" panose="02070309020205020404" pitchFamily="49" charset="0"/>
            </a:endParaRPr>
          </a:p>
        </p:txBody>
      </p:sp>
    </p:spTree>
  </p:cSld>
  <p:clrMapOvr>
    <a:masterClrMapping/>
  </p:clrMapOvr>
  <p:transition>
    <p:spli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a:xfrm>
            <a:off x="1371600" y="1417638"/>
            <a:ext cx="8229600" cy="4525962"/>
          </a:xfrm>
        </p:spPr>
        <p:txBody>
          <a:bodyPr/>
          <a:lstStyle/>
          <a:p>
            <a:pPr>
              <a:buFontTx/>
              <a:buNone/>
            </a:pPr>
            <a:r>
              <a:rPr lang="en-US" altLang="id-ID" smtClean="0">
                <a:solidFill>
                  <a:schemeClr val="bg1"/>
                </a:solidFill>
                <a:latin typeface="Arial Unicode MS" panose="020B0604020202020204" pitchFamily="34" charset="-128"/>
                <a:cs typeface="Courier New" panose="02070309020205020404" pitchFamily="49" charset="0"/>
              </a:rPr>
              <a:t> 	</a:t>
            </a:r>
            <a:r>
              <a:rPr lang="en-US" altLang="id-ID" smtClean="0">
                <a:latin typeface="Arial Unicode MS" panose="020B0604020202020204" pitchFamily="34" charset="-128"/>
                <a:cs typeface="Courier New" panose="02070309020205020404" pitchFamily="49" charset="0"/>
              </a:rPr>
              <a:t>parent(charles1, james1).  </a:t>
            </a:r>
          </a:p>
          <a:p>
            <a:pPr>
              <a:buFontTx/>
              <a:buNone/>
            </a:pPr>
            <a:r>
              <a:rPr lang="en-US" altLang="id-ID" smtClean="0">
                <a:latin typeface="Arial Unicode MS" panose="020B0604020202020204" pitchFamily="34" charset="-128"/>
                <a:cs typeface="Courier New" panose="02070309020205020404" pitchFamily="49" charset="0"/>
              </a:rPr>
              <a:t>	parent(elizabeth, james1).  </a:t>
            </a:r>
          </a:p>
          <a:p>
            <a:pPr>
              <a:buFontTx/>
              <a:buNone/>
            </a:pPr>
            <a:r>
              <a:rPr lang="en-US" altLang="id-ID" smtClean="0">
                <a:latin typeface="Arial Unicode MS" panose="020B0604020202020204" pitchFamily="34" charset="-128"/>
                <a:cs typeface="Courier New" panose="02070309020205020404" pitchFamily="49" charset="0"/>
              </a:rPr>
              <a:t>	parent(charles2, charles1).  parent(catherine, charles1).  </a:t>
            </a:r>
          </a:p>
          <a:p>
            <a:pPr>
              <a:buFontTx/>
              <a:buNone/>
            </a:pPr>
            <a:r>
              <a:rPr lang="en-US" altLang="id-ID" smtClean="0">
                <a:latin typeface="Arial Unicode MS" panose="020B0604020202020204" pitchFamily="34" charset="-128"/>
                <a:cs typeface="Courier New" panose="02070309020205020404" pitchFamily="49" charset="0"/>
              </a:rPr>
              <a:t>	parent(james2, charles1).  </a:t>
            </a:r>
          </a:p>
          <a:p>
            <a:pPr>
              <a:buFontTx/>
              <a:buNone/>
            </a:pPr>
            <a:r>
              <a:rPr lang="en-US" altLang="id-ID" smtClean="0">
                <a:latin typeface="Arial Unicode MS" panose="020B0604020202020204" pitchFamily="34" charset="-128"/>
                <a:cs typeface="Courier New" panose="02070309020205020404" pitchFamily="49" charset="0"/>
              </a:rPr>
              <a:t>	parent(sophia, elizabeth).  </a:t>
            </a:r>
          </a:p>
          <a:p>
            <a:pPr>
              <a:buFontTx/>
              <a:buNone/>
            </a:pPr>
            <a:r>
              <a:rPr lang="en-US" altLang="id-ID" smtClean="0">
                <a:latin typeface="Arial Unicode MS" panose="020B0604020202020204" pitchFamily="34" charset="-128"/>
                <a:cs typeface="Courier New" panose="02070309020205020404" pitchFamily="49" charset="0"/>
              </a:rPr>
              <a:t>	parent(george1, sophia).</a:t>
            </a:r>
            <a:r>
              <a:rPr lang="en-GB" altLang="id-ID" smtClean="0"/>
              <a:t> </a:t>
            </a:r>
          </a:p>
        </p:txBody>
      </p:sp>
    </p:spTree>
  </p:cSld>
  <p:clrMapOvr>
    <a:masterClrMapping/>
  </p:clrMapOvr>
  <p:transition>
    <p:spli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1"/>
          </p:nvPr>
        </p:nvSpPr>
        <p:spPr>
          <a:xfrm>
            <a:off x="1143000" y="1600200"/>
            <a:ext cx="8229600" cy="4525963"/>
          </a:xfrm>
        </p:spPr>
        <p:txBody>
          <a:bodyPr/>
          <a:lstStyle/>
          <a:p>
            <a:pPr>
              <a:buFontTx/>
              <a:buNone/>
            </a:pPr>
            <a:r>
              <a:rPr lang="en-US" altLang="id-ID" smtClean="0">
                <a:solidFill>
                  <a:srgbClr val="C00000"/>
                </a:solidFill>
              </a:rPr>
              <a:t>Formulate in Prolog the following questions:</a:t>
            </a:r>
          </a:p>
          <a:p>
            <a:pPr>
              <a:buFontTx/>
              <a:buNone/>
            </a:pPr>
            <a:endParaRPr lang="en-US" altLang="id-ID" smtClean="0">
              <a:solidFill>
                <a:srgbClr val="C00000"/>
              </a:solidFill>
            </a:endParaRPr>
          </a:p>
          <a:p>
            <a:r>
              <a:rPr lang="en-US" altLang="id-ID" smtClean="0"/>
              <a:t>Was George I the parent of Charles I? </a:t>
            </a:r>
          </a:p>
          <a:p>
            <a:r>
              <a:rPr lang="en-US" altLang="id-ID" smtClean="0"/>
              <a:t>Who was Charles I's parent?</a:t>
            </a:r>
          </a:p>
          <a:p>
            <a:r>
              <a:rPr lang="en-US" altLang="id-ID" smtClean="0"/>
              <a:t>Who were the </a:t>
            </a:r>
            <a:r>
              <a:rPr lang="en-US" altLang="id-ID" i="1" smtClean="0"/>
              <a:t>children</a:t>
            </a:r>
            <a:r>
              <a:rPr lang="en-US" altLang="id-ID" smtClean="0"/>
              <a:t> of Charles I?</a:t>
            </a:r>
            <a:br>
              <a:rPr lang="en-US" altLang="id-ID" smtClean="0"/>
            </a:br>
            <a:endParaRPr lang="en-GB" altLang="id-ID" smtClean="0"/>
          </a:p>
        </p:txBody>
      </p:sp>
    </p:spTree>
  </p:cSld>
  <p:clrMapOvr>
    <a:masterClrMapping/>
  </p:clrMapOvr>
  <p:transition>
    <p:spli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1"/>
          </p:nvPr>
        </p:nvSpPr>
        <p:spPr>
          <a:xfrm>
            <a:off x="914400" y="228600"/>
            <a:ext cx="8229600" cy="4525963"/>
          </a:xfrm>
        </p:spPr>
        <p:txBody>
          <a:bodyPr/>
          <a:lstStyle/>
          <a:p>
            <a:pPr>
              <a:lnSpc>
                <a:spcPct val="90000"/>
              </a:lnSpc>
              <a:buFontTx/>
              <a:buNone/>
            </a:pPr>
            <a:r>
              <a:rPr lang="en-US" altLang="id-ID" smtClean="0">
                <a:solidFill>
                  <a:srgbClr val="C00000"/>
                </a:solidFill>
              </a:rPr>
              <a:t>Add the following rules:</a:t>
            </a:r>
          </a:p>
          <a:p>
            <a:pPr>
              <a:lnSpc>
                <a:spcPct val="90000"/>
              </a:lnSpc>
              <a:buFontTx/>
              <a:buNone/>
            </a:pPr>
            <a:endParaRPr lang="en-US" altLang="id-ID" smtClean="0"/>
          </a:p>
          <a:p>
            <a:pPr>
              <a:lnSpc>
                <a:spcPct val="90000"/>
              </a:lnSpc>
            </a:pPr>
            <a:r>
              <a:rPr lang="en-US" altLang="id-ID" smtClean="0"/>
              <a:t>M is the mother of X if she is a parent of X and is female </a:t>
            </a:r>
            <a:endParaRPr lang="en-GB" altLang="id-ID" smtClean="0"/>
          </a:p>
          <a:p>
            <a:pPr>
              <a:lnSpc>
                <a:spcPct val="90000"/>
              </a:lnSpc>
            </a:pPr>
            <a:r>
              <a:rPr lang="en-US" altLang="id-ID" smtClean="0"/>
              <a:t>F is the father of X if he is a parent of X and is male </a:t>
            </a:r>
            <a:endParaRPr lang="en-GB" altLang="id-ID" smtClean="0"/>
          </a:p>
          <a:p>
            <a:pPr>
              <a:lnSpc>
                <a:spcPct val="90000"/>
              </a:lnSpc>
            </a:pPr>
            <a:r>
              <a:rPr lang="en-US" altLang="id-ID" smtClean="0"/>
              <a:t>X is a sibling of Y if they both have the same parent. </a:t>
            </a:r>
            <a:endParaRPr lang="en-GB" altLang="id-ID" smtClean="0"/>
          </a:p>
        </p:txBody>
      </p:sp>
      <p:sp>
        <p:nvSpPr>
          <p:cNvPr id="37891" name="Rectangle 3"/>
          <p:cNvSpPr>
            <a:spLocks noChangeArrowheads="1"/>
          </p:cNvSpPr>
          <p:nvPr/>
        </p:nvSpPr>
        <p:spPr bwMode="auto">
          <a:xfrm>
            <a:off x="1371600" y="4754563"/>
            <a:ext cx="67818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800">
                <a:solidFill>
                  <a:srgbClr val="C00000"/>
                </a:solidFill>
              </a:rPr>
              <a:t>Also rules for: </a:t>
            </a:r>
          </a:p>
          <a:p>
            <a:pPr eaLnBrk="1" hangingPunct="1"/>
            <a:endParaRPr lang="en-US" altLang="id-ID" sz="2800"/>
          </a:p>
          <a:p>
            <a:pPr eaLnBrk="1" hangingPunct="1"/>
            <a:r>
              <a:rPr lang="en-US" altLang="id-ID" sz="2800"/>
              <a:t>"sister", "brother", "aunt", "uncle", "grandparent", "cousin“</a:t>
            </a:r>
          </a:p>
        </p:txBody>
      </p:sp>
    </p:spTree>
  </p:cSld>
  <p:clrMapOvr>
    <a:masterClrMapping/>
  </p:clrMapOvr>
  <p:transition>
    <p:spli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dirty="0" err="1" smtClean="0">
                <a:solidFill>
                  <a:srgbClr val="C00000"/>
                </a:solidFill>
                <a:effectLst>
                  <a:outerShdw blurRad="38100" dist="38100" dir="2700000" algn="tl">
                    <a:srgbClr val="000000">
                      <a:alpha val="43137"/>
                    </a:srgbClr>
                  </a:outerShdw>
                </a:effectLst>
              </a:rPr>
              <a:t>Contoh</a:t>
            </a:r>
            <a:r>
              <a:rPr lang="en-US" b="1" dirty="0" smtClean="0">
                <a:solidFill>
                  <a:srgbClr val="C00000"/>
                </a:solidFill>
                <a:effectLst>
                  <a:outerShdw blurRad="38100" dist="38100" dir="2700000" algn="tl">
                    <a:srgbClr val="000000">
                      <a:alpha val="43137"/>
                    </a:srgbClr>
                  </a:outerShdw>
                </a:effectLst>
              </a:rPr>
              <a:t>: Program </a:t>
            </a:r>
            <a:r>
              <a:rPr lang="en-US" b="1" dirty="0" err="1" smtClean="0">
                <a:solidFill>
                  <a:srgbClr val="C00000"/>
                </a:solidFill>
                <a:effectLst>
                  <a:outerShdw blurRad="38100" dist="38100" dir="2700000" algn="tl">
                    <a:srgbClr val="000000">
                      <a:alpha val="43137"/>
                    </a:srgbClr>
                  </a:outerShdw>
                </a:effectLst>
              </a:rPr>
              <a:t>Keluarga</a:t>
            </a:r>
            <a:endParaRPr lang="en-US" b="1" dirty="0">
              <a:solidFill>
                <a:srgbClr val="C00000"/>
              </a:solidFill>
              <a:effectLst>
                <a:outerShdw blurRad="38100" dist="38100" dir="2700000" algn="tl">
                  <a:srgbClr val="000000">
                    <a:alpha val="43137"/>
                  </a:srgbClr>
                </a:outerShdw>
              </a:effectLst>
            </a:endParaRPr>
          </a:p>
        </p:txBody>
      </p:sp>
      <p:sp>
        <p:nvSpPr>
          <p:cNvPr id="38915" name="Content Placeholder 2"/>
          <p:cNvSpPr>
            <a:spLocks noGrp="1"/>
          </p:cNvSpPr>
          <p:nvPr>
            <p:ph idx="1"/>
          </p:nvPr>
        </p:nvSpPr>
        <p:spPr>
          <a:xfrm>
            <a:off x="914400" y="1600200"/>
            <a:ext cx="8229600" cy="5029200"/>
          </a:xfrm>
        </p:spPr>
        <p:txBody>
          <a:bodyPr/>
          <a:lstStyle/>
          <a:p>
            <a:pPr>
              <a:buFontTx/>
              <a:buNone/>
            </a:pPr>
            <a:r>
              <a:rPr lang="en-US" altLang="id-ID" sz="2400" smtClean="0"/>
              <a:t>parent(pam,bob).      	 % Pam is a parent of Bob</a:t>
            </a:r>
          </a:p>
          <a:p>
            <a:pPr>
              <a:buFontTx/>
              <a:buNone/>
            </a:pPr>
            <a:r>
              <a:rPr lang="en-US" altLang="id-ID" sz="2400" smtClean="0"/>
              <a:t>parent(tom,bob).</a:t>
            </a:r>
          </a:p>
          <a:p>
            <a:pPr>
              <a:buFontTx/>
              <a:buNone/>
            </a:pPr>
            <a:r>
              <a:rPr lang="en-US" altLang="id-ID" sz="2400" smtClean="0"/>
              <a:t>parent(tom,liz).</a:t>
            </a:r>
          </a:p>
          <a:p>
            <a:pPr>
              <a:buFontTx/>
              <a:buNone/>
            </a:pPr>
            <a:r>
              <a:rPr lang="en-US" altLang="id-ID" sz="2400" smtClean="0"/>
              <a:t>parent(bob,ann).</a:t>
            </a:r>
          </a:p>
          <a:p>
            <a:pPr>
              <a:buFontTx/>
              <a:buNone/>
            </a:pPr>
            <a:r>
              <a:rPr lang="en-US" altLang="id-ID" sz="2400" smtClean="0"/>
              <a:t>parent(bob,pat).</a:t>
            </a:r>
          </a:p>
          <a:p>
            <a:pPr>
              <a:buFontTx/>
              <a:buNone/>
            </a:pPr>
            <a:r>
              <a:rPr lang="en-US" altLang="id-ID" sz="2400" smtClean="0"/>
              <a:t>parent(pat,jim).</a:t>
            </a:r>
          </a:p>
          <a:p>
            <a:pPr>
              <a:buFontTx/>
              <a:buNone/>
            </a:pPr>
            <a:endParaRPr lang="en-US" altLang="id-ID" sz="2400" smtClean="0"/>
          </a:p>
          <a:p>
            <a:pPr>
              <a:buFontTx/>
              <a:buNone/>
            </a:pPr>
            <a:r>
              <a:rPr lang="en-US" altLang="id-ID" sz="2400" smtClean="0"/>
              <a:t>female(pam). 		   % Pam is female</a:t>
            </a:r>
          </a:p>
          <a:p>
            <a:pPr>
              <a:buFontTx/>
              <a:buNone/>
            </a:pPr>
            <a:r>
              <a:rPr lang="en-US" altLang="id-ID" sz="2400" smtClean="0"/>
              <a:t>male(tom).</a:t>
            </a:r>
          </a:p>
          <a:p>
            <a:pPr>
              <a:buFontTx/>
              <a:buNone/>
            </a:pPr>
            <a:r>
              <a:rPr lang="en-US" altLang="id-ID" sz="2400" smtClean="0"/>
              <a:t>male(bob).</a:t>
            </a:r>
          </a:p>
          <a:p>
            <a:pPr>
              <a:buFontTx/>
              <a:buNone/>
            </a:pPr>
            <a:r>
              <a:rPr lang="en-US" altLang="id-ID" sz="2400" smtClean="0"/>
              <a:t>female(liz).</a:t>
            </a:r>
          </a:p>
          <a:p>
            <a:pPr>
              <a:buFontTx/>
              <a:buNone/>
            </a:pPr>
            <a:r>
              <a:rPr lang="en-US" altLang="id-ID" sz="2400" smtClean="0"/>
              <a:t>female(ann).</a:t>
            </a:r>
          </a:p>
          <a:p>
            <a:endParaRPr lang="en-US" altLang="id-ID" sz="2400" smtClean="0"/>
          </a:p>
          <a:p>
            <a:endParaRPr lang="en-US" altLang="id-ID" sz="2400" smtClean="0"/>
          </a:p>
          <a:p>
            <a:endParaRPr lang="en-US" altLang="id-ID" sz="2400" smtClean="0"/>
          </a:p>
        </p:txBody>
      </p:sp>
    </p:spTree>
  </p:cSld>
  <p:clrMapOvr>
    <a:masterClrMapping/>
  </p:clrMapOvr>
  <p:transition>
    <p:spli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dirty="0" smtClean="0">
                <a:solidFill>
                  <a:srgbClr val="C00000"/>
                </a:solidFill>
                <a:effectLst>
                  <a:outerShdw blurRad="38100" dist="38100" dir="2700000" algn="tl">
                    <a:srgbClr val="000000">
                      <a:alpha val="43137"/>
                    </a:srgbClr>
                  </a:outerShdw>
                </a:effectLst>
              </a:rPr>
              <a:t>Program </a:t>
            </a:r>
            <a:r>
              <a:rPr lang="en-US" b="1" dirty="0" err="1" smtClean="0">
                <a:solidFill>
                  <a:srgbClr val="C00000"/>
                </a:solidFill>
                <a:effectLst>
                  <a:outerShdw blurRad="38100" dist="38100" dir="2700000" algn="tl">
                    <a:srgbClr val="000000">
                      <a:alpha val="43137"/>
                    </a:srgbClr>
                  </a:outerShdw>
                </a:effectLst>
              </a:rPr>
              <a:t>Keluarga</a:t>
            </a:r>
            <a:endParaRPr lang="en-US" b="1" dirty="0">
              <a:solidFill>
                <a:srgbClr val="C00000"/>
              </a:solidFill>
              <a:effectLst>
                <a:outerShdw blurRad="38100" dist="38100" dir="2700000" algn="tl">
                  <a:srgbClr val="000000">
                    <a:alpha val="43137"/>
                  </a:srgbClr>
                </a:outerShdw>
              </a:effectLst>
            </a:endParaRPr>
          </a:p>
        </p:txBody>
      </p:sp>
      <p:sp>
        <p:nvSpPr>
          <p:cNvPr id="39939" name="Content Placeholder 2"/>
          <p:cNvSpPr>
            <a:spLocks noGrp="1"/>
          </p:cNvSpPr>
          <p:nvPr>
            <p:ph idx="1"/>
          </p:nvPr>
        </p:nvSpPr>
        <p:spPr>
          <a:xfrm>
            <a:off x="914400" y="1600200"/>
            <a:ext cx="8229600" cy="5257800"/>
          </a:xfrm>
        </p:spPr>
        <p:txBody>
          <a:bodyPr/>
          <a:lstStyle/>
          <a:p>
            <a:pPr>
              <a:buFontTx/>
              <a:buNone/>
            </a:pPr>
            <a:r>
              <a:rPr lang="en-US" altLang="id-ID" sz="2800" smtClean="0"/>
              <a:t>female(pat).</a:t>
            </a:r>
          </a:p>
          <a:p>
            <a:pPr>
              <a:buFontTx/>
              <a:buNone/>
            </a:pPr>
            <a:r>
              <a:rPr lang="en-US" altLang="id-ID" sz="2800" smtClean="0"/>
              <a:t>male(jim),</a:t>
            </a:r>
          </a:p>
          <a:p>
            <a:pPr>
              <a:buFontTx/>
              <a:buNone/>
            </a:pPr>
            <a:endParaRPr lang="en-US" altLang="id-ID" sz="2800" smtClean="0"/>
          </a:p>
          <a:p>
            <a:pPr>
              <a:buFontTx/>
              <a:buNone/>
            </a:pPr>
            <a:r>
              <a:rPr lang="en-US" altLang="id-ID" sz="2800" smtClean="0"/>
              <a:t>offspring(Y,X) :- parent(X,Y).</a:t>
            </a:r>
          </a:p>
          <a:p>
            <a:pPr>
              <a:buFontTx/>
              <a:buNone/>
            </a:pPr>
            <a:r>
              <a:rPr lang="en-US" altLang="id-ID" sz="2800" smtClean="0"/>
              <a:t>mother(X,Y) :- parent(X,Y),female(X).</a:t>
            </a:r>
          </a:p>
          <a:p>
            <a:pPr>
              <a:buFontTx/>
              <a:buNone/>
            </a:pPr>
            <a:r>
              <a:rPr lang="en-US" altLang="id-ID" sz="2800" smtClean="0"/>
              <a:t>grandparent(X,Z) :- parent(X,Y),parent(Y,Z).</a:t>
            </a:r>
          </a:p>
          <a:p>
            <a:pPr>
              <a:buFontTx/>
              <a:buNone/>
            </a:pPr>
            <a:r>
              <a:rPr lang="en-US" altLang="id-ID" sz="2800" smtClean="0"/>
              <a:t>sister(X,Y) :- parent(Z,X),parent(Z,Y),female(X), different(X,Y).</a:t>
            </a:r>
          </a:p>
          <a:p>
            <a:pPr>
              <a:buFontTx/>
              <a:buNone/>
            </a:pPr>
            <a:r>
              <a:rPr lang="en-US" altLang="id-ID" sz="2800" smtClean="0"/>
              <a:t>predecessor(X,Z) :- parent(X,Z).</a:t>
            </a:r>
          </a:p>
          <a:p>
            <a:pPr>
              <a:buFontTx/>
              <a:buNone/>
            </a:pPr>
            <a:r>
              <a:rPr lang="en-US" altLang="id-ID" sz="2800" smtClean="0"/>
              <a:t>predecessor(X,Z) :- parent(X,Y),predecessor(Y,Z).</a:t>
            </a:r>
          </a:p>
        </p:txBody>
      </p:sp>
    </p:spTree>
  </p:cSld>
  <p:clrMapOvr>
    <a:masterClrMapping/>
  </p:clrMapOvr>
  <p:transition>
    <p:spli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ChangeArrowheads="1"/>
          </p:cNvSpPr>
          <p:nvPr/>
        </p:nvSpPr>
        <p:spPr bwMode="auto">
          <a:xfrm flipV="1">
            <a:off x="990600" y="5791200"/>
            <a:ext cx="8153400" cy="228600"/>
          </a:xfrm>
          <a:prstGeom prst="rect">
            <a:avLst/>
          </a:prstGeom>
          <a:noFill/>
          <a:ln w="9525">
            <a:noFill/>
            <a:miter lim="800000"/>
            <a:headEnd/>
            <a:tailEnd/>
          </a:ln>
          <a:effectLst>
            <a:outerShdw dist="107763" dir="8100000" algn="ctr" rotWithShape="0">
              <a:schemeClr val="bg2"/>
            </a:outerShdw>
          </a:effectLst>
        </p:spPr>
        <p:txBody>
          <a:bodyPr rot="10800000"/>
          <a:lstStyle/>
          <a:p>
            <a:pPr eaLnBrk="0" hangingPunct="0">
              <a:buFontTx/>
              <a:buChar char="•"/>
              <a:defRPr/>
            </a:pPr>
            <a:endParaRPr lang="en-US" sz="3200" b="1">
              <a:solidFill>
                <a:srgbClr val="FFFFFF"/>
              </a:solidFill>
              <a:effectLst>
                <a:outerShdw blurRad="38100" dist="38100" dir="2700000" algn="tl">
                  <a:srgbClr val="C0C0C0"/>
                </a:outerShdw>
              </a:effectLst>
              <a:latin typeface="Arial" charset="0"/>
            </a:endParaRPr>
          </a:p>
        </p:txBody>
      </p:sp>
      <p:sp>
        <p:nvSpPr>
          <p:cNvPr id="40963" name="Text Box 3"/>
          <p:cNvSpPr txBox="1">
            <a:spLocks noChangeArrowheads="1"/>
          </p:cNvSpPr>
          <p:nvPr/>
        </p:nvSpPr>
        <p:spPr bwMode="auto">
          <a:xfrm>
            <a:off x="1470025" y="1516063"/>
            <a:ext cx="587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endParaRPr lang="id-ID" altLang="id-ID" sz="2800">
              <a:solidFill>
                <a:srgbClr val="F8F8F8"/>
              </a:solidFill>
            </a:endParaRPr>
          </a:p>
        </p:txBody>
      </p:sp>
      <p:sp>
        <p:nvSpPr>
          <p:cNvPr id="365572" name="Rectangle 4"/>
          <p:cNvSpPr>
            <a:spLocks noChangeArrowheads="1"/>
          </p:cNvSpPr>
          <p:nvPr/>
        </p:nvSpPr>
        <p:spPr bwMode="auto">
          <a:xfrm flipV="1">
            <a:off x="990600" y="6477000"/>
            <a:ext cx="8153400" cy="381000"/>
          </a:xfrm>
          <a:prstGeom prst="rect">
            <a:avLst/>
          </a:prstGeom>
          <a:noFill/>
          <a:ln w="9525">
            <a:noFill/>
            <a:miter lim="800000"/>
            <a:headEnd/>
            <a:tailEnd/>
          </a:ln>
          <a:effectLst>
            <a:outerShdw dist="107763" dir="8100000" algn="ctr" rotWithShape="0">
              <a:schemeClr val="bg2"/>
            </a:outerShdw>
          </a:effectLst>
        </p:spPr>
        <p:txBody>
          <a:bodyPr/>
          <a:lstStyle/>
          <a:p>
            <a:pPr algn="ctr" eaLnBrk="0" hangingPunct="0">
              <a:defRPr/>
            </a:pPr>
            <a:endParaRPr lang="en-US" sz="3200" b="1">
              <a:solidFill>
                <a:srgbClr val="FFFFFF"/>
              </a:solidFill>
              <a:effectLst>
                <a:outerShdw blurRad="38100" dist="38100" dir="2700000" algn="tl">
                  <a:srgbClr val="C0C0C0"/>
                </a:outerShdw>
              </a:effectLst>
              <a:latin typeface="Arial" charset="0"/>
            </a:endParaRPr>
          </a:p>
          <a:p>
            <a:pPr algn="ctr" eaLnBrk="0" hangingPunct="0">
              <a:defRPr/>
            </a:pPr>
            <a:endParaRPr lang="en-US" sz="3200" b="1">
              <a:solidFill>
                <a:srgbClr val="FFFFFF"/>
              </a:solidFill>
              <a:effectLst>
                <a:outerShdw blurRad="38100" dist="38100" dir="2700000" algn="tl">
                  <a:srgbClr val="C0C0C0"/>
                </a:outerShdw>
              </a:effectLst>
              <a:latin typeface="Arial" charset="0"/>
            </a:endParaRPr>
          </a:p>
        </p:txBody>
      </p:sp>
      <p:sp>
        <p:nvSpPr>
          <p:cNvPr id="40965" name="Oval 6"/>
          <p:cNvSpPr>
            <a:spLocks noChangeArrowheads="1"/>
          </p:cNvSpPr>
          <p:nvPr/>
        </p:nvSpPr>
        <p:spPr bwMode="auto">
          <a:xfrm>
            <a:off x="2998788" y="0"/>
            <a:ext cx="3490912" cy="3806825"/>
          </a:xfrm>
          <a:prstGeom prst="ellipse">
            <a:avLst/>
          </a:prstGeom>
          <a:gradFill rotWithShape="0">
            <a:gsLst>
              <a:gs pos="0">
                <a:srgbClr val="008000"/>
              </a:gs>
              <a:gs pos="100000">
                <a:srgbClr val="004800"/>
              </a:gs>
            </a:gsLst>
            <a:path path="shape">
              <a:fillToRect l="50000" t="50000" r="50000" b="50000"/>
            </a:path>
          </a:gradFill>
          <a:ln>
            <a:noFill/>
          </a:ln>
          <a:extLst>
            <a:ext uri="{91240B29-F687-4F45-9708-019B960494DF}">
              <a14:hiddenLine xmlns:a14="http://schemas.microsoft.com/office/drawing/2010/main" w="317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GB" altLang="id-ID" sz="2400">
              <a:latin typeface="Times New Roman" panose="02020603050405020304" pitchFamily="18" charset="0"/>
            </a:endParaRPr>
          </a:p>
        </p:txBody>
      </p:sp>
      <p:grpSp>
        <p:nvGrpSpPr>
          <p:cNvPr id="40966" name="Group 7"/>
          <p:cNvGrpSpPr>
            <a:grpSpLocks/>
          </p:cNvGrpSpPr>
          <p:nvPr/>
        </p:nvGrpSpPr>
        <p:grpSpPr bwMode="auto">
          <a:xfrm>
            <a:off x="3898900" y="2374900"/>
            <a:ext cx="3873500" cy="3644900"/>
            <a:chOff x="2456" y="2151"/>
            <a:chExt cx="2200" cy="2013"/>
          </a:xfrm>
        </p:grpSpPr>
        <p:sp>
          <p:nvSpPr>
            <p:cNvPr id="40975" name="Oval 8"/>
            <p:cNvSpPr>
              <a:spLocks noChangeArrowheads="1"/>
            </p:cNvSpPr>
            <p:nvPr/>
          </p:nvSpPr>
          <p:spPr bwMode="auto">
            <a:xfrm>
              <a:off x="2456" y="2165"/>
              <a:ext cx="2200" cy="1999"/>
            </a:xfrm>
            <a:prstGeom prst="ellipse">
              <a:avLst/>
            </a:prstGeom>
            <a:gradFill rotWithShape="0">
              <a:gsLst>
                <a:gs pos="0">
                  <a:srgbClr val="FF6600"/>
                </a:gs>
                <a:gs pos="100000">
                  <a:srgbClr val="752F00"/>
                </a:gs>
              </a:gsLst>
              <a:path path="shape">
                <a:fillToRect l="50000" t="50000" r="50000" b="50000"/>
              </a:path>
            </a:gradFill>
            <a:ln>
              <a:noFill/>
            </a:ln>
            <a:extLst>
              <a:ext uri="{91240B29-F687-4F45-9708-019B960494DF}">
                <a14:hiddenLine xmlns:a14="http://schemas.microsoft.com/office/drawing/2010/main" w="317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0976" name="Freeform 9"/>
            <p:cNvSpPr>
              <a:spLocks/>
            </p:cNvSpPr>
            <p:nvPr/>
          </p:nvSpPr>
          <p:spPr bwMode="auto">
            <a:xfrm>
              <a:off x="2996" y="2151"/>
              <a:ext cx="1067" cy="794"/>
            </a:xfrm>
            <a:custGeom>
              <a:avLst/>
              <a:gdLst>
                <a:gd name="T0" fmla="*/ 1067 w 1067"/>
                <a:gd name="T1" fmla="*/ 123 h 794"/>
                <a:gd name="T2" fmla="*/ 996 w 1067"/>
                <a:gd name="T3" fmla="*/ 83 h 794"/>
                <a:gd name="T4" fmla="*/ 911 w 1067"/>
                <a:gd name="T5" fmla="*/ 54 h 794"/>
                <a:gd name="T6" fmla="*/ 822 w 1067"/>
                <a:gd name="T7" fmla="*/ 28 h 794"/>
                <a:gd name="T8" fmla="*/ 732 w 1067"/>
                <a:gd name="T9" fmla="*/ 14 h 794"/>
                <a:gd name="T10" fmla="*/ 652 w 1067"/>
                <a:gd name="T11" fmla="*/ 5 h 794"/>
                <a:gd name="T12" fmla="*/ 558 w 1067"/>
                <a:gd name="T13" fmla="*/ 0 h 794"/>
                <a:gd name="T14" fmla="*/ 461 w 1067"/>
                <a:gd name="T15" fmla="*/ 5 h 794"/>
                <a:gd name="T16" fmla="*/ 363 w 1067"/>
                <a:gd name="T17" fmla="*/ 15 h 794"/>
                <a:gd name="T18" fmla="*/ 276 w 1067"/>
                <a:gd name="T19" fmla="*/ 33 h 794"/>
                <a:gd name="T20" fmla="*/ 186 w 1067"/>
                <a:gd name="T21" fmla="*/ 59 h 794"/>
                <a:gd name="T22" fmla="*/ 89 w 1067"/>
                <a:gd name="T23" fmla="*/ 95 h 794"/>
                <a:gd name="T24" fmla="*/ 17 w 1067"/>
                <a:gd name="T25" fmla="*/ 129 h 794"/>
                <a:gd name="T26" fmla="*/ 23 w 1067"/>
                <a:gd name="T27" fmla="*/ 157 h 794"/>
                <a:gd name="T28" fmla="*/ 67 w 1067"/>
                <a:gd name="T29" fmla="*/ 185 h 794"/>
                <a:gd name="T30" fmla="*/ 108 w 1067"/>
                <a:gd name="T31" fmla="*/ 215 h 794"/>
                <a:gd name="T32" fmla="*/ 168 w 1067"/>
                <a:gd name="T33" fmla="*/ 262 h 794"/>
                <a:gd name="T34" fmla="*/ 228 w 1067"/>
                <a:gd name="T35" fmla="*/ 313 h 794"/>
                <a:gd name="T36" fmla="*/ 276 w 1067"/>
                <a:gd name="T37" fmla="*/ 362 h 794"/>
                <a:gd name="T38" fmla="*/ 320 w 1067"/>
                <a:gd name="T39" fmla="*/ 413 h 794"/>
                <a:gd name="T40" fmla="*/ 369 w 1067"/>
                <a:gd name="T41" fmla="*/ 481 h 794"/>
                <a:gd name="T42" fmla="*/ 415 w 1067"/>
                <a:gd name="T43" fmla="*/ 554 h 794"/>
                <a:gd name="T44" fmla="*/ 455 w 1067"/>
                <a:gd name="T45" fmla="*/ 628 h 794"/>
                <a:gd name="T46" fmla="*/ 486 w 1067"/>
                <a:gd name="T47" fmla="*/ 707 h 794"/>
                <a:gd name="T48" fmla="*/ 502 w 1067"/>
                <a:gd name="T49" fmla="*/ 775 h 794"/>
                <a:gd name="T50" fmla="*/ 538 w 1067"/>
                <a:gd name="T51" fmla="*/ 778 h 794"/>
                <a:gd name="T52" fmla="*/ 606 w 1067"/>
                <a:gd name="T53" fmla="*/ 741 h 794"/>
                <a:gd name="T54" fmla="*/ 670 w 1067"/>
                <a:gd name="T55" fmla="*/ 701 h 794"/>
                <a:gd name="T56" fmla="*/ 762 w 1067"/>
                <a:gd name="T57" fmla="*/ 630 h 794"/>
                <a:gd name="T58" fmla="*/ 824 w 1067"/>
                <a:gd name="T59" fmla="*/ 572 h 794"/>
                <a:gd name="T60" fmla="*/ 881 w 1067"/>
                <a:gd name="T61" fmla="*/ 505 h 794"/>
                <a:gd name="T62" fmla="*/ 934 w 1067"/>
                <a:gd name="T63" fmla="*/ 436 h 794"/>
                <a:gd name="T64" fmla="*/ 983 w 1067"/>
                <a:gd name="T65" fmla="*/ 356 h 794"/>
                <a:gd name="T66" fmla="*/ 1024 w 1067"/>
                <a:gd name="T67" fmla="*/ 279 h 794"/>
                <a:gd name="T68" fmla="*/ 1052 w 1067"/>
                <a:gd name="T69" fmla="*/ 191 h 794"/>
                <a:gd name="T70" fmla="*/ 1067 w 1067"/>
                <a:gd name="T71" fmla="*/ 138 h 79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67"/>
                <a:gd name="T109" fmla="*/ 0 h 794"/>
                <a:gd name="T110" fmla="*/ 1067 w 1067"/>
                <a:gd name="T111" fmla="*/ 794 h 79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67" h="794">
                  <a:moveTo>
                    <a:pt x="1067" y="138"/>
                  </a:moveTo>
                  <a:lnTo>
                    <a:pt x="1067" y="123"/>
                  </a:lnTo>
                  <a:lnTo>
                    <a:pt x="1032" y="102"/>
                  </a:lnTo>
                  <a:lnTo>
                    <a:pt x="996" y="83"/>
                  </a:lnTo>
                  <a:lnTo>
                    <a:pt x="955" y="67"/>
                  </a:lnTo>
                  <a:lnTo>
                    <a:pt x="911" y="54"/>
                  </a:lnTo>
                  <a:lnTo>
                    <a:pt x="867" y="40"/>
                  </a:lnTo>
                  <a:lnTo>
                    <a:pt x="822" y="28"/>
                  </a:lnTo>
                  <a:lnTo>
                    <a:pt x="775" y="19"/>
                  </a:lnTo>
                  <a:lnTo>
                    <a:pt x="732" y="14"/>
                  </a:lnTo>
                  <a:lnTo>
                    <a:pt x="691" y="8"/>
                  </a:lnTo>
                  <a:lnTo>
                    <a:pt x="652" y="5"/>
                  </a:lnTo>
                  <a:lnTo>
                    <a:pt x="609" y="3"/>
                  </a:lnTo>
                  <a:lnTo>
                    <a:pt x="558" y="0"/>
                  </a:lnTo>
                  <a:lnTo>
                    <a:pt x="511" y="3"/>
                  </a:lnTo>
                  <a:lnTo>
                    <a:pt x="461" y="5"/>
                  </a:lnTo>
                  <a:lnTo>
                    <a:pt x="417" y="8"/>
                  </a:lnTo>
                  <a:lnTo>
                    <a:pt x="363" y="15"/>
                  </a:lnTo>
                  <a:lnTo>
                    <a:pt x="320" y="24"/>
                  </a:lnTo>
                  <a:lnTo>
                    <a:pt x="276" y="33"/>
                  </a:lnTo>
                  <a:lnTo>
                    <a:pt x="232" y="45"/>
                  </a:lnTo>
                  <a:lnTo>
                    <a:pt x="186" y="59"/>
                  </a:lnTo>
                  <a:lnTo>
                    <a:pt x="136" y="76"/>
                  </a:lnTo>
                  <a:lnTo>
                    <a:pt x="89" y="95"/>
                  </a:lnTo>
                  <a:lnTo>
                    <a:pt x="54" y="110"/>
                  </a:lnTo>
                  <a:lnTo>
                    <a:pt x="17" y="129"/>
                  </a:lnTo>
                  <a:lnTo>
                    <a:pt x="0" y="144"/>
                  </a:lnTo>
                  <a:lnTo>
                    <a:pt x="23" y="157"/>
                  </a:lnTo>
                  <a:lnTo>
                    <a:pt x="46" y="172"/>
                  </a:lnTo>
                  <a:lnTo>
                    <a:pt x="67" y="185"/>
                  </a:lnTo>
                  <a:lnTo>
                    <a:pt x="89" y="200"/>
                  </a:lnTo>
                  <a:lnTo>
                    <a:pt x="108" y="215"/>
                  </a:lnTo>
                  <a:lnTo>
                    <a:pt x="145" y="242"/>
                  </a:lnTo>
                  <a:lnTo>
                    <a:pt x="168" y="262"/>
                  </a:lnTo>
                  <a:lnTo>
                    <a:pt x="197" y="285"/>
                  </a:lnTo>
                  <a:lnTo>
                    <a:pt x="228" y="313"/>
                  </a:lnTo>
                  <a:lnTo>
                    <a:pt x="253" y="335"/>
                  </a:lnTo>
                  <a:lnTo>
                    <a:pt x="276" y="362"/>
                  </a:lnTo>
                  <a:lnTo>
                    <a:pt x="300" y="388"/>
                  </a:lnTo>
                  <a:lnTo>
                    <a:pt x="320" y="413"/>
                  </a:lnTo>
                  <a:lnTo>
                    <a:pt x="343" y="444"/>
                  </a:lnTo>
                  <a:lnTo>
                    <a:pt x="369" y="481"/>
                  </a:lnTo>
                  <a:lnTo>
                    <a:pt x="396" y="523"/>
                  </a:lnTo>
                  <a:lnTo>
                    <a:pt x="415" y="554"/>
                  </a:lnTo>
                  <a:lnTo>
                    <a:pt x="433" y="588"/>
                  </a:lnTo>
                  <a:lnTo>
                    <a:pt x="455" y="628"/>
                  </a:lnTo>
                  <a:lnTo>
                    <a:pt x="471" y="670"/>
                  </a:lnTo>
                  <a:lnTo>
                    <a:pt x="486" y="707"/>
                  </a:lnTo>
                  <a:lnTo>
                    <a:pt x="499" y="744"/>
                  </a:lnTo>
                  <a:lnTo>
                    <a:pt x="502" y="775"/>
                  </a:lnTo>
                  <a:lnTo>
                    <a:pt x="504" y="794"/>
                  </a:lnTo>
                  <a:lnTo>
                    <a:pt x="538" y="778"/>
                  </a:lnTo>
                  <a:lnTo>
                    <a:pt x="576" y="757"/>
                  </a:lnTo>
                  <a:lnTo>
                    <a:pt x="606" y="741"/>
                  </a:lnTo>
                  <a:lnTo>
                    <a:pt x="639" y="718"/>
                  </a:lnTo>
                  <a:lnTo>
                    <a:pt x="670" y="701"/>
                  </a:lnTo>
                  <a:lnTo>
                    <a:pt x="716" y="668"/>
                  </a:lnTo>
                  <a:lnTo>
                    <a:pt x="762" y="630"/>
                  </a:lnTo>
                  <a:lnTo>
                    <a:pt x="798" y="600"/>
                  </a:lnTo>
                  <a:lnTo>
                    <a:pt x="824" y="572"/>
                  </a:lnTo>
                  <a:lnTo>
                    <a:pt x="854" y="539"/>
                  </a:lnTo>
                  <a:lnTo>
                    <a:pt x="881" y="505"/>
                  </a:lnTo>
                  <a:lnTo>
                    <a:pt x="909" y="471"/>
                  </a:lnTo>
                  <a:lnTo>
                    <a:pt x="934" y="436"/>
                  </a:lnTo>
                  <a:lnTo>
                    <a:pt x="960" y="396"/>
                  </a:lnTo>
                  <a:lnTo>
                    <a:pt x="983" y="356"/>
                  </a:lnTo>
                  <a:lnTo>
                    <a:pt x="1006" y="314"/>
                  </a:lnTo>
                  <a:lnTo>
                    <a:pt x="1024" y="279"/>
                  </a:lnTo>
                  <a:lnTo>
                    <a:pt x="1039" y="236"/>
                  </a:lnTo>
                  <a:lnTo>
                    <a:pt x="1052" y="191"/>
                  </a:lnTo>
                  <a:lnTo>
                    <a:pt x="1067" y="136"/>
                  </a:lnTo>
                  <a:lnTo>
                    <a:pt x="1067" y="138"/>
                  </a:lnTo>
                  <a:close/>
                </a:path>
              </a:pathLst>
            </a:custGeom>
            <a:gradFill rotWithShape="0">
              <a:gsLst>
                <a:gs pos="0">
                  <a:srgbClr val="008000"/>
                </a:gs>
                <a:gs pos="100000">
                  <a:srgbClr val="FF6600"/>
                </a:gs>
              </a:gsLst>
              <a:lin ang="5400000" scaled="1"/>
            </a:gradFill>
            <a:ln>
              <a:noFill/>
            </a:ln>
            <a:extLst>
              <a:ext uri="{91240B29-F687-4F45-9708-019B960494DF}">
                <a14:hiddenLine xmlns:a14="http://schemas.microsoft.com/office/drawing/2010/main" w="1905">
                  <a:solidFill>
                    <a:srgbClr val="000000"/>
                  </a:solidFill>
                  <a:prstDash val="sysDot"/>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grpSp>
        <p:nvGrpSpPr>
          <p:cNvPr id="40967" name="Group 10"/>
          <p:cNvGrpSpPr>
            <a:grpSpLocks/>
          </p:cNvGrpSpPr>
          <p:nvPr/>
        </p:nvGrpSpPr>
        <p:grpSpPr bwMode="auto">
          <a:xfrm>
            <a:off x="1676400" y="2373313"/>
            <a:ext cx="3921125" cy="3646487"/>
            <a:chOff x="1326" y="2258"/>
            <a:chExt cx="2200" cy="2000"/>
          </a:xfrm>
        </p:grpSpPr>
        <p:grpSp>
          <p:nvGrpSpPr>
            <p:cNvPr id="40971" name="Group 11"/>
            <p:cNvGrpSpPr>
              <a:grpSpLocks/>
            </p:cNvGrpSpPr>
            <p:nvPr/>
          </p:nvGrpSpPr>
          <p:grpSpPr bwMode="auto">
            <a:xfrm>
              <a:off x="1326" y="2258"/>
              <a:ext cx="2199" cy="2000"/>
              <a:chOff x="1326" y="2258"/>
              <a:chExt cx="2199" cy="2000"/>
            </a:xfrm>
          </p:grpSpPr>
          <p:sp>
            <p:nvSpPr>
              <p:cNvPr id="40973" name="Oval 12"/>
              <p:cNvSpPr>
                <a:spLocks noChangeArrowheads="1"/>
              </p:cNvSpPr>
              <p:nvPr/>
            </p:nvSpPr>
            <p:spPr bwMode="auto">
              <a:xfrm>
                <a:off x="1326" y="2259"/>
                <a:ext cx="2199" cy="1999"/>
              </a:xfrm>
              <a:prstGeom prst="ellipse">
                <a:avLst/>
              </a:prstGeom>
              <a:gradFill rotWithShape="0">
                <a:gsLst>
                  <a:gs pos="0">
                    <a:srgbClr val="0000CC"/>
                  </a:gs>
                  <a:gs pos="100000">
                    <a:srgbClr val="000072"/>
                  </a:gs>
                </a:gsLst>
                <a:path path="shape">
                  <a:fillToRect l="50000" t="50000" r="50000" b="50000"/>
                </a:path>
              </a:gradFill>
              <a:ln>
                <a:noFill/>
              </a:ln>
              <a:extLst>
                <a:ext uri="{91240B29-F687-4F45-9708-019B960494DF}">
                  <a14:hiddenLine xmlns:a14="http://schemas.microsoft.com/office/drawing/2010/main" w="317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0974" name="Freeform 13"/>
              <p:cNvSpPr>
                <a:spLocks/>
              </p:cNvSpPr>
              <p:nvPr/>
            </p:nvSpPr>
            <p:spPr bwMode="auto">
              <a:xfrm>
                <a:off x="1913" y="2258"/>
                <a:ext cx="1090" cy="792"/>
              </a:xfrm>
              <a:custGeom>
                <a:avLst/>
                <a:gdLst>
                  <a:gd name="T0" fmla="*/ 24 w 1090"/>
                  <a:gd name="T1" fmla="*/ 103 h 792"/>
                  <a:gd name="T2" fmla="*/ 115 w 1090"/>
                  <a:gd name="T3" fmla="*/ 68 h 792"/>
                  <a:gd name="T4" fmla="*/ 192 w 1090"/>
                  <a:gd name="T5" fmla="*/ 41 h 792"/>
                  <a:gd name="T6" fmla="*/ 289 w 1090"/>
                  <a:gd name="T7" fmla="*/ 20 h 792"/>
                  <a:gd name="T8" fmla="*/ 377 w 1090"/>
                  <a:gd name="T9" fmla="*/ 7 h 792"/>
                  <a:gd name="T10" fmla="*/ 464 w 1090"/>
                  <a:gd name="T11" fmla="*/ 0 h 792"/>
                  <a:gd name="T12" fmla="*/ 558 w 1090"/>
                  <a:gd name="T13" fmla="*/ 0 h 792"/>
                  <a:gd name="T14" fmla="*/ 663 w 1090"/>
                  <a:gd name="T15" fmla="*/ 9 h 792"/>
                  <a:gd name="T16" fmla="*/ 747 w 1090"/>
                  <a:gd name="T17" fmla="*/ 22 h 792"/>
                  <a:gd name="T18" fmla="*/ 837 w 1090"/>
                  <a:gd name="T19" fmla="*/ 43 h 792"/>
                  <a:gd name="T20" fmla="*/ 924 w 1090"/>
                  <a:gd name="T21" fmla="*/ 74 h 792"/>
                  <a:gd name="T22" fmla="*/ 1014 w 1090"/>
                  <a:gd name="T23" fmla="*/ 108 h 792"/>
                  <a:gd name="T24" fmla="*/ 1090 w 1090"/>
                  <a:gd name="T25" fmla="*/ 143 h 792"/>
                  <a:gd name="T26" fmla="*/ 1031 w 1090"/>
                  <a:gd name="T27" fmla="*/ 176 h 792"/>
                  <a:gd name="T28" fmla="*/ 975 w 1090"/>
                  <a:gd name="T29" fmla="*/ 213 h 792"/>
                  <a:gd name="T30" fmla="*/ 926 w 1090"/>
                  <a:gd name="T31" fmla="*/ 251 h 792"/>
                  <a:gd name="T32" fmla="*/ 875 w 1090"/>
                  <a:gd name="T33" fmla="*/ 294 h 792"/>
                  <a:gd name="T34" fmla="*/ 816 w 1090"/>
                  <a:gd name="T35" fmla="*/ 348 h 792"/>
                  <a:gd name="T36" fmla="*/ 775 w 1090"/>
                  <a:gd name="T37" fmla="*/ 391 h 792"/>
                  <a:gd name="T38" fmla="*/ 727 w 1090"/>
                  <a:gd name="T39" fmla="*/ 448 h 792"/>
                  <a:gd name="T40" fmla="*/ 674 w 1090"/>
                  <a:gd name="T41" fmla="*/ 524 h 792"/>
                  <a:gd name="T42" fmla="*/ 635 w 1090"/>
                  <a:gd name="T43" fmla="*/ 589 h 792"/>
                  <a:gd name="T44" fmla="*/ 597 w 1090"/>
                  <a:gd name="T45" fmla="*/ 678 h 792"/>
                  <a:gd name="T46" fmla="*/ 576 w 1090"/>
                  <a:gd name="T47" fmla="*/ 737 h 792"/>
                  <a:gd name="T48" fmla="*/ 564 w 1090"/>
                  <a:gd name="T49" fmla="*/ 792 h 792"/>
                  <a:gd name="T50" fmla="*/ 497 w 1090"/>
                  <a:gd name="T51" fmla="*/ 758 h 792"/>
                  <a:gd name="T52" fmla="*/ 435 w 1090"/>
                  <a:gd name="T53" fmla="*/ 719 h 792"/>
                  <a:gd name="T54" fmla="*/ 358 w 1090"/>
                  <a:gd name="T55" fmla="*/ 669 h 792"/>
                  <a:gd name="T56" fmla="*/ 276 w 1090"/>
                  <a:gd name="T57" fmla="*/ 601 h 792"/>
                  <a:gd name="T58" fmla="*/ 218 w 1090"/>
                  <a:gd name="T59" fmla="*/ 540 h 792"/>
                  <a:gd name="T60" fmla="*/ 162 w 1090"/>
                  <a:gd name="T61" fmla="*/ 472 h 792"/>
                  <a:gd name="T62" fmla="*/ 111 w 1090"/>
                  <a:gd name="T63" fmla="*/ 397 h 792"/>
                  <a:gd name="T64" fmla="*/ 66 w 1090"/>
                  <a:gd name="T65" fmla="*/ 314 h 792"/>
                  <a:gd name="T66" fmla="*/ 33 w 1090"/>
                  <a:gd name="T67" fmla="*/ 237 h 792"/>
                  <a:gd name="T68" fmla="*/ 10 w 1090"/>
                  <a:gd name="T69" fmla="*/ 169 h 792"/>
                  <a:gd name="T70" fmla="*/ 0 w 1090"/>
                  <a:gd name="T71" fmla="*/ 111 h 7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90"/>
                  <a:gd name="T109" fmla="*/ 0 h 792"/>
                  <a:gd name="T110" fmla="*/ 1090 w 1090"/>
                  <a:gd name="T111" fmla="*/ 792 h 79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90" h="792">
                    <a:moveTo>
                      <a:pt x="3" y="114"/>
                    </a:moveTo>
                    <a:lnTo>
                      <a:pt x="24" y="103"/>
                    </a:lnTo>
                    <a:lnTo>
                      <a:pt x="69" y="83"/>
                    </a:lnTo>
                    <a:lnTo>
                      <a:pt x="115" y="68"/>
                    </a:lnTo>
                    <a:lnTo>
                      <a:pt x="148" y="55"/>
                    </a:lnTo>
                    <a:lnTo>
                      <a:pt x="192" y="41"/>
                    </a:lnTo>
                    <a:lnTo>
                      <a:pt x="243" y="29"/>
                    </a:lnTo>
                    <a:lnTo>
                      <a:pt x="289" y="20"/>
                    </a:lnTo>
                    <a:lnTo>
                      <a:pt x="335" y="13"/>
                    </a:lnTo>
                    <a:lnTo>
                      <a:pt x="377" y="7"/>
                    </a:lnTo>
                    <a:lnTo>
                      <a:pt x="420" y="4"/>
                    </a:lnTo>
                    <a:lnTo>
                      <a:pt x="464" y="0"/>
                    </a:lnTo>
                    <a:lnTo>
                      <a:pt x="512" y="0"/>
                    </a:lnTo>
                    <a:lnTo>
                      <a:pt x="558" y="0"/>
                    </a:lnTo>
                    <a:lnTo>
                      <a:pt x="609" y="4"/>
                    </a:lnTo>
                    <a:lnTo>
                      <a:pt x="663" y="9"/>
                    </a:lnTo>
                    <a:lnTo>
                      <a:pt x="704" y="15"/>
                    </a:lnTo>
                    <a:lnTo>
                      <a:pt x="747" y="22"/>
                    </a:lnTo>
                    <a:lnTo>
                      <a:pt x="793" y="32"/>
                    </a:lnTo>
                    <a:lnTo>
                      <a:pt x="837" y="43"/>
                    </a:lnTo>
                    <a:lnTo>
                      <a:pt x="878" y="56"/>
                    </a:lnTo>
                    <a:lnTo>
                      <a:pt x="924" y="74"/>
                    </a:lnTo>
                    <a:lnTo>
                      <a:pt x="968" y="89"/>
                    </a:lnTo>
                    <a:lnTo>
                      <a:pt x="1014" y="108"/>
                    </a:lnTo>
                    <a:lnTo>
                      <a:pt x="1050" y="123"/>
                    </a:lnTo>
                    <a:lnTo>
                      <a:pt x="1090" y="143"/>
                    </a:lnTo>
                    <a:lnTo>
                      <a:pt x="1062" y="157"/>
                    </a:lnTo>
                    <a:lnTo>
                      <a:pt x="1031" y="176"/>
                    </a:lnTo>
                    <a:lnTo>
                      <a:pt x="1004" y="197"/>
                    </a:lnTo>
                    <a:lnTo>
                      <a:pt x="975" y="213"/>
                    </a:lnTo>
                    <a:lnTo>
                      <a:pt x="955" y="226"/>
                    </a:lnTo>
                    <a:lnTo>
                      <a:pt x="926" y="251"/>
                    </a:lnTo>
                    <a:lnTo>
                      <a:pt x="899" y="274"/>
                    </a:lnTo>
                    <a:lnTo>
                      <a:pt x="875" y="294"/>
                    </a:lnTo>
                    <a:lnTo>
                      <a:pt x="847" y="320"/>
                    </a:lnTo>
                    <a:lnTo>
                      <a:pt x="816" y="348"/>
                    </a:lnTo>
                    <a:lnTo>
                      <a:pt x="794" y="370"/>
                    </a:lnTo>
                    <a:lnTo>
                      <a:pt x="775" y="391"/>
                    </a:lnTo>
                    <a:lnTo>
                      <a:pt x="752" y="417"/>
                    </a:lnTo>
                    <a:lnTo>
                      <a:pt x="727" y="448"/>
                    </a:lnTo>
                    <a:lnTo>
                      <a:pt x="701" y="482"/>
                    </a:lnTo>
                    <a:lnTo>
                      <a:pt x="674" y="524"/>
                    </a:lnTo>
                    <a:lnTo>
                      <a:pt x="655" y="555"/>
                    </a:lnTo>
                    <a:lnTo>
                      <a:pt x="635" y="589"/>
                    </a:lnTo>
                    <a:lnTo>
                      <a:pt x="617" y="629"/>
                    </a:lnTo>
                    <a:lnTo>
                      <a:pt x="597" y="678"/>
                    </a:lnTo>
                    <a:lnTo>
                      <a:pt x="586" y="712"/>
                    </a:lnTo>
                    <a:lnTo>
                      <a:pt x="576" y="737"/>
                    </a:lnTo>
                    <a:lnTo>
                      <a:pt x="568" y="768"/>
                    </a:lnTo>
                    <a:lnTo>
                      <a:pt x="564" y="792"/>
                    </a:lnTo>
                    <a:lnTo>
                      <a:pt x="535" y="779"/>
                    </a:lnTo>
                    <a:lnTo>
                      <a:pt x="497" y="758"/>
                    </a:lnTo>
                    <a:lnTo>
                      <a:pt x="468" y="742"/>
                    </a:lnTo>
                    <a:lnTo>
                      <a:pt x="435" y="719"/>
                    </a:lnTo>
                    <a:lnTo>
                      <a:pt x="404" y="702"/>
                    </a:lnTo>
                    <a:lnTo>
                      <a:pt x="358" y="669"/>
                    </a:lnTo>
                    <a:lnTo>
                      <a:pt x="312" y="631"/>
                    </a:lnTo>
                    <a:lnTo>
                      <a:pt x="276" y="601"/>
                    </a:lnTo>
                    <a:lnTo>
                      <a:pt x="248" y="574"/>
                    </a:lnTo>
                    <a:lnTo>
                      <a:pt x="218" y="540"/>
                    </a:lnTo>
                    <a:lnTo>
                      <a:pt x="189" y="506"/>
                    </a:lnTo>
                    <a:lnTo>
                      <a:pt x="162" y="472"/>
                    </a:lnTo>
                    <a:lnTo>
                      <a:pt x="138" y="437"/>
                    </a:lnTo>
                    <a:lnTo>
                      <a:pt x="111" y="397"/>
                    </a:lnTo>
                    <a:lnTo>
                      <a:pt x="88" y="357"/>
                    </a:lnTo>
                    <a:lnTo>
                      <a:pt x="66" y="314"/>
                    </a:lnTo>
                    <a:lnTo>
                      <a:pt x="47" y="277"/>
                    </a:lnTo>
                    <a:lnTo>
                      <a:pt x="33" y="237"/>
                    </a:lnTo>
                    <a:lnTo>
                      <a:pt x="20" y="200"/>
                    </a:lnTo>
                    <a:lnTo>
                      <a:pt x="10" y="169"/>
                    </a:lnTo>
                    <a:lnTo>
                      <a:pt x="3" y="143"/>
                    </a:lnTo>
                    <a:lnTo>
                      <a:pt x="0" y="111"/>
                    </a:lnTo>
                    <a:lnTo>
                      <a:pt x="3" y="114"/>
                    </a:lnTo>
                    <a:close/>
                  </a:path>
                </a:pathLst>
              </a:custGeom>
              <a:gradFill rotWithShape="0">
                <a:gsLst>
                  <a:gs pos="0">
                    <a:srgbClr val="008000"/>
                  </a:gs>
                  <a:gs pos="100000">
                    <a:srgbClr val="000099"/>
                  </a:gs>
                </a:gsLst>
                <a:lin ang="5400000" scaled="1"/>
              </a:gradFill>
              <a:ln>
                <a:noFill/>
              </a:ln>
              <a:extLst>
                <a:ext uri="{91240B29-F687-4F45-9708-019B960494DF}">
                  <a14:hiddenLine xmlns:a14="http://schemas.microsoft.com/office/drawing/2010/main" w="1905">
                    <a:solidFill>
                      <a:srgbClr val="000000"/>
                    </a:solidFill>
                    <a:prstDash val="sysDot"/>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40972" name="Freeform 14"/>
            <p:cNvSpPr>
              <a:spLocks/>
            </p:cNvSpPr>
            <p:nvPr/>
          </p:nvSpPr>
          <p:spPr bwMode="auto">
            <a:xfrm>
              <a:off x="2453" y="3048"/>
              <a:ext cx="1073" cy="1078"/>
            </a:xfrm>
            <a:custGeom>
              <a:avLst/>
              <a:gdLst>
                <a:gd name="T0" fmla="*/ 54 w 1073"/>
                <a:gd name="T1" fmla="*/ 20 h 1078"/>
                <a:gd name="T2" fmla="*/ 116 w 1073"/>
                <a:gd name="T3" fmla="*/ 43 h 1078"/>
                <a:gd name="T4" fmla="*/ 202 w 1073"/>
                <a:gd name="T5" fmla="*/ 70 h 1078"/>
                <a:gd name="T6" fmla="*/ 290 w 1073"/>
                <a:gd name="T7" fmla="*/ 91 h 1078"/>
                <a:gd name="T8" fmla="*/ 386 w 1073"/>
                <a:gd name="T9" fmla="*/ 109 h 1078"/>
                <a:gd name="T10" fmla="*/ 499 w 1073"/>
                <a:gd name="T11" fmla="*/ 119 h 1078"/>
                <a:gd name="T12" fmla="*/ 612 w 1073"/>
                <a:gd name="T13" fmla="*/ 119 h 1078"/>
                <a:gd name="T14" fmla="*/ 733 w 1073"/>
                <a:gd name="T15" fmla="*/ 103 h 1078"/>
                <a:gd name="T16" fmla="*/ 819 w 1073"/>
                <a:gd name="T17" fmla="*/ 85 h 1078"/>
                <a:gd name="T18" fmla="*/ 893 w 1073"/>
                <a:gd name="T19" fmla="*/ 63 h 1078"/>
                <a:gd name="T20" fmla="*/ 970 w 1073"/>
                <a:gd name="T21" fmla="*/ 35 h 1078"/>
                <a:gd name="T22" fmla="*/ 1027 w 1073"/>
                <a:gd name="T23" fmla="*/ 12 h 1078"/>
                <a:gd name="T24" fmla="*/ 1055 w 1073"/>
                <a:gd name="T25" fmla="*/ 30 h 1078"/>
                <a:gd name="T26" fmla="*/ 1062 w 1073"/>
                <a:gd name="T27" fmla="*/ 85 h 1078"/>
                <a:gd name="T28" fmla="*/ 1070 w 1073"/>
                <a:gd name="T29" fmla="*/ 166 h 1078"/>
                <a:gd name="T30" fmla="*/ 1073 w 1073"/>
                <a:gd name="T31" fmla="*/ 227 h 1078"/>
                <a:gd name="T32" fmla="*/ 1067 w 1073"/>
                <a:gd name="T33" fmla="*/ 307 h 1078"/>
                <a:gd name="T34" fmla="*/ 1054 w 1073"/>
                <a:gd name="T35" fmla="*/ 393 h 1078"/>
                <a:gd name="T36" fmla="*/ 1031 w 1073"/>
                <a:gd name="T37" fmla="*/ 488 h 1078"/>
                <a:gd name="T38" fmla="*/ 998 w 1073"/>
                <a:gd name="T39" fmla="*/ 574 h 1078"/>
                <a:gd name="T40" fmla="*/ 958 w 1073"/>
                <a:gd name="T41" fmla="*/ 655 h 1078"/>
                <a:gd name="T42" fmla="*/ 912 w 1073"/>
                <a:gd name="T43" fmla="*/ 730 h 1078"/>
                <a:gd name="T44" fmla="*/ 855 w 1073"/>
                <a:gd name="T45" fmla="*/ 809 h 1078"/>
                <a:gd name="T46" fmla="*/ 784 w 1073"/>
                <a:gd name="T47" fmla="*/ 887 h 1078"/>
                <a:gd name="T48" fmla="*/ 704 w 1073"/>
                <a:gd name="T49" fmla="*/ 959 h 1078"/>
                <a:gd name="T50" fmla="*/ 627 w 1073"/>
                <a:gd name="T51" fmla="*/ 1016 h 1078"/>
                <a:gd name="T52" fmla="*/ 558 w 1073"/>
                <a:gd name="T53" fmla="*/ 1059 h 1078"/>
                <a:gd name="T54" fmla="*/ 497 w 1073"/>
                <a:gd name="T55" fmla="*/ 1061 h 1078"/>
                <a:gd name="T56" fmla="*/ 430 w 1073"/>
                <a:gd name="T57" fmla="*/ 1018 h 1078"/>
                <a:gd name="T58" fmla="*/ 366 w 1073"/>
                <a:gd name="T59" fmla="*/ 970 h 1078"/>
                <a:gd name="T60" fmla="*/ 300 w 1073"/>
                <a:gd name="T61" fmla="*/ 914 h 1078"/>
                <a:gd name="T62" fmla="*/ 223 w 1073"/>
                <a:gd name="T63" fmla="*/ 827 h 1078"/>
                <a:gd name="T64" fmla="*/ 166 w 1073"/>
                <a:gd name="T65" fmla="*/ 754 h 1078"/>
                <a:gd name="T66" fmla="*/ 116 w 1073"/>
                <a:gd name="T67" fmla="*/ 674 h 1078"/>
                <a:gd name="T68" fmla="*/ 74 w 1073"/>
                <a:gd name="T69" fmla="*/ 587 h 1078"/>
                <a:gd name="T70" fmla="*/ 41 w 1073"/>
                <a:gd name="T71" fmla="*/ 497 h 1078"/>
                <a:gd name="T72" fmla="*/ 16 w 1073"/>
                <a:gd name="T73" fmla="*/ 406 h 1078"/>
                <a:gd name="T74" fmla="*/ 1 w 1073"/>
                <a:gd name="T75" fmla="*/ 307 h 1078"/>
                <a:gd name="T76" fmla="*/ 0 w 1073"/>
                <a:gd name="T77" fmla="*/ 208 h 1078"/>
                <a:gd name="T78" fmla="*/ 5 w 1073"/>
                <a:gd name="T79" fmla="*/ 110 h 1078"/>
                <a:gd name="T80" fmla="*/ 18 w 1073"/>
                <a:gd name="T81" fmla="*/ 29 h 107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73"/>
                <a:gd name="T124" fmla="*/ 0 h 1078"/>
                <a:gd name="T125" fmla="*/ 1073 w 1073"/>
                <a:gd name="T126" fmla="*/ 1078 h 107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73" h="1078">
                  <a:moveTo>
                    <a:pt x="24" y="2"/>
                  </a:moveTo>
                  <a:lnTo>
                    <a:pt x="54" y="20"/>
                  </a:lnTo>
                  <a:lnTo>
                    <a:pt x="87" y="33"/>
                  </a:lnTo>
                  <a:lnTo>
                    <a:pt x="116" y="43"/>
                  </a:lnTo>
                  <a:lnTo>
                    <a:pt x="162" y="60"/>
                  </a:lnTo>
                  <a:lnTo>
                    <a:pt x="202" y="70"/>
                  </a:lnTo>
                  <a:lnTo>
                    <a:pt x="244" y="82"/>
                  </a:lnTo>
                  <a:lnTo>
                    <a:pt x="290" y="91"/>
                  </a:lnTo>
                  <a:lnTo>
                    <a:pt x="336" y="101"/>
                  </a:lnTo>
                  <a:lnTo>
                    <a:pt x="386" y="109"/>
                  </a:lnTo>
                  <a:lnTo>
                    <a:pt x="443" y="114"/>
                  </a:lnTo>
                  <a:lnTo>
                    <a:pt x="499" y="119"/>
                  </a:lnTo>
                  <a:lnTo>
                    <a:pt x="550" y="119"/>
                  </a:lnTo>
                  <a:lnTo>
                    <a:pt x="612" y="119"/>
                  </a:lnTo>
                  <a:lnTo>
                    <a:pt x="681" y="109"/>
                  </a:lnTo>
                  <a:lnTo>
                    <a:pt x="733" y="103"/>
                  </a:lnTo>
                  <a:lnTo>
                    <a:pt x="771" y="95"/>
                  </a:lnTo>
                  <a:lnTo>
                    <a:pt x="819" y="85"/>
                  </a:lnTo>
                  <a:lnTo>
                    <a:pt x="857" y="75"/>
                  </a:lnTo>
                  <a:lnTo>
                    <a:pt x="893" y="63"/>
                  </a:lnTo>
                  <a:lnTo>
                    <a:pt x="937" y="46"/>
                  </a:lnTo>
                  <a:lnTo>
                    <a:pt x="970" y="35"/>
                  </a:lnTo>
                  <a:lnTo>
                    <a:pt x="1001" y="21"/>
                  </a:lnTo>
                  <a:lnTo>
                    <a:pt x="1027" y="12"/>
                  </a:lnTo>
                  <a:lnTo>
                    <a:pt x="1047" y="0"/>
                  </a:lnTo>
                  <a:lnTo>
                    <a:pt x="1055" y="30"/>
                  </a:lnTo>
                  <a:lnTo>
                    <a:pt x="1060" y="60"/>
                  </a:lnTo>
                  <a:lnTo>
                    <a:pt x="1062" y="85"/>
                  </a:lnTo>
                  <a:lnTo>
                    <a:pt x="1068" y="132"/>
                  </a:lnTo>
                  <a:lnTo>
                    <a:pt x="1070" y="166"/>
                  </a:lnTo>
                  <a:lnTo>
                    <a:pt x="1073" y="199"/>
                  </a:lnTo>
                  <a:lnTo>
                    <a:pt x="1073" y="227"/>
                  </a:lnTo>
                  <a:lnTo>
                    <a:pt x="1068" y="273"/>
                  </a:lnTo>
                  <a:lnTo>
                    <a:pt x="1067" y="307"/>
                  </a:lnTo>
                  <a:lnTo>
                    <a:pt x="1062" y="347"/>
                  </a:lnTo>
                  <a:lnTo>
                    <a:pt x="1054" y="393"/>
                  </a:lnTo>
                  <a:lnTo>
                    <a:pt x="1047" y="431"/>
                  </a:lnTo>
                  <a:lnTo>
                    <a:pt x="1031" y="488"/>
                  </a:lnTo>
                  <a:lnTo>
                    <a:pt x="1016" y="532"/>
                  </a:lnTo>
                  <a:lnTo>
                    <a:pt x="998" y="574"/>
                  </a:lnTo>
                  <a:lnTo>
                    <a:pt x="981" y="611"/>
                  </a:lnTo>
                  <a:lnTo>
                    <a:pt x="958" y="655"/>
                  </a:lnTo>
                  <a:lnTo>
                    <a:pt x="935" y="696"/>
                  </a:lnTo>
                  <a:lnTo>
                    <a:pt x="912" y="730"/>
                  </a:lnTo>
                  <a:lnTo>
                    <a:pt x="886" y="766"/>
                  </a:lnTo>
                  <a:lnTo>
                    <a:pt x="855" y="809"/>
                  </a:lnTo>
                  <a:lnTo>
                    <a:pt x="819" y="853"/>
                  </a:lnTo>
                  <a:lnTo>
                    <a:pt x="784" y="887"/>
                  </a:lnTo>
                  <a:lnTo>
                    <a:pt x="747" y="924"/>
                  </a:lnTo>
                  <a:lnTo>
                    <a:pt x="704" y="959"/>
                  </a:lnTo>
                  <a:lnTo>
                    <a:pt x="660" y="991"/>
                  </a:lnTo>
                  <a:lnTo>
                    <a:pt x="627" y="1016"/>
                  </a:lnTo>
                  <a:lnTo>
                    <a:pt x="596" y="1038"/>
                  </a:lnTo>
                  <a:lnTo>
                    <a:pt x="558" y="1059"/>
                  </a:lnTo>
                  <a:lnTo>
                    <a:pt x="528" y="1078"/>
                  </a:lnTo>
                  <a:lnTo>
                    <a:pt x="497" y="1061"/>
                  </a:lnTo>
                  <a:lnTo>
                    <a:pt x="469" y="1044"/>
                  </a:lnTo>
                  <a:lnTo>
                    <a:pt x="430" y="1018"/>
                  </a:lnTo>
                  <a:lnTo>
                    <a:pt x="399" y="996"/>
                  </a:lnTo>
                  <a:lnTo>
                    <a:pt x="366" y="970"/>
                  </a:lnTo>
                  <a:lnTo>
                    <a:pt x="336" y="945"/>
                  </a:lnTo>
                  <a:lnTo>
                    <a:pt x="300" y="914"/>
                  </a:lnTo>
                  <a:lnTo>
                    <a:pt x="267" y="877"/>
                  </a:lnTo>
                  <a:lnTo>
                    <a:pt x="223" y="827"/>
                  </a:lnTo>
                  <a:lnTo>
                    <a:pt x="192" y="788"/>
                  </a:lnTo>
                  <a:lnTo>
                    <a:pt x="166" y="754"/>
                  </a:lnTo>
                  <a:lnTo>
                    <a:pt x="138" y="710"/>
                  </a:lnTo>
                  <a:lnTo>
                    <a:pt x="116" y="674"/>
                  </a:lnTo>
                  <a:lnTo>
                    <a:pt x="93" y="628"/>
                  </a:lnTo>
                  <a:lnTo>
                    <a:pt x="74" y="587"/>
                  </a:lnTo>
                  <a:lnTo>
                    <a:pt x="59" y="551"/>
                  </a:lnTo>
                  <a:lnTo>
                    <a:pt x="41" y="497"/>
                  </a:lnTo>
                  <a:lnTo>
                    <a:pt x="28" y="458"/>
                  </a:lnTo>
                  <a:lnTo>
                    <a:pt x="16" y="406"/>
                  </a:lnTo>
                  <a:lnTo>
                    <a:pt x="10" y="368"/>
                  </a:lnTo>
                  <a:lnTo>
                    <a:pt x="1" y="307"/>
                  </a:lnTo>
                  <a:lnTo>
                    <a:pt x="0" y="261"/>
                  </a:lnTo>
                  <a:lnTo>
                    <a:pt x="0" y="208"/>
                  </a:lnTo>
                  <a:lnTo>
                    <a:pt x="1" y="153"/>
                  </a:lnTo>
                  <a:lnTo>
                    <a:pt x="5" y="110"/>
                  </a:lnTo>
                  <a:lnTo>
                    <a:pt x="11" y="64"/>
                  </a:lnTo>
                  <a:lnTo>
                    <a:pt x="18" y="29"/>
                  </a:lnTo>
                  <a:lnTo>
                    <a:pt x="24" y="2"/>
                  </a:lnTo>
                  <a:close/>
                </a:path>
              </a:pathLst>
            </a:custGeom>
            <a:gradFill rotWithShape="0">
              <a:gsLst>
                <a:gs pos="0">
                  <a:srgbClr val="0000CC"/>
                </a:gs>
                <a:gs pos="100000">
                  <a:srgbClr val="CC6600"/>
                </a:gs>
              </a:gsLst>
              <a:lin ang="0" scaled="1"/>
            </a:gradFill>
            <a:ln>
              <a:noFill/>
            </a:ln>
            <a:extLst>
              <a:ext uri="{91240B29-F687-4F45-9708-019B960494DF}">
                <a14:hiddenLine xmlns:a14="http://schemas.microsoft.com/office/drawing/2010/main" w="1905">
                  <a:solidFill>
                    <a:srgbClr val="000000"/>
                  </a:solidFill>
                  <a:prstDash val="sysDot"/>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grpSp>
        <p:nvGrpSpPr>
          <p:cNvPr id="40968" name="Group 15"/>
          <p:cNvGrpSpPr>
            <a:grpSpLocks/>
          </p:cNvGrpSpPr>
          <p:nvPr/>
        </p:nvGrpSpPr>
        <p:grpSpPr bwMode="auto">
          <a:xfrm>
            <a:off x="2998788" y="2035175"/>
            <a:ext cx="4119562" cy="2308225"/>
            <a:chOff x="2644" y="2503"/>
            <a:chExt cx="724" cy="672"/>
          </a:xfrm>
        </p:grpSpPr>
        <p:sp>
          <p:nvSpPr>
            <p:cNvPr id="40969" name="Oval 16"/>
            <p:cNvSpPr>
              <a:spLocks noChangeArrowheads="1"/>
            </p:cNvSpPr>
            <p:nvPr/>
          </p:nvSpPr>
          <p:spPr bwMode="auto">
            <a:xfrm>
              <a:off x="2644" y="2503"/>
              <a:ext cx="720" cy="672"/>
            </a:xfrm>
            <a:prstGeom prst="ellipse">
              <a:avLst/>
            </a:pr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5585" name="Text Box 17"/>
            <p:cNvSpPr txBox="1">
              <a:spLocks noChangeArrowheads="1"/>
            </p:cNvSpPr>
            <p:nvPr/>
          </p:nvSpPr>
          <p:spPr bwMode="auto">
            <a:xfrm>
              <a:off x="2644" y="2623"/>
              <a:ext cx="724" cy="347"/>
            </a:xfrm>
            <a:prstGeom prst="rect">
              <a:avLst/>
            </a:prstGeom>
            <a:noFill/>
            <a:ln w="9525">
              <a:noFill/>
              <a:miter lim="800000"/>
              <a:headEnd/>
              <a:tailEnd/>
            </a:ln>
            <a:effectLst/>
          </p:spPr>
          <p:txBody>
            <a:bodyPr>
              <a:spAutoFit/>
            </a:bodyPr>
            <a:lstStyle/>
            <a:p>
              <a:pPr algn="ctr" eaLnBrk="0" hangingPunct="0">
                <a:defRPr/>
              </a:pPr>
              <a:endParaRPr lang="en-US" sz="3600" b="1">
                <a:effectLst>
                  <a:outerShdw blurRad="38100" dist="38100" dir="2700000" algn="tl">
                    <a:srgbClr val="C0C0C0"/>
                  </a:outerShdw>
                </a:effectLst>
                <a:latin typeface="Arial Black" pitchFamily="34" charset="0"/>
              </a:endParaRPr>
            </a:p>
            <a:p>
              <a:pPr algn="ctr" eaLnBrk="0" hangingPunct="0">
                <a:defRPr/>
              </a:pPr>
              <a:r>
                <a:rPr lang="en-US" sz="3600" b="1">
                  <a:solidFill>
                    <a:srgbClr val="CC3300"/>
                  </a:solidFill>
                  <a:effectLst>
                    <a:outerShdw blurRad="38100" dist="38100" dir="2700000" algn="tl">
                      <a:srgbClr val="C0C0C0"/>
                    </a:outerShdw>
                  </a:effectLst>
                  <a:latin typeface="Arial Black" pitchFamily="34" charset="0"/>
                </a:rPr>
                <a:t>TERIMA KASIH</a:t>
              </a:r>
              <a:endParaRPr lang="en-US" sz="2400">
                <a:latin typeface="Times New Roman" pitchFamily="18" charset="0"/>
              </a:endParaRPr>
            </a:p>
          </p:txBody>
        </p:sp>
      </p:grpSp>
    </p:spTree>
  </p:cSld>
  <p:clrMapOvr>
    <a:masterClrMapping/>
  </p:clrMapOvr>
  <p:transition>
    <p:spli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000000">
                      <a:alpha val="43137"/>
                    </a:srgbClr>
                  </a:outerShdw>
                </a:effectLst>
              </a:rPr>
              <a:t/>
            </a:r>
            <a:br>
              <a:rPr lang="en-US" b="1" dirty="0" smtClean="0">
                <a:solidFill>
                  <a:srgbClr val="C00000"/>
                </a:solidFill>
                <a:effectLst>
                  <a:outerShdw blurRad="38100" dist="38100" dir="2700000" algn="tl">
                    <a:srgbClr val="000000">
                      <a:alpha val="43137"/>
                    </a:srgbClr>
                  </a:outerShdw>
                </a:effectLst>
              </a:rPr>
            </a:br>
            <a:r>
              <a:rPr lang="en-US" b="1" dirty="0" smtClean="0">
                <a:solidFill>
                  <a:srgbClr val="C00000"/>
                </a:solidFill>
                <a:effectLst>
                  <a:outerShdw blurRad="38100" dist="38100" dir="2700000" algn="tl">
                    <a:srgbClr val="000000">
                      <a:alpha val="43137"/>
                    </a:srgbClr>
                  </a:outerShdw>
                </a:effectLst>
              </a:rPr>
              <a:t>Introduction </a:t>
            </a:r>
            <a:r>
              <a:rPr lang="en-US" b="1" dirty="0">
                <a:solidFill>
                  <a:srgbClr val="C00000"/>
                </a:solidFill>
                <a:effectLst>
                  <a:outerShdw blurRad="38100" dist="38100" dir="2700000" algn="tl">
                    <a:srgbClr val="000000">
                      <a:alpha val="43137"/>
                    </a:srgbClr>
                  </a:outerShdw>
                </a:effectLst>
              </a:rPr>
              <a:t>to Prolog</a:t>
            </a:r>
            <a:br>
              <a:rPr lang="en-US" b="1" dirty="0">
                <a:solidFill>
                  <a:srgbClr val="C00000"/>
                </a:solidFill>
                <a:effectLst>
                  <a:outerShdw blurRad="38100" dist="38100" dir="2700000" algn="tl">
                    <a:srgbClr val="000000">
                      <a:alpha val="43137"/>
                    </a:srgbClr>
                  </a:outerShdw>
                </a:effectLst>
              </a:rPr>
            </a:br>
            <a:r>
              <a:rPr lang="en-US" dirty="0">
                <a:solidFill>
                  <a:srgbClr val="C00000"/>
                </a:solidFill>
              </a:rPr>
              <a:t/>
            </a:r>
            <a:br>
              <a:rPr lang="en-US" dirty="0">
                <a:solidFill>
                  <a:srgbClr val="C00000"/>
                </a:solidFill>
              </a:rPr>
            </a:br>
            <a:endParaRPr lang="en-US" dirty="0">
              <a:solidFill>
                <a:srgbClr val="C00000"/>
              </a:solidFill>
            </a:endParaRPr>
          </a:p>
        </p:txBody>
      </p:sp>
      <p:sp>
        <p:nvSpPr>
          <p:cNvPr id="5123" name="Rectangle 3"/>
          <p:cNvSpPr>
            <a:spLocks noGrp="1" noChangeArrowheads="1"/>
          </p:cNvSpPr>
          <p:nvPr>
            <p:ph type="body" idx="1"/>
          </p:nvPr>
        </p:nvSpPr>
        <p:spPr>
          <a:xfrm>
            <a:off x="914400" y="1524000"/>
            <a:ext cx="7772400" cy="4114800"/>
          </a:xfrm>
        </p:spPr>
        <p:txBody>
          <a:bodyPr/>
          <a:lstStyle/>
          <a:p>
            <a:pPr>
              <a:lnSpc>
                <a:spcPct val="90000"/>
              </a:lnSpc>
            </a:pPr>
            <a:r>
              <a:rPr lang="en-US" altLang="id-ID" smtClean="0"/>
              <a:t>Prolog is a logic programming language</a:t>
            </a:r>
          </a:p>
          <a:p>
            <a:pPr>
              <a:lnSpc>
                <a:spcPct val="90000"/>
              </a:lnSpc>
            </a:pPr>
            <a:r>
              <a:rPr lang="en-US" altLang="id-ID" smtClean="0"/>
              <a:t>Prolog is based upon First Order Logic (FOL)</a:t>
            </a:r>
          </a:p>
          <a:p>
            <a:pPr>
              <a:lnSpc>
                <a:spcPct val="90000"/>
              </a:lnSpc>
            </a:pPr>
            <a:r>
              <a:rPr lang="en-US" altLang="id-ID" smtClean="0"/>
              <a:t>A Prolog program consists of a Knowledge Base composed of:</a:t>
            </a:r>
          </a:p>
          <a:p>
            <a:pPr>
              <a:lnSpc>
                <a:spcPct val="90000"/>
              </a:lnSpc>
              <a:buFontTx/>
              <a:buNone/>
            </a:pPr>
            <a:r>
              <a:rPr lang="en-US" altLang="id-ID" smtClean="0"/>
              <a:t>        facts</a:t>
            </a:r>
          </a:p>
          <a:p>
            <a:pPr>
              <a:lnSpc>
                <a:spcPct val="90000"/>
              </a:lnSpc>
              <a:buFontTx/>
              <a:buNone/>
            </a:pPr>
            <a:r>
              <a:rPr lang="en-US" altLang="id-ID" smtClean="0"/>
              <a:t>        rules</a:t>
            </a:r>
          </a:p>
          <a:p>
            <a:pPr>
              <a:lnSpc>
                <a:spcPct val="90000"/>
              </a:lnSpc>
            </a:pPr>
            <a:r>
              <a:rPr lang="en-US" altLang="id-ID" smtClean="0"/>
              <a:t>All facts and rules must be expressed as Horn Clauses</a:t>
            </a:r>
          </a:p>
          <a:p>
            <a:pPr>
              <a:lnSpc>
                <a:spcPct val="90000"/>
              </a:lnSpc>
            </a:pPr>
            <a:endParaRPr lang="en-US" altLang="id-ID" smtClean="0"/>
          </a:p>
        </p:txBody>
      </p:sp>
    </p:spTree>
  </p:cSld>
  <p:clrMapOvr>
    <a:masterClrMapping/>
  </p:clrMapOvr>
  <p:transition>
    <p:spli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1026"/>
          <p:cNvSpPr>
            <a:spLocks noGrp="1" noChangeArrowheads="1"/>
          </p:cNvSpPr>
          <p:nvPr>
            <p:ph type="title"/>
          </p:nvPr>
        </p:nvSpPr>
        <p:spPr/>
        <p:txBody>
          <a:bodyPr/>
          <a:lstStyle/>
          <a:p>
            <a:pPr>
              <a:defRPr/>
            </a:pPr>
            <a:r>
              <a:rPr lang="en-US" dirty="0" smtClean="0">
                <a:solidFill>
                  <a:srgbClr val="C00000"/>
                </a:solidFill>
              </a:rPr>
              <a:t/>
            </a:r>
            <a:br>
              <a:rPr lang="en-US" dirty="0" smtClean="0">
                <a:solidFill>
                  <a:srgbClr val="C00000"/>
                </a:solidFill>
              </a:rPr>
            </a:br>
            <a:r>
              <a:rPr lang="en-US" b="1" dirty="0" smtClean="0">
                <a:solidFill>
                  <a:srgbClr val="C00000"/>
                </a:solidFill>
                <a:effectLst>
                  <a:outerShdw blurRad="38100" dist="38100" dir="2700000" algn="tl">
                    <a:srgbClr val="000000">
                      <a:alpha val="43137"/>
                    </a:srgbClr>
                  </a:outerShdw>
                </a:effectLst>
              </a:rPr>
              <a:t>Syntax </a:t>
            </a:r>
            <a:r>
              <a:rPr lang="en-US" b="1" dirty="0">
                <a:solidFill>
                  <a:srgbClr val="C00000"/>
                </a:solidFill>
                <a:effectLst>
                  <a:outerShdw blurRad="38100" dist="38100" dir="2700000" algn="tl">
                    <a:srgbClr val="000000">
                      <a:alpha val="43137"/>
                    </a:srgbClr>
                  </a:outerShdw>
                </a:effectLst>
              </a:rPr>
              <a:t>Rules</a:t>
            </a:r>
            <a:br>
              <a:rPr lang="en-US" b="1" dirty="0">
                <a:solidFill>
                  <a:srgbClr val="C00000"/>
                </a:solidFill>
                <a:effectLst>
                  <a:outerShdw blurRad="38100" dist="38100" dir="2700000" algn="tl">
                    <a:srgbClr val="000000">
                      <a:alpha val="43137"/>
                    </a:srgbClr>
                  </a:outerShdw>
                </a:effectLst>
              </a:rPr>
            </a:br>
            <a:r>
              <a:rPr lang="en-US" dirty="0"/>
              <a:t/>
            </a:r>
            <a:br>
              <a:rPr lang="en-US" dirty="0"/>
            </a:br>
            <a:endParaRPr lang="en-US" dirty="0"/>
          </a:p>
        </p:txBody>
      </p:sp>
      <p:sp>
        <p:nvSpPr>
          <p:cNvPr id="6147" name="Rectangle 1027"/>
          <p:cNvSpPr>
            <a:spLocks noGrp="1" noChangeArrowheads="1"/>
          </p:cNvSpPr>
          <p:nvPr>
            <p:ph type="body" idx="1"/>
          </p:nvPr>
        </p:nvSpPr>
        <p:spPr>
          <a:xfrm>
            <a:off x="914400" y="1417638"/>
            <a:ext cx="8229600" cy="4525962"/>
          </a:xfrm>
        </p:spPr>
        <p:txBody>
          <a:bodyPr/>
          <a:lstStyle/>
          <a:p>
            <a:pPr>
              <a:lnSpc>
                <a:spcPct val="90000"/>
              </a:lnSpc>
            </a:pPr>
            <a:r>
              <a:rPr lang="en-US" altLang="id-ID" smtClean="0"/>
              <a:t>Predicates (functors) must start with lower-case letter.</a:t>
            </a:r>
          </a:p>
          <a:p>
            <a:pPr>
              <a:lnSpc>
                <a:spcPct val="90000"/>
              </a:lnSpc>
            </a:pPr>
            <a:r>
              <a:rPr lang="en-US" altLang="id-ID" smtClean="0"/>
              <a:t>Constants begin with a lower-case letter or number.</a:t>
            </a:r>
          </a:p>
          <a:p>
            <a:pPr>
              <a:lnSpc>
                <a:spcPct val="90000"/>
              </a:lnSpc>
            </a:pPr>
            <a:r>
              <a:rPr lang="en-US" altLang="id-ID" smtClean="0"/>
              <a:t>Variables begin with an upper-case letter or an (_).</a:t>
            </a:r>
          </a:p>
          <a:p>
            <a:pPr>
              <a:lnSpc>
                <a:spcPct val="90000"/>
              </a:lnSpc>
            </a:pPr>
            <a:r>
              <a:rPr lang="en-US" altLang="id-ID" smtClean="0"/>
              <a:t>All sentences (clauses) must end with a period (.) .</a:t>
            </a:r>
          </a:p>
          <a:p>
            <a:pPr>
              <a:lnSpc>
                <a:spcPct val="90000"/>
              </a:lnSpc>
            </a:pPr>
            <a:endParaRPr lang="en-US" altLang="id-ID" smtClean="0"/>
          </a:p>
        </p:txBody>
      </p:sp>
    </p:spTree>
  </p:cSld>
  <p:clrMapOvr>
    <a:masterClrMapping/>
  </p:clrMapOvr>
  <p:transition>
    <p:spli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defRPr/>
            </a:pPr>
            <a:r>
              <a:rPr lang="en-US" dirty="0" smtClean="0">
                <a:solidFill>
                  <a:srgbClr val="C00000"/>
                </a:solidFill>
              </a:rPr>
              <a:t/>
            </a:r>
            <a:br>
              <a:rPr lang="en-US" dirty="0" smtClean="0">
                <a:solidFill>
                  <a:srgbClr val="C00000"/>
                </a:solidFill>
              </a:rPr>
            </a:br>
            <a:r>
              <a:rPr lang="en-US" b="1" dirty="0" smtClean="0">
                <a:solidFill>
                  <a:srgbClr val="C00000"/>
                </a:solidFill>
                <a:effectLst>
                  <a:outerShdw blurRad="38100" dist="38100" dir="2700000" algn="tl">
                    <a:srgbClr val="000000">
                      <a:alpha val="43137"/>
                    </a:srgbClr>
                  </a:outerShdw>
                </a:effectLst>
              </a:rPr>
              <a:t>Clauses</a:t>
            </a:r>
            <a:r>
              <a:rPr lang="en-US" b="1" dirty="0">
                <a:solidFill>
                  <a:srgbClr val="C00000"/>
                </a:solidFill>
                <a:effectLst>
                  <a:outerShdw blurRad="38100" dist="38100" dir="2700000" algn="tl">
                    <a:srgbClr val="000000">
                      <a:alpha val="43137"/>
                    </a:srgbClr>
                  </a:outerShdw>
                </a:effectLst>
              </a:rPr>
              <a:t/>
            </a:r>
            <a:br>
              <a:rPr lang="en-US" b="1" dirty="0">
                <a:solidFill>
                  <a:srgbClr val="C00000"/>
                </a:solidFill>
                <a:effectLst>
                  <a:outerShdw blurRad="38100" dist="38100" dir="2700000" algn="tl">
                    <a:srgbClr val="000000">
                      <a:alpha val="43137"/>
                    </a:srgbClr>
                  </a:outerShdw>
                </a:effectLst>
              </a:rPr>
            </a:br>
            <a:endParaRPr lang="en-US" b="1" dirty="0">
              <a:solidFill>
                <a:srgbClr val="C00000"/>
              </a:solidFill>
              <a:effectLst>
                <a:outerShdw blurRad="38100" dist="38100" dir="2700000" algn="tl">
                  <a:srgbClr val="000000">
                    <a:alpha val="43137"/>
                  </a:srgbClr>
                </a:outerShdw>
              </a:effectLst>
            </a:endParaRPr>
          </a:p>
        </p:txBody>
      </p:sp>
      <p:sp>
        <p:nvSpPr>
          <p:cNvPr id="7171" name="Rectangle 3"/>
          <p:cNvSpPr>
            <a:spLocks noGrp="1" noChangeArrowheads="1"/>
          </p:cNvSpPr>
          <p:nvPr>
            <p:ph type="body" idx="1"/>
          </p:nvPr>
        </p:nvSpPr>
        <p:spPr>
          <a:xfrm>
            <a:off x="914400" y="1600200"/>
            <a:ext cx="8229600" cy="4525963"/>
          </a:xfrm>
        </p:spPr>
        <p:txBody>
          <a:bodyPr/>
          <a:lstStyle/>
          <a:p>
            <a:endParaRPr lang="en-US" altLang="id-ID" smtClean="0"/>
          </a:p>
          <a:p>
            <a:r>
              <a:rPr lang="en-US" altLang="id-ID" smtClean="0"/>
              <a:t>    All clauses have a head and a body.</a:t>
            </a:r>
          </a:p>
          <a:p>
            <a:pPr>
              <a:buFontTx/>
              <a:buNone/>
            </a:pPr>
            <a:r>
              <a:rPr lang="en-US" altLang="id-ID" smtClean="0"/>
              <a:t>	        head :- body.</a:t>
            </a:r>
          </a:p>
          <a:p>
            <a:r>
              <a:rPr lang="en-US" altLang="id-ID" smtClean="0"/>
              <a:t>    The symbol :- is read if</a:t>
            </a:r>
          </a:p>
          <a:p>
            <a:endParaRPr lang="en-US" altLang="id-ID" smtClean="0">
              <a:solidFill>
                <a:schemeClr val="bg1"/>
              </a:solidFill>
            </a:endParaRPr>
          </a:p>
        </p:txBody>
      </p:sp>
    </p:spTree>
  </p:cSld>
  <p:clrMapOvr>
    <a:masterClrMapping/>
  </p:clrMapOvr>
  <p:transition>
    <p:spli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1026"/>
          <p:cNvSpPr>
            <a:spLocks noGrp="1" noChangeArrowheads="1"/>
          </p:cNvSpPr>
          <p:nvPr>
            <p:ph type="title"/>
          </p:nvPr>
        </p:nvSpPr>
        <p:spPr/>
        <p:txBody>
          <a:bodyPr/>
          <a:lstStyle/>
          <a:p>
            <a:pPr>
              <a:defRPr/>
            </a:pPr>
            <a:r>
              <a:rPr lang="en-US" dirty="0" smtClean="0">
                <a:solidFill>
                  <a:srgbClr val="C00000"/>
                </a:solidFill>
              </a:rPr>
              <a:t/>
            </a:r>
            <a:br>
              <a:rPr lang="en-US" dirty="0" smtClean="0">
                <a:solidFill>
                  <a:srgbClr val="C00000"/>
                </a:solidFill>
              </a:rPr>
            </a:br>
            <a:r>
              <a:rPr lang="en-US" dirty="0" smtClean="0">
                <a:solidFill>
                  <a:srgbClr val="C00000"/>
                </a:solidFill>
              </a:rPr>
              <a:t/>
            </a:r>
            <a:br>
              <a:rPr lang="en-US" dirty="0" smtClean="0">
                <a:solidFill>
                  <a:srgbClr val="C00000"/>
                </a:solidFill>
              </a:rPr>
            </a:br>
            <a:r>
              <a:rPr lang="en-US" b="1" dirty="0" smtClean="0">
                <a:solidFill>
                  <a:srgbClr val="C00000"/>
                </a:solidFill>
                <a:effectLst>
                  <a:outerShdw blurRad="38100" dist="38100" dir="2700000" algn="tl">
                    <a:srgbClr val="000000">
                      <a:alpha val="43137"/>
                    </a:srgbClr>
                  </a:outerShdw>
                </a:effectLst>
              </a:rPr>
              <a:t>Facts </a:t>
            </a:r>
            <a:r>
              <a:rPr lang="en-US" b="1" dirty="0">
                <a:solidFill>
                  <a:srgbClr val="C00000"/>
                </a:solidFill>
                <a:effectLst>
                  <a:outerShdw blurRad="38100" dist="38100" dir="2700000" algn="tl">
                    <a:srgbClr val="000000">
                      <a:alpha val="43137"/>
                    </a:srgbClr>
                  </a:outerShdw>
                </a:effectLst>
              </a:rPr>
              <a:t/>
            </a:r>
            <a:br>
              <a:rPr lang="en-US" b="1" dirty="0">
                <a:solidFill>
                  <a:srgbClr val="C00000"/>
                </a:solidFill>
                <a:effectLst>
                  <a:outerShdw blurRad="38100" dist="38100" dir="2700000" algn="tl">
                    <a:srgbClr val="000000">
                      <a:alpha val="43137"/>
                    </a:srgbClr>
                  </a:outerShdw>
                </a:effectLst>
              </a:rPr>
            </a:br>
            <a:r>
              <a:rPr lang="en-US" dirty="0"/>
              <a:t/>
            </a:r>
            <a:br>
              <a:rPr lang="en-US" dirty="0"/>
            </a:br>
            <a:endParaRPr lang="en-US" dirty="0"/>
          </a:p>
        </p:txBody>
      </p:sp>
      <p:sp>
        <p:nvSpPr>
          <p:cNvPr id="8195" name="Rectangle 1027"/>
          <p:cNvSpPr>
            <a:spLocks noGrp="1" noChangeArrowheads="1"/>
          </p:cNvSpPr>
          <p:nvPr>
            <p:ph type="body" idx="1"/>
          </p:nvPr>
        </p:nvSpPr>
        <p:spPr>
          <a:xfrm>
            <a:off x="914400" y="1600200"/>
            <a:ext cx="8229600" cy="4525963"/>
          </a:xfrm>
        </p:spPr>
        <p:txBody>
          <a:bodyPr/>
          <a:lstStyle/>
          <a:p>
            <a:r>
              <a:rPr lang="en-US" altLang="id-ID" smtClean="0"/>
              <a:t>A fact is stated as a functor using constants.</a:t>
            </a:r>
          </a:p>
          <a:p>
            <a:pPr>
              <a:buFontTx/>
              <a:buNone/>
            </a:pPr>
            <a:r>
              <a:rPr lang="en-US" altLang="id-ID" smtClean="0"/>
              <a:t>	        e.g. dog(woff).</a:t>
            </a:r>
          </a:p>
          <a:p>
            <a:r>
              <a:rPr lang="en-US" altLang="id-ID" smtClean="0"/>
              <a:t>A fact has only a head</a:t>
            </a:r>
          </a:p>
          <a:p>
            <a:r>
              <a:rPr lang="en-US" altLang="id-ID" smtClean="0"/>
              <a:t>A fact may be a functor without an argument list. </a:t>
            </a:r>
          </a:p>
          <a:p>
            <a:r>
              <a:rPr lang="en-US" altLang="id-ID" smtClean="0"/>
              <a:t>A single constant.</a:t>
            </a:r>
          </a:p>
          <a:p>
            <a:pPr>
              <a:buFontTx/>
              <a:buNone/>
            </a:pPr>
            <a:r>
              <a:rPr lang="en-US" altLang="id-ID" smtClean="0"/>
              <a:t>	        e.g. woff.</a:t>
            </a:r>
          </a:p>
        </p:txBody>
      </p:sp>
    </p:spTree>
  </p:cSld>
  <p:clrMapOvr>
    <a:masterClrMapping/>
  </p:clrMapOvr>
  <p:transition>
    <p:spli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a:defRPr/>
            </a:pPr>
            <a:r>
              <a:rPr lang="en-US" dirty="0" smtClean="0">
                <a:solidFill>
                  <a:srgbClr val="C00000"/>
                </a:solidFill>
              </a:rPr>
              <a:t/>
            </a:r>
            <a:br>
              <a:rPr lang="en-US" dirty="0" smtClean="0">
                <a:solidFill>
                  <a:srgbClr val="C00000"/>
                </a:solidFill>
              </a:rPr>
            </a:br>
            <a:r>
              <a:rPr lang="en-US" b="1" dirty="0" smtClean="0">
                <a:solidFill>
                  <a:srgbClr val="C00000"/>
                </a:solidFill>
                <a:effectLst>
                  <a:outerShdw blurRad="38100" dist="38100" dir="2700000" algn="tl">
                    <a:srgbClr val="000000">
                      <a:alpha val="43137"/>
                    </a:srgbClr>
                  </a:outerShdw>
                </a:effectLst>
              </a:rPr>
              <a:t>Rules</a:t>
            </a:r>
            <a:r>
              <a:rPr lang="en-US" b="1" dirty="0">
                <a:solidFill>
                  <a:srgbClr val="C00000"/>
                </a:solidFill>
                <a:effectLst>
                  <a:outerShdw blurRad="38100" dist="38100" dir="2700000" algn="tl">
                    <a:srgbClr val="000000">
                      <a:alpha val="43137"/>
                    </a:srgbClr>
                  </a:outerShdw>
                </a:effectLst>
              </a:rPr>
              <a:t/>
            </a:r>
            <a:br>
              <a:rPr lang="en-US" b="1" dirty="0">
                <a:solidFill>
                  <a:srgbClr val="C00000"/>
                </a:solidFill>
                <a:effectLst>
                  <a:outerShdw blurRad="38100" dist="38100" dir="2700000" algn="tl">
                    <a:srgbClr val="000000">
                      <a:alpha val="43137"/>
                    </a:srgbClr>
                  </a:outerShdw>
                </a:effectLst>
              </a:rPr>
            </a:br>
            <a:r>
              <a:rPr lang="en-US" dirty="0">
                <a:solidFill>
                  <a:schemeClr val="bg1"/>
                </a:solidFill>
              </a:rPr>
              <a:t/>
            </a:r>
            <a:br>
              <a:rPr lang="en-US" dirty="0">
                <a:solidFill>
                  <a:schemeClr val="bg1"/>
                </a:solidFill>
              </a:rPr>
            </a:br>
            <a:endParaRPr lang="en-US" dirty="0"/>
          </a:p>
        </p:txBody>
      </p:sp>
      <p:sp>
        <p:nvSpPr>
          <p:cNvPr id="9219" name="Rectangle 3"/>
          <p:cNvSpPr>
            <a:spLocks noGrp="1" noChangeArrowheads="1"/>
          </p:cNvSpPr>
          <p:nvPr>
            <p:ph type="body" idx="1"/>
          </p:nvPr>
        </p:nvSpPr>
        <p:spPr>
          <a:xfrm>
            <a:off x="1219200" y="1417638"/>
            <a:ext cx="8229600" cy="4525962"/>
          </a:xfrm>
        </p:spPr>
        <p:txBody>
          <a:bodyPr/>
          <a:lstStyle/>
          <a:p>
            <a:r>
              <a:rPr lang="en-US" altLang="id-ID" smtClean="0"/>
              <a:t>A rule has both head and body</a:t>
            </a:r>
          </a:p>
          <a:p>
            <a:pPr>
              <a:buFontTx/>
              <a:buNone/>
            </a:pPr>
            <a:r>
              <a:rPr lang="en-US" altLang="id-ID" smtClean="0"/>
              <a:t>	        dog(X) :- barks(X), wags_tail(X)</a:t>
            </a:r>
          </a:p>
          <a:p>
            <a:pPr>
              <a:buFontTx/>
              <a:buNone/>
            </a:pPr>
            <a:r>
              <a:rPr lang="en-US" altLang="id-ID" smtClean="0"/>
              <a:t>		        </a:t>
            </a:r>
            <a:r>
              <a:rPr lang="en-US" altLang="id-ID" u="sng" smtClean="0"/>
              <a:t>head is</a:t>
            </a:r>
            <a:r>
              <a:rPr lang="en-US" altLang="id-ID" smtClean="0"/>
              <a:t>: dog(X)</a:t>
            </a:r>
          </a:p>
          <a:p>
            <a:pPr>
              <a:buFontTx/>
              <a:buNone/>
            </a:pPr>
            <a:r>
              <a:rPr lang="en-US" altLang="id-ID" smtClean="0"/>
              <a:t>		        </a:t>
            </a:r>
            <a:r>
              <a:rPr lang="en-US" altLang="id-ID" u="sng" smtClean="0"/>
              <a:t>body is</a:t>
            </a:r>
            <a:r>
              <a:rPr lang="en-US" altLang="id-ID" smtClean="0"/>
              <a:t>: barks(X), wags_tail(X)</a:t>
            </a:r>
          </a:p>
          <a:p>
            <a:r>
              <a:rPr lang="en-US" altLang="id-ID" smtClean="0"/>
              <a:t>FOL form: if body then head</a:t>
            </a:r>
          </a:p>
          <a:p>
            <a:pPr>
              <a:buFontTx/>
              <a:buNone/>
            </a:pPr>
            <a:r>
              <a:rPr lang="en-US" altLang="id-ID" smtClean="0"/>
              <a:t>	 </a:t>
            </a:r>
            <a:r>
              <a:rPr lang="en-US" altLang="id-ID" smtClean="0">
                <a:sym typeface="Symbol" panose="05050102010706020507" pitchFamily="18" charset="2"/>
              </a:rPr>
              <a:t></a:t>
            </a:r>
            <a:r>
              <a:rPr lang="en-US" altLang="id-ID" smtClean="0"/>
              <a:t>X (barks(X) </a:t>
            </a:r>
            <a:r>
              <a:rPr lang="en-US" altLang="id-ID" smtClean="0">
                <a:sym typeface="Symbol" panose="05050102010706020507" pitchFamily="18" charset="2"/>
              </a:rPr>
              <a:t></a:t>
            </a:r>
            <a:r>
              <a:rPr lang="en-US" altLang="id-ID" smtClean="0"/>
              <a:t> wags_tail(X) </a:t>
            </a:r>
            <a:r>
              <a:rPr lang="en-US" altLang="id-ID" smtClean="0">
                <a:sym typeface="Symbol" panose="05050102010706020507" pitchFamily="18" charset="2"/>
              </a:rPr>
              <a:t></a:t>
            </a:r>
            <a:r>
              <a:rPr lang="en-US" altLang="id-ID" smtClean="0"/>
              <a:t> dog(X))</a:t>
            </a:r>
            <a:endParaRPr lang="en-US" altLang="id-ID" b="1" smtClean="0"/>
          </a:p>
        </p:txBody>
      </p:sp>
    </p:spTree>
  </p:cSld>
  <p:clrMapOvr>
    <a:masterClrMapping/>
  </p:clrMapOvr>
  <p:transition>
    <p:spli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a:defRPr/>
            </a:pPr>
            <a:r>
              <a:rPr lang="en-US" dirty="0" smtClean="0">
                <a:solidFill>
                  <a:srgbClr val="C00000"/>
                </a:solidFill>
              </a:rPr>
              <a:t/>
            </a:r>
            <a:br>
              <a:rPr lang="en-US" dirty="0" smtClean="0">
                <a:solidFill>
                  <a:srgbClr val="C00000"/>
                </a:solidFill>
              </a:rPr>
            </a:br>
            <a:r>
              <a:rPr lang="en-US" dirty="0" smtClean="0">
                <a:solidFill>
                  <a:srgbClr val="C00000"/>
                </a:solidFill>
              </a:rPr>
              <a:t> </a:t>
            </a:r>
            <a:r>
              <a:rPr lang="en-US" b="1" dirty="0">
                <a:solidFill>
                  <a:srgbClr val="C00000"/>
                </a:solidFill>
                <a:effectLst>
                  <a:outerShdw blurRad="38100" dist="38100" dir="2700000" algn="tl">
                    <a:srgbClr val="000000">
                      <a:alpha val="43137"/>
                    </a:srgbClr>
                  </a:outerShdw>
                </a:effectLst>
              </a:rPr>
              <a:t>Prolog Program</a:t>
            </a:r>
            <a:br>
              <a:rPr lang="en-US" b="1" dirty="0">
                <a:solidFill>
                  <a:srgbClr val="C00000"/>
                </a:solidFill>
                <a:effectLst>
                  <a:outerShdw blurRad="38100" dist="38100" dir="2700000" algn="tl">
                    <a:srgbClr val="000000">
                      <a:alpha val="43137"/>
                    </a:srgbClr>
                  </a:outerShdw>
                </a:effectLst>
              </a:rPr>
            </a:br>
            <a:r>
              <a:rPr lang="en-US" dirty="0">
                <a:solidFill>
                  <a:schemeClr val="bg1"/>
                </a:solidFill>
              </a:rPr>
              <a:t/>
            </a:r>
            <a:br>
              <a:rPr lang="en-US" dirty="0">
                <a:solidFill>
                  <a:schemeClr val="bg1"/>
                </a:solidFill>
              </a:rPr>
            </a:br>
            <a:endParaRPr lang="en-US" dirty="0"/>
          </a:p>
        </p:txBody>
      </p:sp>
      <p:sp>
        <p:nvSpPr>
          <p:cNvPr id="10243" name="Rectangle 3"/>
          <p:cNvSpPr>
            <a:spLocks noGrp="1" noChangeArrowheads="1"/>
          </p:cNvSpPr>
          <p:nvPr>
            <p:ph type="body" idx="1"/>
          </p:nvPr>
        </p:nvSpPr>
        <p:spPr>
          <a:xfrm>
            <a:off x="990600" y="1752600"/>
            <a:ext cx="8153400" cy="4114800"/>
          </a:xfrm>
        </p:spPr>
        <p:txBody>
          <a:bodyPr/>
          <a:lstStyle/>
          <a:p>
            <a:pPr>
              <a:lnSpc>
                <a:spcPct val="90000"/>
              </a:lnSpc>
            </a:pPr>
            <a:r>
              <a:rPr lang="en-US" altLang="id-ID" sz="2800" smtClean="0"/>
              <a:t>Knowledge Base</a:t>
            </a:r>
          </a:p>
          <a:p>
            <a:pPr>
              <a:lnSpc>
                <a:spcPct val="90000"/>
              </a:lnSpc>
              <a:buFontTx/>
              <a:buNone/>
            </a:pPr>
            <a:r>
              <a:rPr lang="en-US" altLang="id-ID" sz="2800" smtClean="0"/>
              <a:t>		dog(X) :- barks(X), wags_tail(X).</a:t>
            </a:r>
          </a:p>
          <a:p>
            <a:pPr>
              <a:lnSpc>
                <a:spcPct val="90000"/>
              </a:lnSpc>
              <a:buFontTx/>
              <a:buNone/>
            </a:pPr>
            <a:r>
              <a:rPr lang="en-US" altLang="id-ID" sz="2800" smtClean="0"/>
              <a:t>		barks(woff).</a:t>
            </a:r>
          </a:p>
          <a:p>
            <a:pPr>
              <a:lnSpc>
                <a:spcPct val="90000"/>
              </a:lnSpc>
              <a:buFontTx/>
              <a:buNone/>
            </a:pPr>
            <a:r>
              <a:rPr lang="en-US" altLang="id-ID" sz="2800" smtClean="0"/>
              <a:t>		barks(spot).</a:t>
            </a:r>
          </a:p>
          <a:p>
            <a:pPr>
              <a:lnSpc>
                <a:spcPct val="90000"/>
              </a:lnSpc>
              <a:buFontTx/>
              <a:buNone/>
            </a:pPr>
            <a:r>
              <a:rPr lang="en-US" altLang="id-ID" sz="2800" smtClean="0"/>
              <a:t>		wags_tail(woff).</a:t>
            </a:r>
          </a:p>
          <a:p>
            <a:pPr>
              <a:lnSpc>
                <a:spcPct val="90000"/>
              </a:lnSpc>
            </a:pPr>
            <a:r>
              <a:rPr lang="en-US" altLang="id-ID" sz="2800" smtClean="0"/>
              <a:t>Queries</a:t>
            </a:r>
          </a:p>
          <a:p>
            <a:pPr>
              <a:lnSpc>
                <a:spcPct val="90000"/>
              </a:lnSpc>
              <a:buFontTx/>
              <a:buNone/>
            </a:pPr>
            <a:r>
              <a:rPr lang="en-US" altLang="id-ID" sz="2800" smtClean="0"/>
              <a:t>        ?- dog(woff) =&gt; yes</a:t>
            </a:r>
          </a:p>
          <a:p>
            <a:pPr>
              <a:lnSpc>
                <a:spcPct val="90000"/>
              </a:lnSpc>
              <a:buFontTx/>
              <a:buNone/>
            </a:pPr>
            <a:r>
              <a:rPr lang="en-US" altLang="id-ID" sz="2800" smtClean="0"/>
              <a:t>        ?- dog(spot) =&gt; no</a:t>
            </a:r>
          </a:p>
          <a:p>
            <a:pPr>
              <a:lnSpc>
                <a:spcPct val="90000"/>
              </a:lnSpc>
              <a:buFontTx/>
              <a:buNone/>
            </a:pPr>
            <a:r>
              <a:rPr lang="en-US" altLang="id-ID" sz="2800" smtClean="0"/>
              <a:t>			Means no more matches found.</a:t>
            </a:r>
          </a:p>
        </p:txBody>
      </p:sp>
    </p:spTree>
  </p:cSld>
  <p:clrMapOvr>
    <a:masterClrMapping/>
  </p:clrMapOvr>
  <p:transition>
    <p:split/>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6537</TotalTime>
  <Words>1491</Words>
  <Application>Microsoft Office PowerPoint</Application>
  <PresentationFormat>On-screen Show (4:3)</PresentationFormat>
  <Paragraphs>287</Paragraphs>
  <Slides>39</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Arial Narrow</vt:lpstr>
      <vt:lpstr>Garamond</vt:lpstr>
      <vt:lpstr>Symbol</vt:lpstr>
      <vt:lpstr>Times New Roman</vt:lpstr>
      <vt:lpstr>Courier New</vt:lpstr>
      <vt:lpstr>Arial Unicode MS</vt:lpstr>
      <vt:lpstr>Arial Black</vt:lpstr>
      <vt:lpstr>Default Design</vt:lpstr>
      <vt:lpstr>PowerPoint Presentation</vt:lpstr>
      <vt:lpstr>Introduction to Prolog</vt:lpstr>
      <vt:lpstr>PowerPoint Presentation</vt:lpstr>
      <vt:lpstr> Introduction to Prolog  </vt:lpstr>
      <vt:lpstr> Syntax Rules  </vt:lpstr>
      <vt:lpstr> Clauses </vt:lpstr>
      <vt:lpstr>  Facts   </vt:lpstr>
      <vt:lpstr> Rules  </vt:lpstr>
      <vt:lpstr>  Prolog Program  </vt:lpstr>
      <vt:lpstr> Using Variables  </vt:lpstr>
      <vt:lpstr> Prolog’s Search Algorithm  </vt:lpstr>
      <vt:lpstr> Unification  </vt:lpstr>
      <vt:lpstr>Contoh Unification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Backtracking</vt:lpstr>
      <vt:lpstr>Example: Backtracking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Exercise</vt:lpstr>
      <vt:lpstr>PowerPoint Presentation</vt:lpstr>
      <vt:lpstr>PowerPoint Presentation</vt:lpstr>
      <vt:lpstr>PowerPoint Presentation</vt:lpstr>
      <vt:lpstr>Contoh: Program Keluarga</vt:lpstr>
      <vt:lpstr>Program Keluarga</vt:lpstr>
      <vt:lpstr>PowerPoint Presentation</vt:lpstr>
    </vt:vector>
  </TitlesOfParts>
  <Company>ITS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Puslit</dc:title>
  <dc:creator>Handayani T.</dc:creator>
  <cp:lastModifiedBy>Khoirul Umam</cp:lastModifiedBy>
  <cp:revision>301</cp:revision>
  <cp:lastPrinted>1999-06-26T22:27:42Z</cp:lastPrinted>
  <dcterms:created xsi:type="dcterms:W3CDTF">1999-03-02T15:51:16Z</dcterms:created>
  <dcterms:modified xsi:type="dcterms:W3CDTF">2017-01-14T03:45:34Z</dcterms:modified>
</cp:coreProperties>
</file>