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43"/>
  </p:notesMasterIdLst>
  <p:handoutMasterIdLst>
    <p:handoutMasterId r:id="rId44"/>
  </p:handoutMasterIdLst>
  <p:sldIdLst>
    <p:sldId id="311" r:id="rId2"/>
    <p:sldId id="443" r:id="rId3"/>
    <p:sldId id="489" r:id="rId4"/>
    <p:sldId id="488" r:id="rId5"/>
    <p:sldId id="496" r:id="rId6"/>
    <p:sldId id="495" r:id="rId7"/>
    <p:sldId id="494" r:id="rId8"/>
    <p:sldId id="493" r:id="rId9"/>
    <p:sldId id="500" r:id="rId10"/>
    <p:sldId id="499" r:id="rId11"/>
    <p:sldId id="498" r:id="rId12"/>
    <p:sldId id="497" r:id="rId13"/>
    <p:sldId id="492" r:id="rId14"/>
    <p:sldId id="501" r:id="rId15"/>
    <p:sldId id="505" r:id="rId16"/>
    <p:sldId id="491" r:id="rId17"/>
    <p:sldId id="504" r:id="rId18"/>
    <p:sldId id="503" r:id="rId19"/>
    <p:sldId id="502" r:id="rId20"/>
    <p:sldId id="490" r:id="rId21"/>
    <p:sldId id="509" r:id="rId22"/>
    <p:sldId id="508" r:id="rId23"/>
    <p:sldId id="506" r:id="rId24"/>
    <p:sldId id="507" r:id="rId25"/>
    <p:sldId id="512" r:id="rId26"/>
    <p:sldId id="510" r:id="rId27"/>
    <p:sldId id="511" r:id="rId28"/>
    <p:sldId id="515" r:id="rId29"/>
    <p:sldId id="517" r:id="rId30"/>
    <p:sldId id="516" r:id="rId31"/>
    <p:sldId id="514" r:id="rId32"/>
    <p:sldId id="513" r:id="rId33"/>
    <p:sldId id="520" r:id="rId34"/>
    <p:sldId id="519" r:id="rId35"/>
    <p:sldId id="521" r:id="rId36"/>
    <p:sldId id="526" r:id="rId37"/>
    <p:sldId id="524" r:id="rId38"/>
    <p:sldId id="525" r:id="rId39"/>
    <p:sldId id="522" r:id="rId40"/>
    <p:sldId id="518" r:id="rId41"/>
    <p:sldId id="369" r:id="rId42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FCC99"/>
    <a:srgbClr val="CCECFF"/>
    <a:srgbClr val="333399"/>
    <a:srgbClr val="000066"/>
    <a:srgbClr val="FFFFCC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1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756" y="-96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D3D652BD-2ECB-48CD-BA8D-1E9DCA2447E9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41B257D3-2E1A-4561-AB4B-295A02FB15A6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450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Kecerdasan Buatan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Kecerdasan Buatan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Kecerdasan Buatan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Kecerdasan Buatan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Kecerdasan Buatan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Kecerdasan Buatan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Kecerdasan Buatan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5325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023F9-3A18-4D78-AC86-78FE7D86480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42769400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361E3-8C7C-4F5B-9B46-588D17A6436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85737934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778BA-799C-432A-8254-738C9455CF6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50471262"/>
      </p:ext>
    </p:extLst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A0FFB-C1AB-452F-9A9F-23627EFCA90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49777238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FB47A-3C51-4665-BE98-0BF8BF70BBB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58761712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D0794-E9B6-42D3-8BB2-CB3BC9571CB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63811196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509F4-7C8C-40BD-B250-3C20207807D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39418788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36BB2-4138-49D8-A05D-90D1E4AF328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03372500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A4BE-813C-4272-9B19-EB58E6EC6D4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29887121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E703A1-0A45-49CF-AC5E-7D8C7CA2350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75312537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E209C9-7EF7-4F01-B785-364ED703AC01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10102768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D0AABD-EA29-4BEC-BE1C-127142F6D53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46260428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CFF59-3A97-4060-819C-779831F8F2D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9756774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5DC66E-8ADE-4746-8E64-7172E4335FB9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5808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808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ransition>
    <p:split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Handayani Tjandrasa</a:t>
            </a:r>
            <a:endParaRPr lang="en-US" sz="2400" b="1">
              <a:solidFill>
                <a:srgbClr val="CC3300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en-US" sz="2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2051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INTELLIGENCE</a:t>
            </a:r>
            <a:r>
              <a:rPr 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</a:t>
            </a:r>
            <a:endParaRPr lang="en-US" sz="4000" b="1" dirty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696913"/>
            <a:ext cx="724535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381000"/>
            <a:ext cx="71278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609600"/>
            <a:ext cx="76406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533400"/>
            <a:ext cx="775176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838200"/>
            <a:ext cx="74993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533400"/>
            <a:ext cx="808513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533400"/>
            <a:ext cx="827246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533400"/>
            <a:ext cx="794861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609600"/>
            <a:ext cx="7950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533400"/>
            <a:ext cx="78962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Language Understanding</a:t>
            </a:r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2901950" y="3244850"/>
            <a:ext cx="4995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id-ID" sz="2000" b="1"/>
          </a:p>
          <a:p>
            <a:pPr eaLnBrk="1" hangingPunct="1"/>
            <a:r>
              <a:rPr lang="en-US" altLang="id-ID" sz="2000" b="1"/>
              <a:t>T. Lozano-Perez and L. Kaelbling ( MIT 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457200"/>
            <a:ext cx="83121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81000"/>
            <a:ext cx="79819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533400"/>
            <a:ext cx="82089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457200"/>
            <a:ext cx="7670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381000"/>
            <a:ext cx="807243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57200"/>
            <a:ext cx="75755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914400"/>
            <a:ext cx="79962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609600"/>
            <a:ext cx="788193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533400"/>
            <a:ext cx="82359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609600"/>
            <a:ext cx="799623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8549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609600"/>
            <a:ext cx="720566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457200"/>
            <a:ext cx="78136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762000"/>
            <a:ext cx="766921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143000"/>
            <a:ext cx="78835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36538"/>
            <a:ext cx="7491412" cy="60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685800"/>
            <a:ext cx="67849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8000"/>
            <a:ext cx="72390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72882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28650"/>
            <a:ext cx="68389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3038"/>
            <a:ext cx="7162800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533400"/>
            <a:ext cx="72294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013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43023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3024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43015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43019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43021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3022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43020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43016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43017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57200"/>
            <a:ext cx="7791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685800"/>
            <a:ext cx="79152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1066800"/>
            <a:ext cx="818991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609600"/>
            <a:ext cx="75850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872413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6663</TotalTime>
  <Words>65</Words>
  <Application>Microsoft Office PowerPoint</Application>
  <PresentationFormat>On-screen Show (4:3)</PresentationFormat>
  <Paragraphs>26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Narrow</vt:lpstr>
      <vt:lpstr>Garamond</vt:lpstr>
      <vt:lpstr>Times New Roman</vt:lpstr>
      <vt:lpstr>Arial Black</vt:lpstr>
      <vt:lpstr>Default Design</vt:lpstr>
      <vt:lpstr>PowerPoint Presentation</vt:lpstr>
      <vt:lpstr>Natural Language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318</cp:revision>
  <cp:lastPrinted>1999-06-26T22:27:42Z</cp:lastPrinted>
  <dcterms:created xsi:type="dcterms:W3CDTF">1999-03-02T15:51:16Z</dcterms:created>
  <dcterms:modified xsi:type="dcterms:W3CDTF">2017-01-14T03:45:45Z</dcterms:modified>
</cp:coreProperties>
</file>