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1F988-A031-48B6-8708-4AD3866F56BD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3FE226E-91B4-48E1-A894-2F3B67945EDA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Agents</a:t>
          </a:r>
          <a:endParaRPr lang="en-US" dirty="0">
            <a:solidFill>
              <a:schemeClr val="tx1"/>
            </a:solidFill>
          </a:endParaRPr>
        </a:p>
      </dgm:t>
    </dgm:pt>
    <dgm:pt modelId="{1FE947AC-2DB9-462D-942B-54EAD976AF54}" type="parTrans" cxnId="{5426C45C-29E4-43B3-8996-4BCA500E156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0109F83-4450-4E9C-8738-DFA2574E0021}" type="sibTrans" cxnId="{5426C45C-29E4-43B3-8996-4BCA500E156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099D8F-C145-4388-9B12-B26AA7EC4E94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Search &amp; Heuristic Search</a:t>
          </a:r>
          <a:endParaRPr lang="en-US" dirty="0">
            <a:solidFill>
              <a:schemeClr val="tx1"/>
            </a:solidFill>
          </a:endParaRPr>
        </a:p>
      </dgm:t>
    </dgm:pt>
    <dgm:pt modelId="{16D71F9A-F110-4522-8E0D-7394E79E669C}" type="parTrans" cxnId="{03BA219C-347A-4CA5-8DBD-3C5344CC10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1DFDDE-BEB6-4DBE-9665-EC42E6377A3F}" type="sibTrans" cxnId="{03BA219C-347A-4CA5-8DBD-3C5344CC10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713A896-C800-4767-BCF4-250B74BFE287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Constraint Satisfaction Problem</a:t>
          </a:r>
          <a:endParaRPr lang="en-US" dirty="0">
            <a:solidFill>
              <a:schemeClr val="tx1"/>
            </a:solidFill>
          </a:endParaRPr>
        </a:p>
      </dgm:t>
    </dgm:pt>
    <dgm:pt modelId="{ECCF7CF5-3D8D-4C8C-BCB4-61B0FD75E444}" type="parTrans" cxnId="{23C4E23F-A514-4B16-9C07-67EBF02DFA9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B4569E-2EEC-497C-B0B4-62A395538EFF}" type="sibTrans" cxnId="{23C4E23F-A514-4B16-9C07-67EBF02DFA9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B869C8-A579-425E-972C-4532C2292132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Game Playing</a:t>
          </a:r>
          <a:endParaRPr lang="en-US" dirty="0">
            <a:solidFill>
              <a:schemeClr val="tx1"/>
            </a:solidFill>
          </a:endParaRPr>
        </a:p>
      </dgm:t>
    </dgm:pt>
    <dgm:pt modelId="{1F0DD086-AF47-4380-9CB3-54ACA4C3C538}" type="parTrans" cxnId="{3E8085CB-A428-4848-9185-E0402251CA1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940CCE-5BA5-4F66-BA60-8944A48EF419}" type="sibTrans" cxnId="{3E8085CB-A428-4848-9185-E0402251CA1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DA1E22A-3501-496B-8666-3782D7B4EDCA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Probability Reasoning</a:t>
          </a:r>
          <a:endParaRPr lang="en-US" dirty="0">
            <a:solidFill>
              <a:schemeClr val="tx1"/>
            </a:solidFill>
          </a:endParaRPr>
        </a:p>
      </dgm:t>
    </dgm:pt>
    <dgm:pt modelId="{FF94AEF2-70CD-4183-988C-7E81BC774344}" type="parTrans" cxnId="{64A33AD5-8441-4636-AEE3-2978793534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451B04-841F-474B-859D-C4FA53A22F1E}" type="sibTrans" cxnId="{64A33AD5-8441-4636-AEE3-2978793534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AF732C-5CD4-4F05-BF6B-A791F7044558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Teorema Fuzzy</a:t>
          </a:r>
          <a:endParaRPr lang="en-US" dirty="0">
            <a:solidFill>
              <a:schemeClr val="tx1"/>
            </a:solidFill>
          </a:endParaRPr>
        </a:p>
      </dgm:t>
    </dgm:pt>
    <dgm:pt modelId="{54A49B06-3364-47C4-91B0-4DCD6A12585C}" type="parTrans" cxnId="{908FF6E7-2FDB-4ACC-BB6D-EE19CEC56B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344CE56-071D-47F6-97A5-8DD26D17812F}" type="sibTrans" cxnId="{908FF6E7-2FDB-4ACC-BB6D-EE19CEC56B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703DD36-FBED-452C-9D9D-2FCD3F700F33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Neural Network</a:t>
          </a:r>
          <a:endParaRPr lang="en-US" dirty="0">
            <a:solidFill>
              <a:schemeClr val="tx1"/>
            </a:solidFill>
          </a:endParaRPr>
        </a:p>
      </dgm:t>
    </dgm:pt>
    <dgm:pt modelId="{B135F138-7C31-41C3-9C06-936C07E172AB}" type="parTrans" cxnId="{7B83BBC4-411F-4B33-829F-A1A5A77F3D1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C401975-A2E0-48C3-9C43-10C9E35D5AA3}" type="sibTrans" cxnId="{7B83BBC4-411F-4B33-829F-A1A5A77F3D1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C48448-D825-4456-92D4-49936F54BFB0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Induktive Learning &amp; Decision Tree</a:t>
          </a:r>
          <a:endParaRPr lang="en-US" dirty="0">
            <a:solidFill>
              <a:schemeClr val="tx1"/>
            </a:solidFill>
          </a:endParaRPr>
        </a:p>
      </dgm:t>
    </dgm:pt>
    <dgm:pt modelId="{FB83D623-1F73-4341-816D-D2F0D71B0FA2}" type="parTrans" cxnId="{D3128078-0D33-40B8-A0C4-C17CC3DEC1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36392E-176F-4447-885D-0DB9D1B90B5A}" type="sibTrans" cxnId="{D3128078-0D33-40B8-A0C4-C17CC3DEC1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49AF279-256D-4278-91E4-6671946DD2C1}" type="pres">
      <dgm:prSet presAssocID="{2021F988-A031-48B6-8708-4AD3866F56B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911CC9-8396-4598-B89C-77E0AB85EE67}" type="pres">
      <dgm:prSet presAssocID="{F3FE226E-91B4-48E1-A894-2F3B67945ED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DF300-EAA3-4981-9B44-AF867F911989}" type="pres">
      <dgm:prSet presAssocID="{E0109F83-4450-4E9C-8738-DFA2574E0021}" presName="sibTrans" presStyleCnt="0"/>
      <dgm:spPr/>
    </dgm:pt>
    <dgm:pt modelId="{ABF9D246-CB04-41BD-B50F-41F3D9A70330}" type="pres">
      <dgm:prSet presAssocID="{50099D8F-C145-4388-9B12-B26AA7EC4E9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B9B59-14A7-4F61-8B08-2CF26C62DC03}" type="pres">
      <dgm:prSet presAssocID="{F71DFDDE-BEB6-4DBE-9665-EC42E6377A3F}" presName="sibTrans" presStyleCnt="0"/>
      <dgm:spPr/>
    </dgm:pt>
    <dgm:pt modelId="{6964D6A1-E792-44B3-AB7F-2397726D3B06}" type="pres">
      <dgm:prSet presAssocID="{D713A896-C800-4767-BCF4-250B74BFE28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14E1B-2178-4E3C-A04B-8D2FEF4B4970}" type="pres">
      <dgm:prSet presAssocID="{49B4569E-2EEC-497C-B0B4-62A395538EFF}" presName="sibTrans" presStyleCnt="0"/>
      <dgm:spPr/>
    </dgm:pt>
    <dgm:pt modelId="{9819DFBF-81B3-4160-BE70-BC7079EE050B}" type="pres">
      <dgm:prSet presAssocID="{C3B869C8-A579-425E-972C-4532C229213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548E3-63B0-41FA-8E7B-542277FFF9D9}" type="pres">
      <dgm:prSet presAssocID="{B2940CCE-5BA5-4F66-BA60-8944A48EF419}" presName="sibTrans" presStyleCnt="0"/>
      <dgm:spPr/>
    </dgm:pt>
    <dgm:pt modelId="{B71DF74B-0BCF-419C-9FC7-7F37094E8831}" type="pres">
      <dgm:prSet presAssocID="{43C48448-D825-4456-92D4-49936F54BFB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DC338-818E-4444-97D8-13D6AB0A1135}" type="pres">
      <dgm:prSet presAssocID="{5036392E-176F-4447-885D-0DB9D1B90B5A}" presName="sibTrans" presStyleCnt="0"/>
      <dgm:spPr/>
    </dgm:pt>
    <dgm:pt modelId="{20E3A43B-D6E1-4916-A0EF-2A22FBB2E2A1}" type="pres">
      <dgm:prSet presAssocID="{2DA1E22A-3501-496B-8666-3782D7B4EDCA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5702C-AE0E-4719-A23C-162C6939ABB4}" type="pres">
      <dgm:prSet presAssocID="{33451B04-841F-474B-859D-C4FA53A22F1E}" presName="sibTrans" presStyleCnt="0"/>
      <dgm:spPr/>
    </dgm:pt>
    <dgm:pt modelId="{8CD99E4C-42F1-449A-8B43-5EDC21C442E5}" type="pres">
      <dgm:prSet presAssocID="{0BAF732C-5CD4-4F05-BF6B-A791F704455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23390-0481-4875-9651-D21DD67A8652}" type="pres">
      <dgm:prSet presAssocID="{6344CE56-071D-47F6-97A5-8DD26D17812F}" presName="sibTrans" presStyleCnt="0"/>
      <dgm:spPr/>
    </dgm:pt>
    <dgm:pt modelId="{8AABC862-2CEE-41BD-AA18-E00659B7EF5F}" type="pres">
      <dgm:prSet presAssocID="{1703DD36-FBED-452C-9D9D-2FCD3F700F3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83BBC4-411F-4B33-829F-A1A5A77F3D1F}" srcId="{2021F988-A031-48B6-8708-4AD3866F56BD}" destId="{1703DD36-FBED-452C-9D9D-2FCD3F700F33}" srcOrd="7" destOrd="0" parTransId="{B135F138-7C31-41C3-9C06-936C07E172AB}" sibTransId="{7C401975-A2E0-48C3-9C43-10C9E35D5AA3}"/>
    <dgm:cxn modelId="{2920C831-120C-415C-86D3-4733D844F87A}" type="presOf" srcId="{C3B869C8-A579-425E-972C-4532C2292132}" destId="{9819DFBF-81B3-4160-BE70-BC7079EE050B}" srcOrd="0" destOrd="0" presId="urn:microsoft.com/office/officeart/2005/8/layout/default"/>
    <dgm:cxn modelId="{D65DDA42-8389-4450-ACD3-52CA9E85DA06}" type="presOf" srcId="{D713A896-C800-4767-BCF4-250B74BFE287}" destId="{6964D6A1-E792-44B3-AB7F-2397726D3B06}" srcOrd="0" destOrd="0" presId="urn:microsoft.com/office/officeart/2005/8/layout/default"/>
    <dgm:cxn modelId="{D3128078-0D33-40B8-A0C4-C17CC3DEC150}" srcId="{2021F988-A031-48B6-8708-4AD3866F56BD}" destId="{43C48448-D825-4456-92D4-49936F54BFB0}" srcOrd="4" destOrd="0" parTransId="{FB83D623-1F73-4341-816D-D2F0D71B0FA2}" sibTransId="{5036392E-176F-4447-885D-0DB9D1B90B5A}"/>
    <dgm:cxn modelId="{859BB14E-C257-4C67-BE87-051FFCD768BE}" type="presOf" srcId="{F3FE226E-91B4-48E1-A894-2F3B67945EDA}" destId="{23911CC9-8396-4598-B89C-77E0AB85EE67}" srcOrd="0" destOrd="0" presId="urn:microsoft.com/office/officeart/2005/8/layout/default"/>
    <dgm:cxn modelId="{8211E79B-688A-463D-9234-4BAFE39D5245}" type="presOf" srcId="{43C48448-D825-4456-92D4-49936F54BFB0}" destId="{B71DF74B-0BCF-419C-9FC7-7F37094E8831}" srcOrd="0" destOrd="0" presId="urn:microsoft.com/office/officeart/2005/8/layout/default"/>
    <dgm:cxn modelId="{767455E7-6658-4088-A4F2-042C90CBF34C}" type="presOf" srcId="{0BAF732C-5CD4-4F05-BF6B-A791F7044558}" destId="{8CD99E4C-42F1-449A-8B43-5EDC21C442E5}" srcOrd="0" destOrd="0" presId="urn:microsoft.com/office/officeart/2005/8/layout/default"/>
    <dgm:cxn modelId="{D062B50D-37C0-4B48-8E60-F03714F4F3DA}" type="presOf" srcId="{2021F988-A031-48B6-8708-4AD3866F56BD}" destId="{C49AF279-256D-4278-91E4-6671946DD2C1}" srcOrd="0" destOrd="0" presId="urn:microsoft.com/office/officeart/2005/8/layout/default"/>
    <dgm:cxn modelId="{CB4D104A-7FDC-4E40-8BCB-12E07B0E719A}" type="presOf" srcId="{50099D8F-C145-4388-9B12-B26AA7EC4E94}" destId="{ABF9D246-CB04-41BD-B50F-41F3D9A70330}" srcOrd="0" destOrd="0" presId="urn:microsoft.com/office/officeart/2005/8/layout/default"/>
    <dgm:cxn modelId="{8DDF5E62-872D-44AB-B7C0-A97A461F1812}" type="presOf" srcId="{2DA1E22A-3501-496B-8666-3782D7B4EDCA}" destId="{20E3A43B-D6E1-4916-A0EF-2A22FBB2E2A1}" srcOrd="0" destOrd="0" presId="urn:microsoft.com/office/officeart/2005/8/layout/default"/>
    <dgm:cxn modelId="{908FF6E7-2FDB-4ACC-BB6D-EE19CEC56B53}" srcId="{2021F988-A031-48B6-8708-4AD3866F56BD}" destId="{0BAF732C-5CD4-4F05-BF6B-A791F7044558}" srcOrd="6" destOrd="0" parTransId="{54A49B06-3364-47C4-91B0-4DCD6A12585C}" sibTransId="{6344CE56-071D-47F6-97A5-8DD26D17812F}"/>
    <dgm:cxn modelId="{BD209FB6-21A1-4164-AE94-A76C544240B7}" type="presOf" srcId="{1703DD36-FBED-452C-9D9D-2FCD3F700F33}" destId="{8AABC862-2CEE-41BD-AA18-E00659B7EF5F}" srcOrd="0" destOrd="0" presId="urn:microsoft.com/office/officeart/2005/8/layout/default"/>
    <dgm:cxn modelId="{23C4E23F-A514-4B16-9C07-67EBF02DFA9F}" srcId="{2021F988-A031-48B6-8708-4AD3866F56BD}" destId="{D713A896-C800-4767-BCF4-250B74BFE287}" srcOrd="2" destOrd="0" parTransId="{ECCF7CF5-3D8D-4C8C-BCB4-61B0FD75E444}" sibTransId="{49B4569E-2EEC-497C-B0B4-62A395538EFF}"/>
    <dgm:cxn modelId="{64A33AD5-8441-4636-AEE3-29787935344E}" srcId="{2021F988-A031-48B6-8708-4AD3866F56BD}" destId="{2DA1E22A-3501-496B-8666-3782D7B4EDCA}" srcOrd="5" destOrd="0" parTransId="{FF94AEF2-70CD-4183-988C-7E81BC774344}" sibTransId="{33451B04-841F-474B-859D-C4FA53A22F1E}"/>
    <dgm:cxn modelId="{03BA219C-347A-4CA5-8DBD-3C5344CC1051}" srcId="{2021F988-A031-48B6-8708-4AD3866F56BD}" destId="{50099D8F-C145-4388-9B12-B26AA7EC4E94}" srcOrd="1" destOrd="0" parTransId="{16D71F9A-F110-4522-8E0D-7394E79E669C}" sibTransId="{F71DFDDE-BEB6-4DBE-9665-EC42E6377A3F}"/>
    <dgm:cxn modelId="{3E8085CB-A428-4848-9185-E0402251CA1E}" srcId="{2021F988-A031-48B6-8708-4AD3866F56BD}" destId="{C3B869C8-A579-425E-972C-4532C2292132}" srcOrd="3" destOrd="0" parTransId="{1F0DD086-AF47-4380-9CB3-54ACA4C3C538}" sibTransId="{B2940CCE-5BA5-4F66-BA60-8944A48EF419}"/>
    <dgm:cxn modelId="{5426C45C-29E4-43B3-8996-4BCA500E1562}" srcId="{2021F988-A031-48B6-8708-4AD3866F56BD}" destId="{F3FE226E-91B4-48E1-A894-2F3B67945EDA}" srcOrd="0" destOrd="0" parTransId="{1FE947AC-2DB9-462D-942B-54EAD976AF54}" sibTransId="{E0109F83-4450-4E9C-8738-DFA2574E0021}"/>
    <dgm:cxn modelId="{43EACE9E-1446-4B98-BD9B-C9C3906C01B5}" type="presParOf" srcId="{C49AF279-256D-4278-91E4-6671946DD2C1}" destId="{23911CC9-8396-4598-B89C-77E0AB85EE67}" srcOrd="0" destOrd="0" presId="urn:microsoft.com/office/officeart/2005/8/layout/default"/>
    <dgm:cxn modelId="{9BB35F66-6517-4E4B-894E-F359D001B631}" type="presParOf" srcId="{C49AF279-256D-4278-91E4-6671946DD2C1}" destId="{804DF300-EAA3-4981-9B44-AF867F911989}" srcOrd="1" destOrd="0" presId="urn:microsoft.com/office/officeart/2005/8/layout/default"/>
    <dgm:cxn modelId="{1E73BE4A-948E-4996-9C86-10E053E08D04}" type="presParOf" srcId="{C49AF279-256D-4278-91E4-6671946DD2C1}" destId="{ABF9D246-CB04-41BD-B50F-41F3D9A70330}" srcOrd="2" destOrd="0" presId="urn:microsoft.com/office/officeart/2005/8/layout/default"/>
    <dgm:cxn modelId="{A14D6FE3-353B-4064-ABCB-4EE2BFF287D1}" type="presParOf" srcId="{C49AF279-256D-4278-91E4-6671946DD2C1}" destId="{7E4B9B59-14A7-4F61-8B08-2CF26C62DC03}" srcOrd="3" destOrd="0" presId="urn:microsoft.com/office/officeart/2005/8/layout/default"/>
    <dgm:cxn modelId="{57021A02-030D-4D2C-A456-9B30B5D0302F}" type="presParOf" srcId="{C49AF279-256D-4278-91E4-6671946DD2C1}" destId="{6964D6A1-E792-44B3-AB7F-2397726D3B06}" srcOrd="4" destOrd="0" presId="urn:microsoft.com/office/officeart/2005/8/layout/default"/>
    <dgm:cxn modelId="{1A3DE802-161F-4E49-B9A7-37E747920673}" type="presParOf" srcId="{C49AF279-256D-4278-91E4-6671946DD2C1}" destId="{3E114E1B-2178-4E3C-A04B-8D2FEF4B4970}" srcOrd="5" destOrd="0" presId="urn:microsoft.com/office/officeart/2005/8/layout/default"/>
    <dgm:cxn modelId="{F90ED9FD-869A-4CED-BE56-BB297963535C}" type="presParOf" srcId="{C49AF279-256D-4278-91E4-6671946DD2C1}" destId="{9819DFBF-81B3-4160-BE70-BC7079EE050B}" srcOrd="6" destOrd="0" presId="urn:microsoft.com/office/officeart/2005/8/layout/default"/>
    <dgm:cxn modelId="{CB883F64-F409-4891-8CE1-3311EAF94099}" type="presParOf" srcId="{C49AF279-256D-4278-91E4-6671946DD2C1}" destId="{53B548E3-63B0-41FA-8E7B-542277FFF9D9}" srcOrd="7" destOrd="0" presId="urn:microsoft.com/office/officeart/2005/8/layout/default"/>
    <dgm:cxn modelId="{06895FF6-1C83-4BE6-969A-E131DB726032}" type="presParOf" srcId="{C49AF279-256D-4278-91E4-6671946DD2C1}" destId="{B71DF74B-0BCF-419C-9FC7-7F37094E8831}" srcOrd="8" destOrd="0" presId="urn:microsoft.com/office/officeart/2005/8/layout/default"/>
    <dgm:cxn modelId="{2A1B1609-06B8-4AF3-9513-97BD86633FD4}" type="presParOf" srcId="{C49AF279-256D-4278-91E4-6671946DD2C1}" destId="{46DDC338-818E-4444-97D8-13D6AB0A1135}" srcOrd="9" destOrd="0" presId="urn:microsoft.com/office/officeart/2005/8/layout/default"/>
    <dgm:cxn modelId="{796A9F65-A3C5-409E-9ADA-4F87315B389A}" type="presParOf" srcId="{C49AF279-256D-4278-91E4-6671946DD2C1}" destId="{20E3A43B-D6E1-4916-A0EF-2A22FBB2E2A1}" srcOrd="10" destOrd="0" presId="urn:microsoft.com/office/officeart/2005/8/layout/default"/>
    <dgm:cxn modelId="{AA96D732-E8D3-47D1-BD1B-328C1D31460F}" type="presParOf" srcId="{C49AF279-256D-4278-91E4-6671946DD2C1}" destId="{7E75702C-AE0E-4719-A23C-162C6939ABB4}" srcOrd="11" destOrd="0" presId="urn:microsoft.com/office/officeart/2005/8/layout/default"/>
    <dgm:cxn modelId="{E4C39E6E-C3B6-49BA-A04D-64FAECA5654D}" type="presParOf" srcId="{C49AF279-256D-4278-91E4-6671946DD2C1}" destId="{8CD99E4C-42F1-449A-8B43-5EDC21C442E5}" srcOrd="12" destOrd="0" presId="urn:microsoft.com/office/officeart/2005/8/layout/default"/>
    <dgm:cxn modelId="{C1B32D17-5521-4373-BD3A-9A9332BABB2A}" type="presParOf" srcId="{C49AF279-256D-4278-91E4-6671946DD2C1}" destId="{23423390-0481-4875-9651-D21DD67A8652}" srcOrd="13" destOrd="0" presId="urn:microsoft.com/office/officeart/2005/8/layout/default"/>
    <dgm:cxn modelId="{4A6F0B5C-8CCA-475D-AC2E-5114C2A116C6}" type="presParOf" srcId="{C49AF279-256D-4278-91E4-6671946DD2C1}" destId="{8AABC862-2CEE-41BD-AA18-E00659B7EF5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11CC9-8396-4598-B89C-77E0AB85EE67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>
              <a:solidFill>
                <a:schemeClr val="tx1"/>
              </a:solidFill>
            </a:rPr>
            <a:t>Agents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3080" y="587032"/>
        <a:ext cx="2444055" cy="1466433"/>
      </dsp:txXfrm>
    </dsp:sp>
    <dsp:sp modelId="{ABF9D246-CB04-41BD-B50F-41F3D9A70330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4">
            <a:hueOff val="1485099"/>
            <a:satOff val="-6853"/>
            <a:lumOff val="2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>
              <a:solidFill>
                <a:schemeClr val="tx1"/>
              </a:solidFill>
            </a:rPr>
            <a:t>Search &amp; Heuristic Search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2691541" y="587032"/>
        <a:ext cx="2444055" cy="1466433"/>
      </dsp:txXfrm>
    </dsp:sp>
    <dsp:sp modelId="{6964D6A1-E792-44B3-AB7F-2397726D3B06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4">
            <a:hueOff val="2970198"/>
            <a:satOff val="-13705"/>
            <a:lumOff val="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>
              <a:solidFill>
                <a:schemeClr val="tx1"/>
              </a:solidFill>
            </a:rPr>
            <a:t>Constraint Satisfaction Problem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5380002" y="587032"/>
        <a:ext cx="2444055" cy="1466433"/>
      </dsp:txXfrm>
    </dsp:sp>
    <dsp:sp modelId="{9819DFBF-81B3-4160-BE70-BC7079EE050B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4">
            <a:hueOff val="4455297"/>
            <a:satOff val="-20558"/>
            <a:lumOff val="7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>
              <a:solidFill>
                <a:schemeClr val="tx1"/>
              </a:solidFill>
            </a:rPr>
            <a:t>Game Playing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8068463" y="587032"/>
        <a:ext cx="2444055" cy="1466433"/>
      </dsp:txXfrm>
    </dsp:sp>
    <dsp:sp modelId="{B71DF74B-0BCF-419C-9FC7-7F37094E8831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4">
            <a:hueOff val="5940396"/>
            <a:satOff val="-27410"/>
            <a:lumOff val="10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>
              <a:solidFill>
                <a:schemeClr val="tx1"/>
              </a:solidFill>
            </a:rPr>
            <a:t>Induktive Learning &amp; Decision Tree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3080" y="2297871"/>
        <a:ext cx="2444055" cy="1466433"/>
      </dsp:txXfrm>
    </dsp:sp>
    <dsp:sp modelId="{20E3A43B-D6E1-4916-A0EF-2A22FBB2E2A1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4">
            <a:hueOff val="7425494"/>
            <a:satOff val="-34263"/>
            <a:lumOff val="1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>
              <a:solidFill>
                <a:schemeClr val="tx1"/>
              </a:solidFill>
            </a:rPr>
            <a:t>Probability Reasoning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2691541" y="2297871"/>
        <a:ext cx="2444055" cy="1466433"/>
      </dsp:txXfrm>
    </dsp:sp>
    <dsp:sp modelId="{8CD99E4C-42F1-449A-8B43-5EDC21C442E5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4">
            <a:hueOff val="8910593"/>
            <a:satOff val="-41115"/>
            <a:lumOff val="15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>
              <a:solidFill>
                <a:schemeClr val="tx1"/>
              </a:solidFill>
            </a:rPr>
            <a:t>Teorema Fuzzy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5380002" y="2297871"/>
        <a:ext cx="2444055" cy="1466433"/>
      </dsp:txXfrm>
    </dsp:sp>
    <dsp:sp modelId="{8AABC862-2CEE-41BD-AA18-E00659B7EF5F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>
              <a:solidFill>
                <a:schemeClr val="tx1"/>
              </a:solidFill>
            </a:rPr>
            <a:t>Neural Network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806846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A3-5EDC-44D7-B33E-BA95AE570014}" type="datetimeFigureOut">
              <a:rPr lang="id-ID" smtClean="0"/>
              <a:t>25/01/2017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6EE7-40FE-4FB8-A5AB-6E930D9C6F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357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A3-5EDC-44D7-B33E-BA95AE570014}" type="datetimeFigureOut">
              <a:rPr lang="id-ID" smtClean="0"/>
              <a:t>25/01/2017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6EE7-40FE-4FB8-A5AB-6E930D9C6F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23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A3-5EDC-44D7-B33E-BA95AE570014}" type="datetimeFigureOut">
              <a:rPr lang="id-ID" smtClean="0"/>
              <a:t>25/01/2017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6EE7-40FE-4FB8-A5AB-6E930D9C6F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080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A3-5EDC-44D7-B33E-BA95AE570014}" type="datetimeFigureOut">
              <a:rPr lang="id-ID" smtClean="0"/>
              <a:t>25/01/2017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6EE7-40FE-4FB8-A5AB-6E930D9C6F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593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A3-5EDC-44D7-B33E-BA95AE570014}" type="datetimeFigureOut">
              <a:rPr lang="id-ID" smtClean="0"/>
              <a:t>25/01/2017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6EE7-40FE-4FB8-A5AB-6E930D9C6F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780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A3-5EDC-44D7-B33E-BA95AE570014}" type="datetimeFigureOut">
              <a:rPr lang="id-ID" smtClean="0"/>
              <a:t>25/01/2017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6EE7-40FE-4FB8-A5AB-6E930D9C6F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075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A3-5EDC-44D7-B33E-BA95AE570014}" type="datetimeFigureOut">
              <a:rPr lang="id-ID" smtClean="0"/>
              <a:t>25/01/2017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6EE7-40FE-4FB8-A5AB-6E930D9C6F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782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A3-5EDC-44D7-B33E-BA95AE570014}" type="datetimeFigureOut">
              <a:rPr lang="id-ID" smtClean="0"/>
              <a:t>25/01/2017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6EE7-40FE-4FB8-A5AB-6E930D9C6F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315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A3-5EDC-44D7-B33E-BA95AE570014}" type="datetimeFigureOut">
              <a:rPr lang="id-ID" smtClean="0"/>
              <a:t>25/01/2017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6EE7-40FE-4FB8-A5AB-6E930D9C6F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524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A3-5EDC-44D7-B33E-BA95AE570014}" type="datetimeFigureOut">
              <a:rPr lang="id-ID" smtClean="0"/>
              <a:t>25/01/2017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6EE7-40FE-4FB8-A5AB-6E930D9C6F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63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9AA3-5EDC-44D7-B33E-BA95AE570014}" type="datetimeFigureOut">
              <a:rPr lang="id-ID" smtClean="0"/>
              <a:t>25/01/2017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6EE7-40FE-4FB8-A5AB-6E930D9C6F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84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09AA3-5EDC-44D7-B33E-BA95AE570014}" type="datetimeFigureOut">
              <a:rPr lang="id-ID" smtClean="0"/>
              <a:t>25/01/2017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6EE7-40FE-4FB8-A5AB-6E930D9C6F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807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Materi Perkuliahan Artificial Intelligence 1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1764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63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Penilaian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30106"/>
              </p:ext>
            </p:extLst>
          </p:nvPr>
        </p:nvGraphicFramePr>
        <p:xfrm>
          <a:off x="838200" y="1825625"/>
          <a:ext cx="10515600" cy="38518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0505232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12350880"/>
                    </a:ext>
                  </a:extLst>
                </a:gridCol>
              </a:tblGrid>
              <a:tr h="770369">
                <a:tc>
                  <a:txBody>
                    <a:bodyPr/>
                    <a:lstStyle/>
                    <a:p>
                      <a:r>
                        <a:rPr lang="id-ID" sz="3600" dirty="0" smtClean="0"/>
                        <a:t>Komponen Penilaian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3600" dirty="0" smtClean="0"/>
                        <a:t>Persentase</a:t>
                      </a:r>
                      <a:endParaRPr lang="id-ID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22310"/>
                  </a:ext>
                </a:extLst>
              </a:tr>
              <a:tr h="770369">
                <a:tc>
                  <a:txBody>
                    <a:bodyPr/>
                    <a:lstStyle/>
                    <a:p>
                      <a:r>
                        <a:rPr lang="id-ID" sz="3600" dirty="0" smtClean="0"/>
                        <a:t>Kehadiran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3600" dirty="0" smtClean="0"/>
                        <a:t>5%</a:t>
                      </a:r>
                      <a:endParaRPr lang="id-ID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70913"/>
                  </a:ext>
                </a:extLst>
              </a:tr>
              <a:tr h="770369">
                <a:tc>
                  <a:txBody>
                    <a:bodyPr/>
                    <a:lstStyle/>
                    <a:p>
                      <a:r>
                        <a:rPr lang="id-ID" sz="3600" dirty="0" smtClean="0"/>
                        <a:t>Tugas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3600" dirty="0" smtClean="0"/>
                        <a:t>25%</a:t>
                      </a:r>
                      <a:endParaRPr lang="id-ID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867502"/>
                  </a:ext>
                </a:extLst>
              </a:tr>
              <a:tr h="770369">
                <a:tc>
                  <a:txBody>
                    <a:bodyPr/>
                    <a:lstStyle/>
                    <a:p>
                      <a:r>
                        <a:rPr lang="id-ID" sz="3600" dirty="0" smtClean="0"/>
                        <a:t>UTS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3600" dirty="0" smtClean="0"/>
                        <a:t>35%</a:t>
                      </a:r>
                      <a:endParaRPr lang="id-ID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42495"/>
                  </a:ext>
                </a:extLst>
              </a:tr>
              <a:tr h="770369">
                <a:tc>
                  <a:txBody>
                    <a:bodyPr/>
                    <a:lstStyle/>
                    <a:p>
                      <a:r>
                        <a:rPr lang="id-ID" sz="3600" dirty="0" smtClean="0"/>
                        <a:t>UAS</a:t>
                      </a:r>
                      <a:endParaRPr lang="id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3600" dirty="0" smtClean="0"/>
                        <a:t>35%</a:t>
                      </a:r>
                      <a:endParaRPr lang="id-ID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79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4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Usulkan sebuah </a:t>
            </a:r>
            <a:r>
              <a:rPr lang="id-ID" b="1" dirty="0" smtClean="0"/>
              <a:t>STUDI KASUS</a:t>
            </a:r>
            <a:r>
              <a:rPr lang="id-ID" dirty="0" smtClean="0"/>
              <a:t> terkait penerapan/pemanfaatan AI di kehidupan sehari-hari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2676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Berdasarkan usulan studi kasus di UTS terkait pemanfaatan AI, jabarkan secara lebih mendalam lagi dengan membuat kajian dari artikel-artikel ilmiah terkait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2963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Materi Perkuliahan Artificial Intelligence 1</vt:lpstr>
      <vt:lpstr>Penilaian</vt:lpstr>
      <vt:lpstr>UTS</vt:lpstr>
      <vt:lpstr>UAS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Khoirul Umam</dc:creator>
  <cp:lastModifiedBy>Khoirul Umam</cp:lastModifiedBy>
  <cp:revision>7</cp:revision>
  <dcterms:created xsi:type="dcterms:W3CDTF">2017-01-17T10:01:30Z</dcterms:created>
  <dcterms:modified xsi:type="dcterms:W3CDTF">2017-01-25T03:03:04Z</dcterms:modified>
</cp:coreProperties>
</file>