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7E25D-2F6E-4CF3-88E0-9DA9FBDE0B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4A72363-EE8A-4CCD-87E3-42FFC3A0FC5A}">
      <dgm:prSet phldrT="[Text]"/>
      <dgm:spPr/>
      <dgm:t>
        <a:bodyPr/>
        <a:lstStyle/>
        <a:p>
          <a:r>
            <a:rPr lang="id-ID" dirty="0" smtClean="0"/>
            <a:t>AVG</a:t>
          </a:r>
          <a:endParaRPr lang="id-ID" dirty="0"/>
        </a:p>
      </dgm:t>
    </dgm:pt>
    <dgm:pt modelId="{B2426768-3BEA-40CD-B4B0-E2C6B89931B7}" type="parTrans" cxnId="{571DB4F0-DB94-4AB5-800F-1AF73C3FF5C8}">
      <dgm:prSet/>
      <dgm:spPr/>
      <dgm:t>
        <a:bodyPr/>
        <a:lstStyle/>
        <a:p>
          <a:endParaRPr lang="id-ID"/>
        </a:p>
      </dgm:t>
    </dgm:pt>
    <dgm:pt modelId="{E53AC819-B235-4658-9B18-6907B005ECCA}" type="sibTrans" cxnId="{571DB4F0-DB94-4AB5-800F-1AF73C3FF5C8}">
      <dgm:prSet/>
      <dgm:spPr/>
      <dgm:t>
        <a:bodyPr/>
        <a:lstStyle/>
        <a:p>
          <a:endParaRPr lang="id-ID"/>
        </a:p>
      </dgm:t>
    </dgm:pt>
    <dgm:pt modelId="{F3CFA1ED-3CF7-4190-9962-B2EA1CE3F8E7}">
      <dgm:prSet phldrT="[Text]"/>
      <dgm:spPr/>
      <dgm:t>
        <a:bodyPr/>
        <a:lstStyle/>
        <a:p>
          <a:r>
            <a:rPr lang="id-ID" dirty="0" smtClean="0"/>
            <a:t>Menghitung nilai rata-rata</a:t>
          </a:r>
          <a:endParaRPr lang="id-ID" dirty="0"/>
        </a:p>
      </dgm:t>
    </dgm:pt>
    <dgm:pt modelId="{9FBD4B87-8522-4292-8A8D-1B7326D78F19}" type="parTrans" cxnId="{3815E985-0280-4482-BB95-64C0B16BA32A}">
      <dgm:prSet/>
      <dgm:spPr/>
      <dgm:t>
        <a:bodyPr/>
        <a:lstStyle/>
        <a:p>
          <a:endParaRPr lang="id-ID"/>
        </a:p>
      </dgm:t>
    </dgm:pt>
    <dgm:pt modelId="{7995C429-1F06-415B-939F-93DE8272686A}" type="sibTrans" cxnId="{3815E985-0280-4482-BB95-64C0B16BA32A}">
      <dgm:prSet/>
      <dgm:spPr/>
      <dgm:t>
        <a:bodyPr/>
        <a:lstStyle/>
        <a:p>
          <a:endParaRPr lang="id-ID"/>
        </a:p>
      </dgm:t>
    </dgm:pt>
    <dgm:pt modelId="{6310AEC3-2485-41D8-9323-BE0451ECC8B0}">
      <dgm:prSet phldrT="[Text]"/>
      <dgm:spPr/>
      <dgm:t>
        <a:bodyPr/>
        <a:lstStyle/>
        <a:p>
          <a:r>
            <a:rPr lang="id-ID" dirty="0" smtClean="0"/>
            <a:t>COUNT</a:t>
          </a:r>
          <a:endParaRPr lang="id-ID" dirty="0"/>
        </a:p>
      </dgm:t>
    </dgm:pt>
    <dgm:pt modelId="{F6EE9233-5C97-46D0-BB90-3AB0C42AB9A8}" type="parTrans" cxnId="{5B5A037E-C4DD-4497-ABD5-247D67C85BD1}">
      <dgm:prSet/>
      <dgm:spPr/>
      <dgm:t>
        <a:bodyPr/>
        <a:lstStyle/>
        <a:p>
          <a:endParaRPr lang="id-ID"/>
        </a:p>
      </dgm:t>
    </dgm:pt>
    <dgm:pt modelId="{99CAE6B2-925A-4A75-B5EC-4C43F53AF61D}" type="sibTrans" cxnId="{5B5A037E-C4DD-4497-ABD5-247D67C85BD1}">
      <dgm:prSet/>
      <dgm:spPr/>
      <dgm:t>
        <a:bodyPr/>
        <a:lstStyle/>
        <a:p>
          <a:endParaRPr lang="id-ID"/>
        </a:p>
      </dgm:t>
    </dgm:pt>
    <dgm:pt modelId="{6306C465-DF2F-4F56-A05B-D2002C676019}">
      <dgm:prSet phldrT="[Text]"/>
      <dgm:spPr/>
      <dgm:t>
        <a:bodyPr/>
        <a:lstStyle/>
        <a:p>
          <a:r>
            <a:rPr lang="id-ID" dirty="0" smtClean="0"/>
            <a:t>Menghitung banyak data</a:t>
          </a:r>
          <a:endParaRPr lang="id-ID" dirty="0"/>
        </a:p>
      </dgm:t>
    </dgm:pt>
    <dgm:pt modelId="{E43B1C6C-B79E-4E4B-839E-A2AAB3564070}" type="parTrans" cxnId="{4BAB895D-47FB-458E-844D-B2DE1D7D14D4}">
      <dgm:prSet/>
      <dgm:spPr/>
      <dgm:t>
        <a:bodyPr/>
        <a:lstStyle/>
        <a:p>
          <a:endParaRPr lang="id-ID"/>
        </a:p>
      </dgm:t>
    </dgm:pt>
    <dgm:pt modelId="{8F92E26E-55E1-496F-939B-6F441B65FBDE}" type="sibTrans" cxnId="{4BAB895D-47FB-458E-844D-B2DE1D7D14D4}">
      <dgm:prSet/>
      <dgm:spPr/>
      <dgm:t>
        <a:bodyPr/>
        <a:lstStyle/>
        <a:p>
          <a:endParaRPr lang="id-ID"/>
        </a:p>
      </dgm:t>
    </dgm:pt>
    <dgm:pt modelId="{4E2D48EE-E22D-455F-ABDD-D6F7263A42D2}">
      <dgm:prSet phldrT="[Text]"/>
      <dgm:spPr/>
      <dgm:t>
        <a:bodyPr/>
        <a:lstStyle/>
        <a:p>
          <a:r>
            <a:rPr lang="id-ID" dirty="0" smtClean="0"/>
            <a:t>SUM</a:t>
          </a:r>
          <a:endParaRPr lang="id-ID" dirty="0"/>
        </a:p>
      </dgm:t>
    </dgm:pt>
    <dgm:pt modelId="{6D5F9C3C-9CDC-48ED-B566-0812086F798C}" type="parTrans" cxnId="{3FB0FCD3-0FD5-4521-9140-FB26E13E35BB}">
      <dgm:prSet/>
      <dgm:spPr/>
      <dgm:t>
        <a:bodyPr/>
        <a:lstStyle/>
        <a:p>
          <a:endParaRPr lang="id-ID"/>
        </a:p>
      </dgm:t>
    </dgm:pt>
    <dgm:pt modelId="{0C28C992-3697-42DC-9D17-EE978F7EED91}" type="sibTrans" cxnId="{3FB0FCD3-0FD5-4521-9140-FB26E13E35BB}">
      <dgm:prSet/>
      <dgm:spPr/>
      <dgm:t>
        <a:bodyPr/>
        <a:lstStyle/>
        <a:p>
          <a:endParaRPr lang="id-ID"/>
        </a:p>
      </dgm:t>
    </dgm:pt>
    <dgm:pt modelId="{3D11C3CA-5F90-46F1-8E74-A4548FCF9520}">
      <dgm:prSet phldrT="[Text]"/>
      <dgm:spPr/>
      <dgm:t>
        <a:bodyPr/>
        <a:lstStyle/>
        <a:p>
          <a:r>
            <a:rPr lang="id-ID" dirty="0" smtClean="0"/>
            <a:t>Menjumlahkan data</a:t>
          </a:r>
          <a:endParaRPr lang="id-ID" dirty="0"/>
        </a:p>
      </dgm:t>
    </dgm:pt>
    <dgm:pt modelId="{33C10D3C-E5A2-49F2-B63F-AA641EED1A8D}" type="parTrans" cxnId="{5F5B01CF-01AF-46E5-8D33-388AC4BA0137}">
      <dgm:prSet/>
      <dgm:spPr/>
      <dgm:t>
        <a:bodyPr/>
        <a:lstStyle/>
        <a:p>
          <a:endParaRPr lang="id-ID"/>
        </a:p>
      </dgm:t>
    </dgm:pt>
    <dgm:pt modelId="{E5992BA1-AA6C-41CF-A189-F82C58A6396E}" type="sibTrans" cxnId="{5F5B01CF-01AF-46E5-8D33-388AC4BA0137}">
      <dgm:prSet/>
      <dgm:spPr/>
      <dgm:t>
        <a:bodyPr/>
        <a:lstStyle/>
        <a:p>
          <a:endParaRPr lang="id-ID"/>
        </a:p>
      </dgm:t>
    </dgm:pt>
    <dgm:pt modelId="{51273782-7D22-4EEF-8AB2-26E59C5E950C}">
      <dgm:prSet phldrT="[Text]"/>
      <dgm:spPr/>
      <dgm:t>
        <a:bodyPr/>
        <a:lstStyle/>
        <a:p>
          <a:r>
            <a:rPr lang="id-ID" dirty="0" smtClean="0"/>
            <a:t>MAX</a:t>
          </a:r>
          <a:endParaRPr lang="id-ID" dirty="0"/>
        </a:p>
      </dgm:t>
    </dgm:pt>
    <dgm:pt modelId="{A5FE63B6-B0A1-43C3-AE95-9F55A0E3BFF7}" type="parTrans" cxnId="{45C271CE-D6A3-4A71-8D71-20D459E6D4F6}">
      <dgm:prSet/>
      <dgm:spPr/>
      <dgm:t>
        <a:bodyPr/>
        <a:lstStyle/>
        <a:p>
          <a:endParaRPr lang="id-ID"/>
        </a:p>
      </dgm:t>
    </dgm:pt>
    <dgm:pt modelId="{F1C25C74-3D1E-4BD5-A7DD-AF99F4ED44A3}" type="sibTrans" cxnId="{45C271CE-D6A3-4A71-8D71-20D459E6D4F6}">
      <dgm:prSet/>
      <dgm:spPr/>
      <dgm:t>
        <a:bodyPr/>
        <a:lstStyle/>
        <a:p>
          <a:endParaRPr lang="id-ID"/>
        </a:p>
      </dgm:t>
    </dgm:pt>
    <dgm:pt modelId="{724F4109-5137-4D68-BEE7-412B6E4AB154}">
      <dgm:prSet phldrT="[Text]"/>
      <dgm:spPr/>
      <dgm:t>
        <a:bodyPr/>
        <a:lstStyle/>
        <a:p>
          <a:r>
            <a:rPr lang="id-ID" dirty="0" smtClean="0"/>
            <a:t>MIN</a:t>
          </a:r>
          <a:endParaRPr lang="id-ID" dirty="0"/>
        </a:p>
      </dgm:t>
    </dgm:pt>
    <dgm:pt modelId="{2F663EB4-BAAB-442E-8D9A-CED13A56627B}" type="parTrans" cxnId="{20CF2517-0917-406E-A4D7-1D8BD3116A27}">
      <dgm:prSet/>
      <dgm:spPr/>
      <dgm:t>
        <a:bodyPr/>
        <a:lstStyle/>
        <a:p>
          <a:endParaRPr lang="id-ID"/>
        </a:p>
      </dgm:t>
    </dgm:pt>
    <dgm:pt modelId="{A8724532-694E-4297-8BBB-E574A32EA200}" type="sibTrans" cxnId="{20CF2517-0917-406E-A4D7-1D8BD3116A27}">
      <dgm:prSet/>
      <dgm:spPr/>
      <dgm:t>
        <a:bodyPr/>
        <a:lstStyle/>
        <a:p>
          <a:endParaRPr lang="id-ID"/>
        </a:p>
      </dgm:t>
    </dgm:pt>
    <dgm:pt modelId="{94F6159F-81C0-42AC-AFFF-D62F0B3AF903}">
      <dgm:prSet phldrT="[Text]"/>
      <dgm:spPr/>
      <dgm:t>
        <a:bodyPr/>
        <a:lstStyle/>
        <a:p>
          <a:r>
            <a:rPr lang="id-ID" dirty="0" smtClean="0"/>
            <a:t>STDDEV</a:t>
          </a:r>
          <a:endParaRPr lang="id-ID" dirty="0"/>
        </a:p>
      </dgm:t>
    </dgm:pt>
    <dgm:pt modelId="{A365A7FE-93D8-42B2-8CD4-A268CCF2F61D}" type="parTrans" cxnId="{555C2D96-7539-4B10-B9E7-EB2D12F99FBA}">
      <dgm:prSet/>
      <dgm:spPr/>
      <dgm:t>
        <a:bodyPr/>
        <a:lstStyle/>
        <a:p>
          <a:endParaRPr lang="id-ID"/>
        </a:p>
      </dgm:t>
    </dgm:pt>
    <dgm:pt modelId="{CE59F379-9D57-40FD-9C96-6C29468CECC8}" type="sibTrans" cxnId="{555C2D96-7539-4B10-B9E7-EB2D12F99FBA}">
      <dgm:prSet/>
      <dgm:spPr/>
      <dgm:t>
        <a:bodyPr/>
        <a:lstStyle/>
        <a:p>
          <a:endParaRPr lang="id-ID"/>
        </a:p>
      </dgm:t>
    </dgm:pt>
    <dgm:pt modelId="{E9E5BA7A-7D63-4CD5-BFCA-03E6181036FE}">
      <dgm:prSet phldrT="[Text]"/>
      <dgm:spPr/>
      <dgm:t>
        <a:bodyPr/>
        <a:lstStyle/>
        <a:p>
          <a:r>
            <a:rPr lang="id-ID" dirty="0" smtClean="0"/>
            <a:t>VARIANCE</a:t>
          </a:r>
          <a:endParaRPr lang="id-ID" dirty="0"/>
        </a:p>
      </dgm:t>
    </dgm:pt>
    <dgm:pt modelId="{9419443A-1A27-4FDD-814F-17E12A57805D}" type="parTrans" cxnId="{5F41AADA-A217-460A-814D-2765F60F4099}">
      <dgm:prSet/>
      <dgm:spPr/>
      <dgm:t>
        <a:bodyPr/>
        <a:lstStyle/>
        <a:p>
          <a:endParaRPr lang="id-ID"/>
        </a:p>
      </dgm:t>
    </dgm:pt>
    <dgm:pt modelId="{42746BB2-CBD1-4651-902C-86CF9C3585D1}" type="sibTrans" cxnId="{5F41AADA-A217-460A-814D-2765F60F4099}">
      <dgm:prSet/>
      <dgm:spPr/>
      <dgm:t>
        <a:bodyPr/>
        <a:lstStyle/>
        <a:p>
          <a:endParaRPr lang="id-ID"/>
        </a:p>
      </dgm:t>
    </dgm:pt>
    <dgm:pt modelId="{ACB4B1D6-E425-4E01-A5F4-5CE3F5305AD5}">
      <dgm:prSet phldrT="[Text]"/>
      <dgm:spPr/>
      <dgm:t>
        <a:bodyPr/>
        <a:lstStyle/>
        <a:p>
          <a:r>
            <a:rPr lang="id-ID" dirty="0" smtClean="0"/>
            <a:t>Mendapatkan nilai terbesar</a:t>
          </a:r>
          <a:endParaRPr lang="id-ID" dirty="0"/>
        </a:p>
      </dgm:t>
    </dgm:pt>
    <dgm:pt modelId="{05D37EDC-4429-45CD-B684-50B387D2A377}" type="parTrans" cxnId="{7A3FCE80-6DAD-4CC0-90DD-566A02A4FE1B}">
      <dgm:prSet/>
      <dgm:spPr/>
      <dgm:t>
        <a:bodyPr/>
        <a:lstStyle/>
        <a:p>
          <a:endParaRPr lang="id-ID"/>
        </a:p>
      </dgm:t>
    </dgm:pt>
    <dgm:pt modelId="{3F4DD3AC-D83C-48E9-84B1-39091A6956CA}" type="sibTrans" cxnId="{7A3FCE80-6DAD-4CC0-90DD-566A02A4FE1B}">
      <dgm:prSet/>
      <dgm:spPr/>
      <dgm:t>
        <a:bodyPr/>
        <a:lstStyle/>
        <a:p>
          <a:endParaRPr lang="id-ID"/>
        </a:p>
      </dgm:t>
    </dgm:pt>
    <dgm:pt modelId="{280827BE-1688-4FEB-8EBC-A7265545D1B0}">
      <dgm:prSet phldrT="[Text]"/>
      <dgm:spPr/>
      <dgm:t>
        <a:bodyPr/>
        <a:lstStyle/>
        <a:p>
          <a:r>
            <a:rPr lang="id-ID" dirty="0" smtClean="0"/>
            <a:t>Mendapatkan nilai terkecil</a:t>
          </a:r>
          <a:endParaRPr lang="id-ID" dirty="0"/>
        </a:p>
      </dgm:t>
    </dgm:pt>
    <dgm:pt modelId="{F58D00B3-B5A9-484D-9CC5-AE4AED11D9E9}" type="parTrans" cxnId="{5C6FF06B-10EB-4614-938D-395D261A78E8}">
      <dgm:prSet/>
      <dgm:spPr/>
      <dgm:t>
        <a:bodyPr/>
        <a:lstStyle/>
        <a:p>
          <a:endParaRPr lang="id-ID"/>
        </a:p>
      </dgm:t>
    </dgm:pt>
    <dgm:pt modelId="{5804988F-E073-49A0-97BF-B91FF8D3E7DC}" type="sibTrans" cxnId="{5C6FF06B-10EB-4614-938D-395D261A78E8}">
      <dgm:prSet/>
      <dgm:spPr/>
      <dgm:t>
        <a:bodyPr/>
        <a:lstStyle/>
        <a:p>
          <a:endParaRPr lang="id-ID"/>
        </a:p>
      </dgm:t>
    </dgm:pt>
    <dgm:pt modelId="{76FA99DD-EEE2-4CAF-9114-A3E34BD6B670}">
      <dgm:prSet phldrT="[Text]"/>
      <dgm:spPr/>
      <dgm:t>
        <a:bodyPr/>
        <a:lstStyle/>
        <a:p>
          <a:r>
            <a:rPr lang="id-ID" dirty="0" smtClean="0"/>
            <a:t>Menghitung standar deviasi</a:t>
          </a:r>
          <a:endParaRPr lang="id-ID" dirty="0"/>
        </a:p>
      </dgm:t>
    </dgm:pt>
    <dgm:pt modelId="{BE6E5EF4-DF4E-456C-83DD-76AEE5DF6405}" type="parTrans" cxnId="{4FE1E29B-B408-471B-916E-E3281C8251B9}">
      <dgm:prSet/>
      <dgm:spPr/>
      <dgm:t>
        <a:bodyPr/>
        <a:lstStyle/>
        <a:p>
          <a:endParaRPr lang="id-ID"/>
        </a:p>
      </dgm:t>
    </dgm:pt>
    <dgm:pt modelId="{C0DC8BC9-3AD9-4609-B51F-96C8BB898151}" type="sibTrans" cxnId="{4FE1E29B-B408-471B-916E-E3281C8251B9}">
      <dgm:prSet/>
      <dgm:spPr/>
      <dgm:t>
        <a:bodyPr/>
        <a:lstStyle/>
        <a:p>
          <a:endParaRPr lang="id-ID"/>
        </a:p>
      </dgm:t>
    </dgm:pt>
    <dgm:pt modelId="{0484CD5B-09EC-4377-86F6-FB5301C94894}">
      <dgm:prSet phldrT="[Text]"/>
      <dgm:spPr/>
      <dgm:t>
        <a:bodyPr/>
        <a:lstStyle/>
        <a:p>
          <a:r>
            <a:rPr lang="id-ID" dirty="0" smtClean="0"/>
            <a:t>Menghitung variasi</a:t>
          </a:r>
          <a:endParaRPr lang="id-ID" dirty="0"/>
        </a:p>
      </dgm:t>
    </dgm:pt>
    <dgm:pt modelId="{4FA927AC-099A-4EAA-B025-C5D481E8E995}" type="parTrans" cxnId="{CFB3B1FF-243D-450F-9338-6B54FA401F53}">
      <dgm:prSet/>
      <dgm:spPr/>
      <dgm:t>
        <a:bodyPr/>
        <a:lstStyle/>
        <a:p>
          <a:endParaRPr lang="id-ID"/>
        </a:p>
      </dgm:t>
    </dgm:pt>
    <dgm:pt modelId="{A5F0CA41-F2F6-4421-AF66-8D49795E33E2}" type="sibTrans" cxnId="{CFB3B1FF-243D-450F-9338-6B54FA401F53}">
      <dgm:prSet/>
      <dgm:spPr/>
      <dgm:t>
        <a:bodyPr/>
        <a:lstStyle/>
        <a:p>
          <a:endParaRPr lang="id-ID"/>
        </a:p>
      </dgm:t>
    </dgm:pt>
    <dgm:pt modelId="{7F25A1B4-9CFF-4878-A095-A3F18FE84DA6}" type="pres">
      <dgm:prSet presAssocID="{E1B7E25D-2F6E-4CF3-88E0-9DA9FBDE0B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F348AF-3168-437D-92AA-DF8ED8143FE6}" type="pres">
      <dgm:prSet presAssocID="{64A72363-EE8A-4CCD-87E3-42FFC3A0FC5A}" presName="linNode" presStyleCnt="0"/>
      <dgm:spPr/>
    </dgm:pt>
    <dgm:pt modelId="{FB00572B-80E0-4B39-9268-FCB0C628174E}" type="pres">
      <dgm:prSet presAssocID="{64A72363-EE8A-4CCD-87E3-42FFC3A0FC5A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D60B4-6545-480F-8889-C996E8442130}" type="pres">
      <dgm:prSet presAssocID="{64A72363-EE8A-4CCD-87E3-42FFC3A0FC5A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616E12D-6784-4BE0-8007-DFD9B74431A2}" type="pres">
      <dgm:prSet presAssocID="{E53AC819-B235-4658-9B18-6907B005ECCA}" presName="sp" presStyleCnt="0"/>
      <dgm:spPr/>
    </dgm:pt>
    <dgm:pt modelId="{8AA59923-7AE4-478E-B05B-3AEF3C1F2713}" type="pres">
      <dgm:prSet presAssocID="{6310AEC3-2485-41D8-9323-BE0451ECC8B0}" presName="linNode" presStyleCnt="0"/>
      <dgm:spPr/>
    </dgm:pt>
    <dgm:pt modelId="{BDAD096E-28A2-4BC4-B830-D329D7535CC0}" type="pres">
      <dgm:prSet presAssocID="{6310AEC3-2485-41D8-9323-BE0451ECC8B0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C590C-EA52-4273-80C9-F48E50FF46F0}" type="pres">
      <dgm:prSet presAssocID="{6310AEC3-2485-41D8-9323-BE0451ECC8B0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DB9F680-A27C-4A4B-9022-A2F406264F54}" type="pres">
      <dgm:prSet presAssocID="{99CAE6B2-925A-4A75-B5EC-4C43F53AF61D}" presName="sp" presStyleCnt="0"/>
      <dgm:spPr/>
    </dgm:pt>
    <dgm:pt modelId="{2D41BC9B-90F3-4BA4-B86C-80FD77A088C9}" type="pres">
      <dgm:prSet presAssocID="{4E2D48EE-E22D-455F-ABDD-D6F7263A42D2}" presName="linNode" presStyleCnt="0"/>
      <dgm:spPr/>
    </dgm:pt>
    <dgm:pt modelId="{E6E23CE5-FA31-4DF7-84DE-5BAF0A647B0E}" type="pres">
      <dgm:prSet presAssocID="{4E2D48EE-E22D-455F-ABDD-D6F7263A42D2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98390-B37F-41B0-ACF7-029F54C24014}" type="pres">
      <dgm:prSet presAssocID="{4E2D48EE-E22D-455F-ABDD-D6F7263A42D2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FBF904-3BBB-4BF5-9F49-8970BDC7C17F}" type="pres">
      <dgm:prSet presAssocID="{0C28C992-3697-42DC-9D17-EE978F7EED91}" presName="sp" presStyleCnt="0"/>
      <dgm:spPr/>
    </dgm:pt>
    <dgm:pt modelId="{F822425D-DE0B-4327-B0E6-3C5EF5049EF7}" type="pres">
      <dgm:prSet presAssocID="{51273782-7D22-4EEF-8AB2-26E59C5E950C}" presName="linNode" presStyleCnt="0"/>
      <dgm:spPr/>
    </dgm:pt>
    <dgm:pt modelId="{103C0456-262E-41B8-95F4-BE6E86B10698}" type="pres">
      <dgm:prSet presAssocID="{51273782-7D22-4EEF-8AB2-26E59C5E950C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714B0-DA0A-4DBE-ACA7-5AA8F1D1E152}" type="pres">
      <dgm:prSet presAssocID="{51273782-7D22-4EEF-8AB2-26E59C5E950C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3F01F-BB7E-4C8A-9CCE-DDF4F592A09D}" type="pres">
      <dgm:prSet presAssocID="{F1C25C74-3D1E-4BD5-A7DD-AF99F4ED44A3}" presName="sp" presStyleCnt="0"/>
      <dgm:spPr/>
    </dgm:pt>
    <dgm:pt modelId="{BC0C54B5-0C1E-42FE-B8D6-51DAD0F65852}" type="pres">
      <dgm:prSet presAssocID="{724F4109-5137-4D68-BEE7-412B6E4AB154}" presName="linNode" presStyleCnt="0"/>
      <dgm:spPr/>
    </dgm:pt>
    <dgm:pt modelId="{D0700A72-3BBF-4CE9-9D33-6A18C0949EF2}" type="pres">
      <dgm:prSet presAssocID="{724F4109-5137-4D68-BEE7-412B6E4AB15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1748A-AE52-4BF3-9EA7-49827D3EE3B1}" type="pres">
      <dgm:prSet presAssocID="{724F4109-5137-4D68-BEE7-412B6E4AB15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A8D51-1534-46B9-9360-647DC2D780C6}" type="pres">
      <dgm:prSet presAssocID="{A8724532-694E-4297-8BBB-E574A32EA200}" presName="sp" presStyleCnt="0"/>
      <dgm:spPr/>
    </dgm:pt>
    <dgm:pt modelId="{DB7331F8-06F9-43AC-B1E5-68BBBDA56A3A}" type="pres">
      <dgm:prSet presAssocID="{94F6159F-81C0-42AC-AFFF-D62F0B3AF903}" presName="linNode" presStyleCnt="0"/>
      <dgm:spPr/>
    </dgm:pt>
    <dgm:pt modelId="{03467C14-5DFF-4EBE-B6A9-3DDA9EAD0FDA}" type="pres">
      <dgm:prSet presAssocID="{94F6159F-81C0-42AC-AFFF-D62F0B3AF903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5A513-FC28-428D-BC5B-2FE3C58DDDA4}" type="pres">
      <dgm:prSet presAssocID="{94F6159F-81C0-42AC-AFFF-D62F0B3AF903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59D060-F69D-46A4-B3C5-2ABFE84D839F}" type="pres">
      <dgm:prSet presAssocID="{CE59F379-9D57-40FD-9C96-6C29468CECC8}" presName="sp" presStyleCnt="0"/>
      <dgm:spPr/>
    </dgm:pt>
    <dgm:pt modelId="{0D6CB037-8B1E-4AAE-A198-0928562BCFA5}" type="pres">
      <dgm:prSet presAssocID="{E9E5BA7A-7D63-4CD5-BFCA-03E6181036FE}" presName="linNode" presStyleCnt="0"/>
      <dgm:spPr/>
    </dgm:pt>
    <dgm:pt modelId="{5022C89B-D497-406D-8E42-B352A39683D5}" type="pres">
      <dgm:prSet presAssocID="{E9E5BA7A-7D63-4CD5-BFCA-03E6181036FE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9FF85-3E4B-4829-8016-1850E24E1D89}" type="pres">
      <dgm:prSet presAssocID="{E9E5BA7A-7D63-4CD5-BFCA-03E6181036FE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F58E3F-EEA9-44B5-8A1F-7257B5B34CFB}" type="presOf" srcId="{E1B7E25D-2F6E-4CF3-88E0-9DA9FBDE0BA0}" destId="{7F25A1B4-9CFF-4878-A095-A3F18FE84DA6}" srcOrd="0" destOrd="0" presId="urn:microsoft.com/office/officeart/2005/8/layout/vList5"/>
    <dgm:cxn modelId="{5C6FF06B-10EB-4614-938D-395D261A78E8}" srcId="{724F4109-5137-4D68-BEE7-412B6E4AB154}" destId="{280827BE-1688-4FEB-8EBC-A7265545D1B0}" srcOrd="0" destOrd="0" parTransId="{F58D00B3-B5A9-484D-9CC5-AE4AED11D9E9}" sibTransId="{5804988F-E073-49A0-97BF-B91FF8D3E7DC}"/>
    <dgm:cxn modelId="{45C271CE-D6A3-4A71-8D71-20D459E6D4F6}" srcId="{E1B7E25D-2F6E-4CF3-88E0-9DA9FBDE0BA0}" destId="{51273782-7D22-4EEF-8AB2-26E59C5E950C}" srcOrd="3" destOrd="0" parTransId="{A5FE63B6-B0A1-43C3-AE95-9F55A0E3BFF7}" sibTransId="{F1C25C74-3D1E-4BD5-A7DD-AF99F4ED44A3}"/>
    <dgm:cxn modelId="{555C2D96-7539-4B10-B9E7-EB2D12F99FBA}" srcId="{E1B7E25D-2F6E-4CF3-88E0-9DA9FBDE0BA0}" destId="{94F6159F-81C0-42AC-AFFF-D62F0B3AF903}" srcOrd="5" destOrd="0" parTransId="{A365A7FE-93D8-42B2-8CD4-A268CCF2F61D}" sibTransId="{CE59F379-9D57-40FD-9C96-6C29468CECC8}"/>
    <dgm:cxn modelId="{CFB3B1FF-243D-450F-9338-6B54FA401F53}" srcId="{E9E5BA7A-7D63-4CD5-BFCA-03E6181036FE}" destId="{0484CD5B-09EC-4377-86F6-FB5301C94894}" srcOrd="0" destOrd="0" parTransId="{4FA927AC-099A-4EAA-B025-C5D481E8E995}" sibTransId="{A5F0CA41-F2F6-4421-AF66-8D49795E33E2}"/>
    <dgm:cxn modelId="{4773F7DA-DE91-4408-9CEB-B0C5836CD204}" type="presOf" srcId="{0484CD5B-09EC-4377-86F6-FB5301C94894}" destId="{DDF9FF85-3E4B-4829-8016-1850E24E1D89}" srcOrd="0" destOrd="0" presId="urn:microsoft.com/office/officeart/2005/8/layout/vList5"/>
    <dgm:cxn modelId="{4BAB895D-47FB-458E-844D-B2DE1D7D14D4}" srcId="{6310AEC3-2485-41D8-9323-BE0451ECC8B0}" destId="{6306C465-DF2F-4F56-A05B-D2002C676019}" srcOrd="0" destOrd="0" parTransId="{E43B1C6C-B79E-4E4B-839E-A2AAB3564070}" sibTransId="{8F92E26E-55E1-496F-939B-6F441B65FBDE}"/>
    <dgm:cxn modelId="{A55E82D5-CEBA-40EA-8495-CB2D7DEDD5BD}" type="presOf" srcId="{76FA99DD-EEE2-4CAF-9114-A3E34BD6B670}" destId="{2925A513-FC28-428D-BC5B-2FE3C58DDDA4}" srcOrd="0" destOrd="0" presId="urn:microsoft.com/office/officeart/2005/8/layout/vList5"/>
    <dgm:cxn modelId="{625857D1-A017-42BD-B1B7-93FA0628ECEB}" type="presOf" srcId="{51273782-7D22-4EEF-8AB2-26E59C5E950C}" destId="{103C0456-262E-41B8-95F4-BE6E86B10698}" srcOrd="0" destOrd="0" presId="urn:microsoft.com/office/officeart/2005/8/layout/vList5"/>
    <dgm:cxn modelId="{3FB0FCD3-0FD5-4521-9140-FB26E13E35BB}" srcId="{E1B7E25D-2F6E-4CF3-88E0-9DA9FBDE0BA0}" destId="{4E2D48EE-E22D-455F-ABDD-D6F7263A42D2}" srcOrd="2" destOrd="0" parTransId="{6D5F9C3C-9CDC-48ED-B566-0812086F798C}" sibTransId="{0C28C992-3697-42DC-9D17-EE978F7EED91}"/>
    <dgm:cxn modelId="{4D3215C6-B392-4262-B363-6A974C59A2D2}" type="presOf" srcId="{F3CFA1ED-3CF7-4190-9962-B2EA1CE3F8E7}" destId="{FA3D60B4-6545-480F-8889-C996E8442130}" srcOrd="0" destOrd="0" presId="urn:microsoft.com/office/officeart/2005/8/layout/vList5"/>
    <dgm:cxn modelId="{B976B524-D5B8-485C-98D9-41C189631E2E}" type="presOf" srcId="{280827BE-1688-4FEB-8EBC-A7265545D1B0}" destId="{0831748A-AE52-4BF3-9EA7-49827D3EE3B1}" srcOrd="0" destOrd="0" presId="urn:microsoft.com/office/officeart/2005/8/layout/vList5"/>
    <dgm:cxn modelId="{20CF2517-0917-406E-A4D7-1D8BD3116A27}" srcId="{E1B7E25D-2F6E-4CF3-88E0-9DA9FBDE0BA0}" destId="{724F4109-5137-4D68-BEE7-412B6E4AB154}" srcOrd="4" destOrd="0" parTransId="{2F663EB4-BAAB-442E-8D9A-CED13A56627B}" sibTransId="{A8724532-694E-4297-8BBB-E574A32EA200}"/>
    <dgm:cxn modelId="{7A3FCE80-6DAD-4CC0-90DD-566A02A4FE1B}" srcId="{51273782-7D22-4EEF-8AB2-26E59C5E950C}" destId="{ACB4B1D6-E425-4E01-A5F4-5CE3F5305AD5}" srcOrd="0" destOrd="0" parTransId="{05D37EDC-4429-45CD-B684-50B387D2A377}" sibTransId="{3F4DD3AC-D83C-48E9-84B1-39091A6956CA}"/>
    <dgm:cxn modelId="{571DB4F0-DB94-4AB5-800F-1AF73C3FF5C8}" srcId="{E1B7E25D-2F6E-4CF3-88E0-9DA9FBDE0BA0}" destId="{64A72363-EE8A-4CCD-87E3-42FFC3A0FC5A}" srcOrd="0" destOrd="0" parTransId="{B2426768-3BEA-40CD-B4B0-E2C6B89931B7}" sibTransId="{E53AC819-B235-4658-9B18-6907B005ECCA}"/>
    <dgm:cxn modelId="{5B5A037E-C4DD-4497-ABD5-247D67C85BD1}" srcId="{E1B7E25D-2F6E-4CF3-88E0-9DA9FBDE0BA0}" destId="{6310AEC3-2485-41D8-9323-BE0451ECC8B0}" srcOrd="1" destOrd="0" parTransId="{F6EE9233-5C97-46D0-BB90-3AB0C42AB9A8}" sibTransId="{99CAE6B2-925A-4A75-B5EC-4C43F53AF61D}"/>
    <dgm:cxn modelId="{76797EFA-1AD1-4DF8-BC18-D6ECD5F6A3D1}" type="presOf" srcId="{6310AEC3-2485-41D8-9323-BE0451ECC8B0}" destId="{BDAD096E-28A2-4BC4-B830-D329D7535CC0}" srcOrd="0" destOrd="0" presId="urn:microsoft.com/office/officeart/2005/8/layout/vList5"/>
    <dgm:cxn modelId="{4FE1E29B-B408-471B-916E-E3281C8251B9}" srcId="{94F6159F-81C0-42AC-AFFF-D62F0B3AF903}" destId="{76FA99DD-EEE2-4CAF-9114-A3E34BD6B670}" srcOrd="0" destOrd="0" parTransId="{BE6E5EF4-DF4E-456C-83DD-76AEE5DF6405}" sibTransId="{C0DC8BC9-3AD9-4609-B51F-96C8BB898151}"/>
    <dgm:cxn modelId="{D5FB3A69-E06A-4E31-8743-E4A6496639CB}" type="presOf" srcId="{4E2D48EE-E22D-455F-ABDD-D6F7263A42D2}" destId="{E6E23CE5-FA31-4DF7-84DE-5BAF0A647B0E}" srcOrd="0" destOrd="0" presId="urn:microsoft.com/office/officeart/2005/8/layout/vList5"/>
    <dgm:cxn modelId="{02B05A00-5332-4F5F-BA03-DBA6F862D210}" type="presOf" srcId="{6306C465-DF2F-4F56-A05B-D2002C676019}" destId="{7FDC590C-EA52-4273-80C9-F48E50FF46F0}" srcOrd="0" destOrd="0" presId="urn:microsoft.com/office/officeart/2005/8/layout/vList5"/>
    <dgm:cxn modelId="{B436F8A6-E300-410F-BA34-DDC43DCB7CFF}" type="presOf" srcId="{ACB4B1D6-E425-4E01-A5F4-5CE3F5305AD5}" destId="{5FA714B0-DA0A-4DBE-ACA7-5AA8F1D1E152}" srcOrd="0" destOrd="0" presId="urn:microsoft.com/office/officeart/2005/8/layout/vList5"/>
    <dgm:cxn modelId="{96F24995-F370-4EF0-AFB8-36E98546120D}" type="presOf" srcId="{94F6159F-81C0-42AC-AFFF-D62F0B3AF903}" destId="{03467C14-5DFF-4EBE-B6A9-3DDA9EAD0FDA}" srcOrd="0" destOrd="0" presId="urn:microsoft.com/office/officeart/2005/8/layout/vList5"/>
    <dgm:cxn modelId="{3815E985-0280-4482-BB95-64C0B16BA32A}" srcId="{64A72363-EE8A-4CCD-87E3-42FFC3A0FC5A}" destId="{F3CFA1ED-3CF7-4190-9962-B2EA1CE3F8E7}" srcOrd="0" destOrd="0" parTransId="{9FBD4B87-8522-4292-8A8D-1B7326D78F19}" sibTransId="{7995C429-1F06-415B-939F-93DE8272686A}"/>
    <dgm:cxn modelId="{F6A35B84-C1FC-4864-AF9B-4B404DF3041C}" type="presOf" srcId="{E9E5BA7A-7D63-4CD5-BFCA-03E6181036FE}" destId="{5022C89B-D497-406D-8E42-B352A39683D5}" srcOrd="0" destOrd="0" presId="urn:microsoft.com/office/officeart/2005/8/layout/vList5"/>
    <dgm:cxn modelId="{DF79D06E-4FBA-4D4C-A9A4-1381CC310E10}" type="presOf" srcId="{3D11C3CA-5F90-46F1-8E74-A4548FCF9520}" destId="{B2898390-B37F-41B0-ACF7-029F54C24014}" srcOrd="0" destOrd="0" presId="urn:microsoft.com/office/officeart/2005/8/layout/vList5"/>
    <dgm:cxn modelId="{89613105-0915-4861-A590-715EE81E0F6B}" type="presOf" srcId="{64A72363-EE8A-4CCD-87E3-42FFC3A0FC5A}" destId="{FB00572B-80E0-4B39-9268-FCB0C628174E}" srcOrd="0" destOrd="0" presId="urn:microsoft.com/office/officeart/2005/8/layout/vList5"/>
    <dgm:cxn modelId="{5F41AADA-A217-460A-814D-2765F60F4099}" srcId="{E1B7E25D-2F6E-4CF3-88E0-9DA9FBDE0BA0}" destId="{E9E5BA7A-7D63-4CD5-BFCA-03E6181036FE}" srcOrd="6" destOrd="0" parTransId="{9419443A-1A27-4FDD-814F-17E12A57805D}" sibTransId="{42746BB2-CBD1-4651-902C-86CF9C3585D1}"/>
    <dgm:cxn modelId="{5F5B01CF-01AF-46E5-8D33-388AC4BA0137}" srcId="{4E2D48EE-E22D-455F-ABDD-D6F7263A42D2}" destId="{3D11C3CA-5F90-46F1-8E74-A4548FCF9520}" srcOrd="0" destOrd="0" parTransId="{33C10D3C-E5A2-49F2-B63F-AA641EED1A8D}" sibTransId="{E5992BA1-AA6C-41CF-A189-F82C58A6396E}"/>
    <dgm:cxn modelId="{858E5BDB-DBCA-4A06-88B8-EF5BDFBB22DF}" type="presOf" srcId="{724F4109-5137-4D68-BEE7-412B6E4AB154}" destId="{D0700A72-3BBF-4CE9-9D33-6A18C0949EF2}" srcOrd="0" destOrd="0" presId="urn:microsoft.com/office/officeart/2005/8/layout/vList5"/>
    <dgm:cxn modelId="{2522E65D-4EA5-4ADE-8B46-A6C45F0CACCF}" type="presParOf" srcId="{7F25A1B4-9CFF-4878-A095-A3F18FE84DA6}" destId="{44F348AF-3168-437D-92AA-DF8ED8143FE6}" srcOrd="0" destOrd="0" presId="urn:microsoft.com/office/officeart/2005/8/layout/vList5"/>
    <dgm:cxn modelId="{F70FAFF9-33B3-4105-A543-CA8E252C923F}" type="presParOf" srcId="{44F348AF-3168-437D-92AA-DF8ED8143FE6}" destId="{FB00572B-80E0-4B39-9268-FCB0C628174E}" srcOrd="0" destOrd="0" presId="urn:microsoft.com/office/officeart/2005/8/layout/vList5"/>
    <dgm:cxn modelId="{F90859A3-AAD3-4136-8945-B24FE6521C90}" type="presParOf" srcId="{44F348AF-3168-437D-92AA-DF8ED8143FE6}" destId="{FA3D60B4-6545-480F-8889-C996E8442130}" srcOrd="1" destOrd="0" presId="urn:microsoft.com/office/officeart/2005/8/layout/vList5"/>
    <dgm:cxn modelId="{EE928CDE-AE26-4DA9-8182-9BFA19AC3F66}" type="presParOf" srcId="{7F25A1B4-9CFF-4878-A095-A3F18FE84DA6}" destId="{E616E12D-6784-4BE0-8007-DFD9B74431A2}" srcOrd="1" destOrd="0" presId="urn:microsoft.com/office/officeart/2005/8/layout/vList5"/>
    <dgm:cxn modelId="{7B6A27E7-2537-4BC9-B3CB-78E516821C58}" type="presParOf" srcId="{7F25A1B4-9CFF-4878-A095-A3F18FE84DA6}" destId="{8AA59923-7AE4-478E-B05B-3AEF3C1F2713}" srcOrd="2" destOrd="0" presId="urn:microsoft.com/office/officeart/2005/8/layout/vList5"/>
    <dgm:cxn modelId="{A2AF8400-9289-4F02-8925-C039AAEFEF52}" type="presParOf" srcId="{8AA59923-7AE4-478E-B05B-3AEF3C1F2713}" destId="{BDAD096E-28A2-4BC4-B830-D329D7535CC0}" srcOrd="0" destOrd="0" presId="urn:microsoft.com/office/officeart/2005/8/layout/vList5"/>
    <dgm:cxn modelId="{D2A7AC9B-D1F2-4FE8-A997-1D25583B37BB}" type="presParOf" srcId="{8AA59923-7AE4-478E-B05B-3AEF3C1F2713}" destId="{7FDC590C-EA52-4273-80C9-F48E50FF46F0}" srcOrd="1" destOrd="0" presId="urn:microsoft.com/office/officeart/2005/8/layout/vList5"/>
    <dgm:cxn modelId="{E94DC3B5-BA7D-43E5-8B0A-CB07056BBE78}" type="presParOf" srcId="{7F25A1B4-9CFF-4878-A095-A3F18FE84DA6}" destId="{ADB9F680-A27C-4A4B-9022-A2F406264F54}" srcOrd="3" destOrd="0" presId="urn:microsoft.com/office/officeart/2005/8/layout/vList5"/>
    <dgm:cxn modelId="{7D2D82BE-E077-4492-8430-DA537B5833C5}" type="presParOf" srcId="{7F25A1B4-9CFF-4878-A095-A3F18FE84DA6}" destId="{2D41BC9B-90F3-4BA4-B86C-80FD77A088C9}" srcOrd="4" destOrd="0" presId="urn:microsoft.com/office/officeart/2005/8/layout/vList5"/>
    <dgm:cxn modelId="{041BA7F0-0862-4772-9ED2-EF310E0BFA4E}" type="presParOf" srcId="{2D41BC9B-90F3-4BA4-B86C-80FD77A088C9}" destId="{E6E23CE5-FA31-4DF7-84DE-5BAF0A647B0E}" srcOrd="0" destOrd="0" presId="urn:microsoft.com/office/officeart/2005/8/layout/vList5"/>
    <dgm:cxn modelId="{4C18FC7C-D777-42C6-8132-4F2298B47F01}" type="presParOf" srcId="{2D41BC9B-90F3-4BA4-B86C-80FD77A088C9}" destId="{B2898390-B37F-41B0-ACF7-029F54C24014}" srcOrd="1" destOrd="0" presId="urn:microsoft.com/office/officeart/2005/8/layout/vList5"/>
    <dgm:cxn modelId="{2ACFA252-7653-4D7F-876D-3FBA5ABB0921}" type="presParOf" srcId="{7F25A1B4-9CFF-4878-A095-A3F18FE84DA6}" destId="{E7FBF904-3BBB-4BF5-9F49-8970BDC7C17F}" srcOrd="5" destOrd="0" presId="urn:microsoft.com/office/officeart/2005/8/layout/vList5"/>
    <dgm:cxn modelId="{10BA29A7-F136-45B7-9490-DDCDFE2D4CFD}" type="presParOf" srcId="{7F25A1B4-9CFF-4878-A095-A3F18FE84DA6}" destId="{F822425D-DE0B-4327-B0E6-3C5EF5049EF7}" srcOrd="6" destOrd="0" presId="urn:microsoft.com/office/officeart/2005/8/layout/vList5"/>
    <dgm:cxn modelId="{82C0EA30-5908-4305-8320-CA030EF9495C}" type="presParOf" srcId="{F822425D-DE0B-4327-B0E6-3C5EF5049EF7}" destId="{103C0456-262E-41B8-95F4-BE6E86B10698}" srcOrd="0" destOrd="0" presId="urn:microsoft.com/office/officeart/2005/8/layout/vList5"/>
    <dgm:cxn modelId="{8FE97DB8-30EE-471C-BF86-7F98CCE9F943}" type="presParOf" srcId="{F822425D-DE0B-4327-B0E6-3C5EF5049EF7}" destId="{5FA714B0-DA0A-4DBE-ACA7-5AA8F1D1E152}" srcOrd="1" destOrd="0" presId="urn:microsoft.com/office/officeart/2005/8/layout/vList5"/>
    <dgm:cxn modelId="{4EA26B11-8B7D-4ABB-9DF0-ED5EA4CEDEAA}" type="presParOf" srcId="{7F25A1B4-9CFF-4878-A095-A3F18FE84DA6}" destId="{A4E3F01F-BB7E-4C8A-9CCE-DDF4F592A09D}" srcOrd="7" destOrd="0" presId="urn:microsoft.com/office/officeart/2005/8/layout/vList5"/>
    <dgm:cxn modelId="{FF83AF7D-1D2F-44D4-8D14-0FEFDED85FAC}" type="presParOf" srcId="{7F25A1B4-9CFF-4878-A095-A3F18FE84DA6}" destId="{BC0C54B5-0C1E-42FE-B8D6-51DAD0F65852}" srcOrd="8" destOrd="0" presId="urn:microsoft.com/office/officeart/2005/8/layout/vList5"/>
    <dgm:cxn modelId="{28AB381D-3E62-4CBA-98A2-FC6BFD4844DA}" type="presParOf" srcId="{BC0C54B5-0C1E-42FE-B8D6-51DAD0F65852}" destId="{D0700A72-3BBF-4CE9-9D33-6A18C0949EF2}" srcOrd="0" destOrd="0" presId="urn:microsoft.com/office/officeart/2005/8/layout/vList5"/>
    <dgm:cxn modelId="{4E285753-7394-46C1-AF47-45C562D59A0F}" type="presParOf" srcId="{BC0C54B5-0C1E-42FE-B8D6-51DAD0F65852}" destId="{0831748A-AE52-4BF3-9EA7-49827D3EE3B1}" srcOrd="1" destOrd="0" presId="urn:microsoft.com/office/officeart/2005/8/layout/vList5"/>
    <dgm:cxn modelId="{EB7DEEA8-FF6A-47E5-82E4-F27EE7924AF4}" type="presParOf" srcId="{7F25A1B4-9CFF-4878-A095-A3F18FE84DA6}" destId="{2C4A8D51-1534-46B9-9360-647DC2D780C6}" srcOrd="9" destOrd="0" presId="urn:microsoft.com/office/officeart/2005/8/layout/vList5"/>
    <dgm:cxn modelId="{115F846A-C82F-4B83-91F8-E76FCB70C11C}" type="presParOf" srcId="{7F25A1B4-9CFF-4878-A095-A3F18FE84DA6}" destId="{DB7331F8-06F9-43AC-B1E5-68BBBDA56A3A}" srcOrd="10" destOrd="0" presId="urn:microsoft.com/office/officeart/2005/8/layout/vList5"/>
    <dgm:cxn modelId="{146EDB31-3005-439B-8DD8-6924E3CFD408}" type="presParOf" srcId="{DB7331F8-06F9-43AC-B1E5-68BBBDA56A3A}" destId="{03467C14-5DFF-4EBE-B6A9-3DDA9EAD0FDA}" srcOrd="0" destOrd="0" presId="urn:microsoft.com/office/officeart/2005/8/layout/vList5"/>
    <dgm:cxn modelId="{8A176718-C328-42DA-AC0E-6F655956206A}" type="presParOf" srcId="{DB7331F8-06F9-43AC-B1E5-68BBBDA56A3A}" destId="{2925A513-FC28-428D-BC5B-2FE3C58DDDA4}" srcOrd="1" destOrd="0" presId="urn:microsoft.com/office/officeart/2005/8/layout/vList5"/>
    <dgm:cxn modelId="{862AB74C-F0D4-496F-BF62-8404E940337E}" type="presParOf" srcId="{7F25A1B4-9CFF-4878-A095-A3F18FE84DA6}" destId="{1859D060-F69D-46A4-B3C5-2ABFE84D839F}" srcOrd="11" destOrd="0" presId="urn:microsoft.com/office/officeart/2005/8/layout/vList5"/>
    <dgm:cxn modelId="{7B659E9B-493A-4BE2-9FED-D3BD3C8D53F9}" type="presParOf" srcId="{7F25A1B4-9CFF-4878-A095-A3F18FE84DA6}" destId="{0D6CB037-8B1E-4AAE-A198-0928562BCFA5}" srcOrd="12" destOrd="0" presId="urn:microsoft.com/office/officeart/2005/8/layout/vList5"/>
    <dgm:cxn modelId="{094C4941-BF1C-4BEE-9650-E1A29E25BF33}" type="presParOf" srcId="{0D6CB037-8B1E-4AAE-A198-0928562BCFA5}" destId="{5022C89B-D497-406D-8E42-B352A39683D5}" srcOrd="0" destOrd="0" presId="urn:microsoft.com/office/officeart/2005/8/layout/vList5"/>
    <dgm:cxn modelId="{CDC64644-3D1E-4866-A3DF-B677C02BF86D}" type="presParOf" srcId="{0D6CB037-8B1E-4AAE-A198-0928562BCFA5}" destId="{DDF9FF85-3E4B-4829-8016-1850E24E1D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D60B4-6545-480F-8889-C996E8442130}">
      <dsp:nvSpPr>
        <dsp:cNvPr id="0" name=""/>
        <dsp:cNvSpPr/>
      </dsp:nvSpPr>
      <dsp:spPr>
        <a:xfrm rot="5400000">
          <a:off x="4722612" y="-2050291"/>
          <a:ext cx="440771" cy="4652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Menghitung nilai rata-rata</a:t>
          </a:r>
          <a:endParaRPr lang="id-ID" sz="2200" kern="1200" dirty="0"/>
        </a:p>
      </dsp:txBody>
      <dsp:txXfrm rot="-5400000">
        <a:off x="2616882" y="76956"/>
        <a:ext cx="4630716" cy="397737"/>
      </dsp:txXfrm>
    </dsp:sp>
    <dsp:sp modelId="{FB00572B-80E0-4B39-9268-FCB0C628174E}">
      <dsp:nvSpPr>
        <dsp:cNvPr id="0" name=""/>
        <dsp:cNvSpPr/>
      </dsp:nvSpPr>
      <dsp:spPr>
        <a:xfrm>
          <a:off x="0" y="343"/>
          <a:ext cx="2616881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AVG</a:t>
          </a:r>
          <a:endParaRPr lang="id-ID" sz="2700" kern="1200" dirty="0"/>
        </a:p>
      </dsp:txBody>
      <dsp:txXfrm>
        <a:off x="26896" y="27239"/>
        <a:ext cx="2563089" cy="497172"/>
      </dsp:txXfrm>
    </dsp:sp>
    <dsp:sp modelId="{7FDC590C-EA52-4273-80C9-F48E50FF46F0}">
      <dsp:nvSpPr>
        <dsp:cNvPr id="0" name=""/>
        <dsp:cNvSpPr/>
      </dsp:nvSpPr>
      <dsp:spPr>
        <a:xfrm rot="5400000">
          <a:off x="4722612" y="-1471778"/>
          <a:ext cx="440771" cy="4652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Menghitung banyak data</a:t>
          </a:r>
          <a:endParaRPr lang="id-ID" sz="2200" kern="1200" dirty="0"/>
        </a:p>
      </dsp:txBody>
      <dsp:txXfrm rot="-5400000">
        <a:off x="2616882" y="655469"/>
        <a:ext cx="4630716" cy="397737"/>
      </dsp:txXfrm>
    </dsp:sp>
    <dsp:sp modelId="{BDAD096E-28A2-4BC4-B830-D329D7535CC0}">
      <dsp:nvSpPr>
        <dsp:cNvPr id="0" name=""/>
        <dsp:cNvSpPr/>
      </dsp:nvSpPr>
      <dsp:spPr>
        <a:xfrm>
          <a:off x="0" y="578855"/>
          <a:ext cx="2616881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COUNT</a:t>
          </a:r>
          <a:endParaRPr lang="id-ID" sz="2700" kern="1200" dirty="0"/>
        </a:p>
      </dsp:txBody>
      <dsp:txXfrm>
        <a:off x="26896" y="605751"/>
        <a:ext cx="2563089" cy="497172"/>
      </dsp:txXfrm>
    </dsp:sp>
    <dsp:sp modelId="{B2898390-B37F-41B0-ACF7-029F54C24014}">
      <dsp:nvSpPr>
        <dsp:cNvPr id="0" name=""/>
        <dsp:cNvSpPr/>
      </dsp:nvSpPr>
      <dsp:spPr>
        <a:xfrm rot="5400000">
          <a:off x="4722612" y="-893266"/>
          <a:ext cx="440771" cy="4652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Menjumlahkan data</a:t>
          </a:r>
          <a:endParaRPr lang="id-ID" sz="2200" kern="1200" dirty="0"/>
        </a:p>
      </dsp:txBody>
      <dsp:txXfrm rot="-5400000">
        <a:off x="2616882" y="1233981"/>
        <a:ext cx="4630716" cy="397737"/>
      </dsp:txXfrm>
    </dsp:sp>
    <dsp:sp modelId="{E6E23CE5-FA31-4DF7-84DE-5BAF0A647B0E}">
      <dsp:nvSpPr>
        <dsp:cNvPr id="0" name=""/>
        <dsp:cNvSpPr/>
      </dsp:nvSpPr>
      <dsp:spPr>
        <a:xfrm>
          <a:off x="0" y="1157368"/>
          <a:ext cx="2616881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SUM</a:t>
          </a:r>
          <a:endParaRPr lang="id-ID" sz="2700" kern="1200" dirty="0"/>
        </a:p>
      </dsp:txBody>
      <dsp:txXfrm>
        <a:off x="26896" y="1184264"/>
        <a:ext cx="2563089" cy="497172"/>
      </dsp:txXfrm>
    </dsp:sp>
    <dsp:sp modelId="{5FA714B0-DA0A-4DBE-ACA7-5AA8F1D1E152}">
      <dsp:nvSpPr>
        <dsp:cNvPr id="0" name=""/>
        <dsp:cNvSpPr/>
      </dsp:nvSpPr>
      <dsp:spPr>
        <a:xfrm rot="5400000">
          <a:off x="4722612" y="-314754"/>
          <a:ext cx="440771" cy="4652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Mendapatkan nilai terbesar</a:t>
          </a:r>
          <a:endParaRPr lang="id-ID" sz="2200" kern="1200" dirty="0"/>
        </a:p>
      </dsp:txBody>
      <dsp:txXfrm rot="-5400000">
        <a:off x="2616882" y="1812493"/>
        <a:ext cx="4630716" cy="397737"/>
      </dsp:txXfrm>
    </dsp:sp>
    <dsp:sp modelId="{103C0456-262E-41B8-95F4-BE6E86B10698}">
      <dsp:nvSpPr>
        <dsp:cNvPr id="0" name=""/>
        <dsp:cNvSpPr/>
      </dsp:nvSpPr>
      <dsp:spPr>
        <a:xfrm>
          <a:off x="0" y="1735880"/>
          <a:ext cx="2616881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MAX</a:t>
          </a:r>
          <a:endParaRPr lang="id-ID" sz="2700" kern="1200" dirty="0"/>
        </a:p>
      </dsp:txBody>
      <dsp:txXfrm>
        <a:off x="26896" y="1762776"/>
        <a:ext cx="2563089" cy="497172"/>
      </dsp:txXfrm>
    </dsp:sp>
    <dsp:sp modelId="{0831748A-AE52-4BF3-9EA7-49827D3EE3B1}">
      <dsp:nvSpPr>
        <dsp:cNvPr id="0" name=""/>
        <dsp:cNvSpPr/>
      </dsp:nvSpPr>
      <dsp:spPr>
        <a:xfrm rot="5400000">
          <a:off x="4722612" y="263757"/>
          <a:ext cx="440771" cy="4652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Mendapatkan nilai terkecil</a:t>
          </a:r>
          <a:endParaRPr lang="id-ID" sz="2200" kern="1200" dirty="0"/>
        </a:p>
      </dsp:txBody>
      <dsp:txXfrm rot="-5400000">
        <a:off x="2616882" y="2391005"/>
        <a:ext cx="4630716" cy="397737"/>
      </dsp:txXfrm>
    </dsp:sp>
    <dsp:sp modelId="{D0700A72-3BBF-4CE9-9D33-6A18C0949EF2}">
      <dsp:nvSpPr>
        <dsp:cNvPr id="0" name=""/>
        <dsp:cNvSpPr/>
      </dsp:nvSpPr>
      <dsp:spPr>
        <a:xfrm>
          <a:off x="0" y="2314392"/>
          <a:ext cx="2616881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MIN</a:t>
          </a:r>
          <a:endParaRPr lang="id-ID" sz="2700" kern="1200" dirty="0"/>
        </a:p>
      </dsp:txBody>
      <dsp:txXfrm>
        <a:off x="26896" y="2341288"/>
        <a:ext cx="2563089" cy="497172"/>
      </dsp:txXfrm>
    </dsp:sp>
    <dsp:sp modelId="{2925A513-FC28-428D-BC5B-2FE3C58DDDA4}">
      <dsp:nvSpPr>
        <dsp:cNvPr id="0" name=""/>
        <dsp:cNvSpPr/>
      </dsp:nvSpPr>
      <dsp:spPr>
        <a:xfrm rot="5400000">
          <a:off x="4722612" y="842270"/>
          <a:ext cx="440771" cy="4652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Menghitung standar deviasi</a:t>
          </a:r>
          <a:endParaRPr lang="id-ID" sz="2200" kern="1200" dirty="0"/>
        </a:p>
      </dsp:txBody>
      <dsp:txXfrm rot="-5400000">
        <a:off x="2616882" y="2969518"/>
        <a:ext cx="4630716" cy="397737"/>
      </dsp:txXfrm>
    </dsp:sp>
    <dsp:sp modelId="{03467C14-5DFF-4EBE-B6A9-3DDA9EAD0FDA}">
      <dsp:nvSpPr>
        <dsp:cNvPr id="0" name=""/>
        <dsp:cNvSpPr/>
      </dsp:nvSpPr>
      <dsp:spPr>
        <a:xfrm>
          <a:off x="0" y="2892904"/>
          <a:ext cx="2616881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STDDEV</a:t>
          </a:r>
          <a:endParaRPr lang="id-ID" sz="2700" kern="1200" dirty="0"/>
        </a:p>
      </dsp:txBody>
      <dsp:txXfrm>
        <a:off x="26896" y="2919800"/>
        <a:ext cx="2563089" cy="497172"/>
      </dsp:txXfrm>
    </dsp:sp>
    <dsp:sp modelId="{DDF9FF85-3E4B-4829-8016-1850E24E1D89}">
      <dsp:nvSpPr>
        <dsp:cNvPr id="0" name=""/>
        <dsp:cNvSpPr/>
      </dsp:nvSpPr>
      <dsp:spPr>
        <a:xfrm rot="5400000">
          <a:off x="4722612" y="1420782"/>
          <a:ext cx="440771" cy="4652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Menghitung variasi</a:t>
          </a:r>
          <a:endParaRPr lang="id-ID" sz="2200" kern="1200" dirty="0"/>
        </a:p>
      </dsp:txBody>
      <dsp:txXfrm rot="-5400000">
        <a:off x="2616882" y="3548030"/>
        <a:ext cx="4630716" cy="397737"/>
      </dsp:txXfrm>
    </dsp:sp>
    <dsp:sp modelId="{5022C89B-D497-406D-8E42-B352A39683D5}">
      <dsp:nvSpPr>
        <dsp:cNvPr id="0" name=""/>
        <dsp:cNvSpPr/>
      </dsp:nvSpPr>
      <dsp:spPr>
        <a:xfrm>
          <a:off x="0" y="3471417"/>
          <a:ext cx="2616881" cy="550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VARIANCE</a:t>
          </a:r>
          <a:endParaRPr lang="id-ID" sz="2700" kern="1200" dirty="0"/>
        </a:p>
      </dsp:txBody>
      <dsp:txXfrm>
        <a:off x="26896" y="3498313"/>
        <a:ext cx="2563089" cy="497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08A29-6ABB-4C18-9217-3C625C742799}" type="datetimeFigureOut">
              <a:rPr lang="id-ID" smtClean="0"/>
              <a:t>22/02/2017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6F867-106B-4B69-9F78-2486BAE0D3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679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F867-106B-4B69-9F78-2486BAE0D39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228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9E20-E776-4BE7-A8C1-7B4F2A7535E6}" type="datetime1">
              <a:rPr lang="id-ID" smtClean="0"/>
              <a:t>22/02/2017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821B-C4CB-4B9E-8717-9894D1200BC7}" type="datetime1">
              <a:rPr lang="id-ID" smtClean="0"/>
              <a:t>22/02/2017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794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AB2D-02E0-49EE-B6D4-156CBC19EE75}" type="datetime1">
              <a:rPr lang="id-ID" smtClean="0"/>
              <a:t>22/02/2017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11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604C-89CB-4091-9A13-B4D2A89E96BB}" type="datetime1">
              <a:rPr lang="id-ID" smtClean="0"/>
              <a:t>22/02/2017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354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5A5D-C529-45C3-8300-5FA73F53695D}" type="datetime1">
              <a:rPr lang="id-ID" smtClean="0"/>
              <a:t>22/02/2017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2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A1-13E0-4F1B-A57B-8A96F9F26FA0}" type="datetime1">
              <a:rPr lang="id-ID" smtClean="0"/>
              <a:t>22/02/2017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334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E012-82B4-45A1-AC9E-2F6F4800CC49}" type="datetime1">
              <a:rPr lang="id-ID" smtClean="0"/>
              <a:t>22/02/2017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7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0BA2-D71E-44ED-9F15-D521C802088C}" type="datetime1">
              <a:rPr lang="id-ID" smtClean="0"/>
              <a:t>22/02/2017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45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678F-5DC0-49FA-BE7A-AF91F190448C}" type="datetime1">
              <a:rPr lang="id-ID" smtClean="0"/>
              <a:t>22/02/2017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48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82D41E-B5D9-45C2-B48D-7FE007079E70}" type="datetime1">
              <a:rPr lang="id-ID" smtClean="0"/>
              <a:t>22/02/2017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7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26A8-2FF7-498C-90B8-9D4127C2A1FA}" type="datetime1">
              <a:rPr lang="id-ID" smtClean="0"/>
              <a:t>22/02/2017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07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2D8E2-1D49-449C-9812-881C80F6D068}" type="datetime1">
              <a:rPr lang="id-ID" smtClean="0"/>
              <a:t>22/02/2017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B8CC63-8F8D-4DA4-BB2B-E4F7E82AADD2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Fungsi Agregat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Matakuliah Basis Data </a:t>
            </a:r>
            <a:r>
              <a:rPr lang="id-ID" dirty="0" smtClean="0"/>
              <a:t>DASAR &amp; Basis Data Lanjut + Praktikum</a:t>
            </a:r>
            <a:endParaRPr lang="id-ID" dirty="0" smtClean="0"/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</a:t>
            </a:r>
            <a:r>
              <a:rPr lang="id-ID" dirty="0" smtClean="0"/>
              <a:t>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3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Pengkondisian Hasil Pengelompokan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21800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Menggunakan klausa </a:t>
            </a:r>
            <a:r>
              <a:rPr lang="id-ID" sz="2400" b="1" dirty="0" smtClean="0"/>
              <a:t>HAVING</a:t>
            </a:r>
            <a:endParaRPr lang="id-ID" sz="2400" dirty="0" smtClean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Fungsi sama dengan klausa </a:t>
            </a:r>
            <a:r>
              <a:rPr lang="id-ID" sz="2400" b="1" dirty="0" smtClean="0"/>
              <a:t>WHERE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Digunakan berpasangan dengan klausa </a:t>
            </a:r>
            <a:r>
              <a:rPr lang="id-ID" sz="2400" b="1" dirty="0" smtClean="0"/>
              <a:t>GROUP BY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Contoh:</a:t>
            </a:r>
          </a:p>
          <a:p>
            <a:pPr marL="355600" indent="0">
              <a:buNone/>
            </a:pPr>
            <a:r>
              <a:rPr lang="id-ID" sz="2400" dirty="0" smtClean="0"/>
              <a:t>Tampilkan daftar nama mahasiswa serta rata-rata nilainya untuk seluruh matakuliah dimana rata-rata nilainya di atas 7.5!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10</a:t>
            </a:fld>
            <a:endParaRPr lang="id-ID"/>
          </a:p>
        </p:txBody>
      </p:sp>
      <p:sp>
        <p:nvSpPr>
          <p:cNvPr id="7" name="Line Callout 2 6"/>
          <p:cNvSpPr/>
          <p:nvPr/>
        </p:nvSpPr>
        <p:spPr>
          <a:xfrm>
            <a:off x="1097280" y="4667534"/>
            <a:ext cx="4812201" cy="1624084"/>
          </a:xfrm>
          <a:prstGeom prst="borderCallout2">
            <a:avLst>
              <a:gd name="adj1" fmla="val 52165"/>
              <a:gd name="adj2" fmla="val 100622"/>
              <a:gd name="adj3" fmla="val 52452"/>
              <a:gd name="adj4" fmla="val 117821"/>
              <a:gd name="adj5" fmla="val 106051"/>
              <a:gd name="adj6" fmla="val 230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nama_mahasiswa, AVG(nilai)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GROUP BY nama_mahasiswa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b="1" dirty="0" smtClean="0"/>
              <a:t>HAVING</a:t>
            </a:r>
            <a:r>
              <a:rPr lang="id-ID" sz="2400" dirty="0" smtClean="0"/>
              <a:t> AVG(nilai) &gt; 7.5;</a:t>
            </a:r>
            <a:endParaRPr lang="id-ID" sz="2400" dirty="0"/>
          </a:p>
        </p:txBody>
      </p: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21" y="3780431"/>
            <a:ext cx="4591536" cy="25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COUNT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30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Hitung ada berapa banyak data nilai yang telah dimasukkan ke dalam basis data!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11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2947108"/>
            <a:ext cx="4825848" cy="574014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597449"/>
              <a:gd name="adj6" fmla="val 229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</a:t>
            </a:r>
            <a:r>
              <a:rPr lang="id-ID" sz="2400" b="1" dirty="0" smtClean="0"/>
              <a:t>COUNT(*) </a:t>
            </a:r>
            <a:r>
              <a:rPr lang="id-ID" sz="2400" dirty="0" smtClean="0"/>
              <a:t>FROM daftar_nilai;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29496"/>
            <a:ext cx="5917669" cy="26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COUNT untuk Menghitung Data Unik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74887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Hitung ada berapa mahasiswa yang nilainya sudah masuk ke dalam basis data!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12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2947108"/>
            <a:ext cx="5711484" cy="808966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425291"/>
              <a:gd name="adj6" fmla="val 19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COUNT(DISTINCT nama_mahasiswa)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09593"/>
            <a:ext cx="5711484" cy="25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SUM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06648"/>
          </a:xfrm>
        </p:spPr>
        <p:txBody>
          <a:bodyPr>
            <a:no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Hitung jumlah seluruh nilai yang tersimpan di dalam basis data!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13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2947108"/>
            <a:ext cx="4935030" cy="574014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602204"/>
              <a:gd name="adj6" fmla="val 224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</a:t>
            </a:r>
            <a:r>
              <a:rPr lang="id-ID" sz="2400" b="1" dirty="0" smtClean="0"/>
              <a:t>SUM(nilai) </a:t>
            </a:r>
            <a:r>
              <a:rPr lang="id-ID" sz="2400" dirty="0" smtClean="0"/>
              <a:t>FROM daftar_nilai;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15848"/>
            <a:ext cx="6290850" cy="26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681"/>
          </a:xfrm>
        </p:spPr>
        <p:txBody>
          <a:bodyPr>
            <a:normAutofit/>
          </a:bodyPr>
          <a:lstStyle/>
          <a:p>
            <a:r>
              <a:rPr lang="id-ID" sz="2800" dirty="0" smtClean="0"/>
              <a:t>Hitung jumlah nilai yang diperoleh masing-masing mahasiswa!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14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2429302"/>
            <a:ext cx="4825848" cy="1173707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37543"/>
              <a:gd name="adj6" fmla="val 229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nama_mahasiswa, SUM(nilai)</a:t>
            </a:r>
            <a:endParaRPr lang="id-ID" sz="2400" dirty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GROUP BY nama_mahasiswa;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7" y="2429302"/>
            <a:ext cx="5691116" cy="32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1932"/>
          </a:xfrm>
        </p:spPr>
        <p:txBody>
          <a:bodyPr>
            <a:noAutofit/>
          </a:bodyPr>
          <a:lstStyle/>
          <a:p>
            <a:r>
              <a:rPr lang="id-ID" sz="2800" dirty="0" smtClean="0"/>
              <a:t>Tampilkan nama mahasiswa beserta total nilainya pada seluruh matakuliah dimana total nilai tersebut kurang dari 20!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15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2797794"/>
            <a:ext cx="4825848" cy="1542197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233622"/>
              <a:gd name="adj6" fmla="val 229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nama_mahasiswa, SUM(nilai)</a:t>
            </a:r>
            <a:endParaRPr lang="id-ID" sz="2400" dirty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GROUP BY nama_mahasiswa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HAVING SUM(nilai) &lt; 20;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85" y="2797794"/>
            <a:ext cx="5764374" cy="31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MAX dan 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79353"/>
          </a:xfrm>
        </p:spPr>
        <p:txBody>
          <a:bodyPr>
            <a:no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Tampilkan nilai terbesar dan terkecil pada tabel daftar_nilai!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16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2961567"/>
            <a:ext cx="3843210" cy="955343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57908"/>
              <a:gd name="adj6" fmla="val 288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MAX(nilai), MIN(nilai)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35" y="2961567"/>
            <a:ext cx="5453645" cy="29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300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Tunjukkan berapa nilai paling bagus yang diperoleh mahasiswa bernama </a:t>
            </a:r>
            <a:r>
              <a:rPr lang="id-ID" sz="2800" b="1" dirty="0" smtClean="0"/>
              <a:t>Cecilia</a:t>
            </a:r>
            <a:r>
              <a:rPr lang="id-ID" sz="2800" dirty="0" smtClean="0"/>
              <a:t>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17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79" y="2838734"/>
            <a:ext cx="4965895" cy="955343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69688"/>
              <a:gd name="adj6" fmla="val 223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MAX(nilai) FROM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WHERE nama_mahasiswa = ‘Cecilia’;</a:t>
            </a:r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61" y="2838734"/>
            <a:ext cx="6066432" cy="28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42624"/>
          </a:xfrm>
        </p:spPr>
        <p:txBody>
          <a:bodyPr>
            <a:normAutofit/>
          </a:bodyPr>
          <a:lstStyle/>
          <a:p>
            <a:r>
              <a:rPr lang="id-ID" sz="2800" dirty="0" smtClean="0"/>
              <a:t>Tampilkan nilai paling kecil pada masing-masing matakuliah!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18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2388358"/>
            <a:ext cx="4825848" cy="1173707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37543"/>
              <a:gd name="adj6" fmla="val 229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nama_matakuliah, MIN(nilai)</a:t>
            </a:r>
            <a:endParaRPr lang="id-ID" sz="2400" dirty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GROUP BY nama_matakuliah;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30" y="2388358"/>
            <a:ext cx="5777554" cy="32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STDDEV dan VARIANCE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38911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Tunjukkan nilai standar deviasi dan variasi dari seluruh nilai mahasiswa yang tersimpan di dalam basis data!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19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3384645"/>
            <a:ext cx="4962326" cy="941695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21601"/>
              <a:gd name="adj6" fmla="val 223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STDDEV(nilai), VARIANCE(nilai)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45" y="3384645"/>
            <a:ext cx="5929878" cy="26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Fungsi Agregat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Courier New" panose="02070309020205020404" pitchFamily="49" charset="0"/>
              <a:buChar char="o"/>
            </a:pPr>
            <a:r>
              <a:rPr lang="id-ID" sz="2800" dirty="0" smtClean="0"/>
              <a:t>Fungsi grup / fungsi ringkasan</a:t>
            </a:r>
          </a:p>
          <a:p>
            <a:pPr marL="363538" indent="-363538">
              <a:buFont typeface="Courier New" panose="02070309020205020404" pitchFamily="49" charset="0"/>
              <a:buChar char="o"/>
            </a:pPr>
            <a:r>
              <a:rPr lang="id-ID" sz="2800" dirty="0" smtClean="0"/>
              <a:t>Menghasilkan sebuah nilai dari sekumpulan data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726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Macam-Macam Fungsi Agregat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111145"/>
              </p:ext>
            </p:extLst>
          </p:nvPr>
        </p:nvGraphicFramePr>
        <p:xfrm>
          <a:off x="2631343" y="1955445"/>
          <a:ext cx="726911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3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00572B-80E0-4B39-9268-FCB0C6281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B00572B-80E0-4B39-9268-FCB0C6281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FB00572B-80E0-4B39-9268-FCB0C62817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AD096E-28A2-4BC4-B830-D329D7535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DAD096E-28A2-4BC4-B830-D329D7535C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BDAD096E-28A2-4BC4-B830-D329D7535C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E23CE5-FA31-4DF7-84DE-5BAF0A647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E6E23CE5-FA31-4DF7-84DE-5BAF0A647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E6E23CE5-FA31-4DF7-84DE-5BAF0A647B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3C0456-262E-41B8-95F4-BE6E86B10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103C0456-262E-41B8-95F4-BE6E86B10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103C0456-262E-41B8-95F4-BE6E86B10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00A72-3BBF-4CE9-9D33-6A18C0949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0700A72-3BBF-4CE9-9D33-6A18C0949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D0700A72-3BBF-4CE9-9D33-6A18C0949E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467C14-5DFF-4EBE-B6A9-3DDA9EAD0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03467C14-5DFF-4EBE-B6A9-3DDA9EAD0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03467C14-5DFF-4EBE-B6A9-3DDA9EAD0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22C89B-D497-406D-8E42-B352A3968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5022C89B-D497-406D-8E42-B352A3968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5022C89B-D497-406D-8E42-B352A3968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3D60B4-6545-480F-8889-C996E8442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FA3D60B4-6545-480F-8889-C996E8442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FA3D60B4-6545-480F-8889-C996E84421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DC590C-EA52-4273-80C9-F48E50FF4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7FDC590C-EA52-4273-80C9-F48E50FF4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7FDC590C-EA52-4273-80C9-F48E50FF4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898390-B37F-41B0-ACF7-029F54C24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B2898390-B37F-41B0-ACF7-029F54C24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B2898390-B37F-41B0-ACF7-029F54C240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A714B0-DA0A-4DBE-ACA7-5AA8F1D1E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dgm id="{5FA714B0-DA0A-4DBE-ACA7-5AA8F1D1E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5FA714B0-DA0A-4DBE-ACA7-5AA8F1D1E1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31748A-AE52-4BF3-9EA7-49827D3E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0831748A-AE52-4BF3-9EA7-49827D3EE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0831748A-AE52-4BF3-9EA7-49827D3EE3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25A513-FC28-428D-BC5B-2FE3C58DD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">
                                            <p:graphicEl>
                                              <a:dgm id="{2925A513-FC28-428D-BC5B-2FE3C58DD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2925A513-FC28-428D-BC5B-2FE3C58DD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F9FF85-3E4B-4829-8016-1850E24E1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DDF9FF85-3E4B-4829-8016-1850E24E1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DDF9FF85-3E4B-4829-8016-1850E24E1D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Buatlah sebuah basis data baru (nama terserah Anda) kemudian buatlah sebuah tabel bernama </a:t>
            </a:r>
            <a:r>
              <a:rPr lang="id-ID" sz="2400" b="1" dirty="0" smtClean="0"/>
              <a:t>daftar_nilai</a:t>
            </a:r>
            <a:r>
              <a:rPr lang="id-ID" sz="2400" dirty="0" smtClean="0"/>
              <a:t> di dalam basis data tersebut dengan struktur sebagai berikut: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4</a:t>
            </a:fld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87392"/>
              </p:ext>
            </p:extLst>
          </p:nvPr>
        </p:nvGraphicFramePr>
        <p:xfrm>
          <a:off x="1097280" y="2941618"/>
          <a:ext cx="566928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Nama Kolom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Tipe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Ukuran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Spesifikasi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nama_mahasiswa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VARCHAR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50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Not null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nama_matakuliah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VARCHAR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30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Not null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nilai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FLOAT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2,1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Not null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>
          <a:xfrm>
            <a:off x="6879101" y="2913482"/>
            <a:ext cx="5147936" cy="1714789"/>
          </a:xfrm>
          <a:prstGeom prst="borderCallout2">
            <a:avLst>
              <a:gd name="adj1" fmla="val 52165"/>
              <a:gd name="adj2" fmla="val 100622"/>
              <a:gd name="adj3" fmla="val 52154"/>
              <a:gd name="adj4" fmla="val 102346"/>
              <a:gd name="adj5" fmla="val 182476"/>
              <a:gd name="adj6" fmla="val 10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CREATE TABLE daftar_nilai(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	nama_mahasiswa 	VARCHAR(50) NOT NULL,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/>
              <a:t>	</a:t>
            </a:r>
            <a:r>
              <a:rPr lang="id-ID" sz="2000" dirty="0" smtClean="0"/>
              <a:t>nama_matakuliah 	VARCHAR(30) NOT NULL,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/>
              <a:t>	</a:t>
            </a:r>
            <a:r>
              <a:rPr lang="id-ID" sz="2000" dirty="0" smtClean="0"/>
              <a:t>nilai 	FLOAT(2,1) NOT NULL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);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2562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6" y="1871003"/>
            <a:ext cx="3348111" cy="4304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 smtClean="0"/>
              <a:t>Masukkan data-data di samping ke dalam tabel </a:t>
            </a:r>
            <a:r>
              <a:rPr lang="id-ID" sz="2800" b="1" dirty="0" smtClean="0"/>
              <a:t>daftar_nilai</a:t>
            </a:r>
            <a:r>
              <a:rPr lang="id-ID" sz="2800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5</a:t>
            </a:fld>
            <a:endParaRPr lang="id-ID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71992"/>
              </p:ext>
            </p:extLst>
          </p:nvPr>
        </p:nvGraphicFramePr>
        <p:xfrm>
          <a:off x="4783016" y="1859650"/>
          <a:ext cx="67946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nama_mahasiswa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nama_matakuliah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nilai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Aldo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Basis Data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8.6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Raihan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Basis Data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7.5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Cecilia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Basis Data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4.7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Aldo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Algoritma Pemrograman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7.5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Aldo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Pemrograman Web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9.2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Raihan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Algoritma Pemrograman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9.9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Cecilia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Pemrograman Web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7.5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Cecilia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Algoritma Pemrograman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5.1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Raihan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Pemrograman Web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2400" dirty="0" smtClean="0"/>
                        <a:t>8.2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Line Callout 2 6"/>
          <p:cNvSpPr/>
          <p:nvPr/>
        </p:nvSpPr>
        <p:spPr>
          <a:xfrm>
            <a:off x="1716677" y="2216395"/>
            <a:ext cx="6372247" cy="3613928"/>
          </a:xfrm>
          <a:prstGeom prst="borderCallout2">
            <a:avLst>
              <a:gd name="adj1" fmla="val 52165"/>
              <a:gd name="adj2" fmla="val 100622"/>
              <a:gd name="adj3" fmla="val 52154"/>
              <a:gd name="adj4" fmla="val 102346"/>
              <a:gd name="adj5" fmla="val 115912"/>
              <a:gd name="adj6" fmla="val 164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INSERT INTO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VALUES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('Aldo',	'Basis Data',			8.6),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('Raihan',	'Basis Data',			7.5),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('Cecilia',	'Basis Data',			4.7),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('Aldo',	'Algoritma Pemrograman',	7.5),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('Aldo',	'Pemrograman Web',		9.2),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('Raihan',	'Algoritma Pemrograman',	9.9),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('Cecilia',	'Pemrograman Web',		7.5),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('Cecilia',	'Algoritma Pemrograman',	5.1),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000" dirty="0" smtClean="0"/>
              <a:t>('Raihan',	'Pemrograman Web',		8.2);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7262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AVG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2029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Hitunglah rata-rata nilai seluruh mahasiswa pada semua matakuliah!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6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1" y="2913482"/>
            <a:ext cx="4825848" cy="689527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497184"/>
              <a:gd name="adj6" fmla="val 228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</a:t>
            </a:r>
            <a:r>
              <a:rPr lang="id-ID" sz="2400" b="1" dirty="0" smtClean="0"/>
              <a:t>AVG(nilai)</a:t>
            </a:r>
            <a:r>
              <a:rPr lang="id-ID" sz="2400" dirty="0" smtClean="0"/>
              <a:t> FROM daftar_nilai;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845008"/>
            <a:ext cx="5964715" cy="23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AVG dengan Kriteria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20547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Hitunglah rata-rata nilai yang diperoleh mahasiswa bernama </a:t>
            </a:r>
            <a:r>
              <a:rPr lang="id-ID" sz="2400" b="1" dirty="0" smtClean="0"/>
              <a:t>Aldo</a:t>
            </a:r>
            <a:r>
              <a:rPr lang="id-ID" sz="2400" dirty="0" smtClean="0"/>
              <a:t> pada seluruh matakuliah!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7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3274655"/>
            <a:ext cx="4825848" cy="887912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50004"/>
              <a:gd name="adj6" fmla="val 229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</a:t>
            </a:r>
            <a:r>
              <a:rPr lang="id-ID" sz="2400" b="1" dirty="0" smtClean="0"/>
              <a:t>AVG(nilai)</a:t>
            </a:r>
            <a:r>
              <a:rPr lang="id-ID" sz="2400" dirty="0" smtClean="0"/>
              <a:t> FROM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WHERE nama_mahasiswa = ‘Aldo’;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166281"/>
            <a:ext cx="5633972" cy="26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5956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Mengubah tampilan nama kolom</a:t>
            </a:r>
          </a:p>
          <a:p>
            <a:pPr marL="648208" lvl="1" indent="-355600">
              <a:buFont typeface="Courier New" panose="02070309020205020404" pitchFamily="49" charset="0"/>
              <a:buChar char="o"/>
            </a:pPr>
            <a:r>
              <a:rPr lang="id-ID" sz="2200" dirty="0" smtClean="0"/>
              <a:t>Hanya tampilan saja</a:t>
            </a:r>
          </a:p>
          <a:p>
            <a:pPr marL="648208" lvl="1" indent="-355600">
              <a:buFont typeface="Courier New" panose="02070309020205020404" pitchFamily="49" charset="0"/>
              <a:buChar char="o"/>
            </a:pPr>
            <a:r>
              <a:rPr lang="id-ID" sz="2200" dirty="0" smtClean="0"/>
              <a:t>Nama asli tidak berubah</a:t>
            </a:r>
            <a:endParaRPr lang="id-ID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8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3220064"/>
            <a:ext cx="4825848" cy="887912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57311"/>
              <a:gd name="adj6" fmla="val 229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</a:t>
            </a:r>
            <a:r>
              <a:rPr lang="id-ID" sz="2400" b="1" dirty="0" smtClean="0"/>
              <a:t>AVG(nilai) </a:t>
            </a:r>
            <a:r>
              <a:rPr lang="id-ID" sz="2400" dirty="0" smtClean="0"/>
              <a:t>AS ‘Nilai Rata-Rata’</a:t>
            </a:r>
            <a:endParaRPr lang="id-ID" sz="2400" dirty="0"/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16350"/>
            <a:ext cx="7409772" cy="2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Pengelompokkan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66206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Menggunakan klausa </a:t>
            </a:r>
            <a:r>
              <a:rPr lang="id-ID" sz="2400" b="1" dirty="0" smtClean="0"/>
              <a:t>GROUP BY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Contoh:</a:t>
            </a:r>
          </a:p>
          <a:p>
            <a:pPr marL="355600" indent="0">
              <a:buNone/>
            </a:pPr>
            <a:r>
              <a:rPr lang="id-ID" sz="2400" dirty="0" smtClean="0"/>
              <a:t>Hitung rata-rata nilai masing-masing mahasiswa pada seluruh matakuliah!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Fungsi Agregat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CC63-8F8D-4DA4-BB2B-E4F7E82AADD2}" type="slidenum">
              <a:rPr lang="id-ID" smtClean="0"/>
              <a:t>9</a:t>
            </a:fld>
            <a:endParaRPr lang="id-ID"/>
          </a:p>
        </p:txBody>
      </p:sp>
      <p:sp>
        <p:nvSpPr>
          <p:cNvPr id="6" name="Line Callout 2 5"/>
          <p:cNvSpPr/>
          <p:nvPr/>
        </p:nvSpPr>
        <p:spPr>
          <a:xfrm>
            <a:off x="1097280" y="3520313"/>
            <a:ext cx="4812201" cy="1264891"/>
          </a:xfrm>
          <a:prstGeom prst="borderCallout2">
            <a:avLst>
              <a:gd name="adj1" fmla="val 52165"/>
              <a:gd name="adj2" fmla="val 100622"/>
              <a:gd name="adj3" fmla="val 54133"/>
              <a:gd name="adj4" fmla="val 145615"/>
              <a:gd name="adj5" fmla="val 357311"/>
              <a:gd name="adj6" fmla="val 229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SELECT nama_mahasiswa, AVG(nilai)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dirty="0" smtClean="0"/>
              <a:t>FROM daftar_nilai</a:t>
            </a:r>
          </a:p>
          <a:p>
            <a:pPr>
              <a:tabLst>
                <a:tab pos="355600" algn="l"/>
                <a:tab pos="2333625" algn="l"/>
              </a:tabLst>
            </a:pPr>
            <a:r>
              <a:rPr lang="id-ID" sz="2400" b="1" dirty="0" smtClean="0"/>
              <a:t>GROUP BY</a:t>
            </a:r>
            <a:r>
              <a:rPr lang="id-ID" sz="2400" dirty="0" smtClean="0"/>
              <a:t> nama_mahasiswa;</a:t>
            </a:r>
            <a:endParaRPr lang="id-ID" sz="2400" dirty="0"/>
          </a:p>
        </p:txBody>
      </p:sp>
      <p:pic>
        <p:nvPicPr>
          <p:cNvPr id="7" name="Picture 6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6" y="3311405"/>
            <a:ext cx="5270999" cy="29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</TotalTime>
  <Words>671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Courier New</vt:lpstr>
      <vt:lpstr>Retrospect</vt:lpstr>
      <vt:lpstr>Fungsi Agregat</vt:lpstr>
      <vt:lpstr>Definisi Fungsi Agregat</vt:lpstr>
      <vt:lpstr>Macam-Macam Fungsi Agregat</vt:lpstr>
      <vt:lpstr>Persiapan (1)</vt:lpstr>
      <vt:lpstr>Persiapan (2)</vt:lpstr>
      <vt:lpstr>Fungsi AVG</vt:lpstr>
      <vt:lpstr>Fungsi AVG dengan Kriteria</vt:lpstr>
      <vt:lpstr>Operator AS</vt:lpstr>
      <vt:lpstr>Pengelompokkan Data</vt:lpstr>
      <vt:lpstr>Pengkondisian Hasil Pengelompokan Data</vt:lpstr>
      <vt:lpstr>Fungsi COUNT</vt:lpstr>
      <vt:lpstr>Fungsi COUNT untuk Menghitung Data Unik</vt:lpstr>
      <vt:lpstr>Fungsi SUM</vt:lpstr>
      <vt:lpstr>Contoh Kasus</vt:lpstr>
      <vt:lpstr>Contoh Kasus</vt:lpstr>
      <vt:lpstr>Fungsi MAX dan MIN</vt:lpstr>
      <vt:lpstr>Contoh Kasus</vt:lpstr>
      <vt:lpstr>Contoh Kasus</vt:lpstr>
      <vt:lpstr>Fungsi STDDEV dan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Agregat</dc:title>
  <dc:creator>Khoirul Umam</dc:creator>
  <cp:lastModifiedBy>Khoirul Umam</cp:lastModifiedBy>
  <cp:revision>35</cp:revision>
  <dcterms:created xsi:type="dcterms:W3CDTF">2016-02-29T01:53:13Z</dcterms:created>
  <dcterms:modified xsi:type="dcterms:W3CDTF">2017-02-22T13:06:20Z</dcterms:modified>
</cp:coreProperties>
</file>