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6A8A-4AC7-494A-8C3E-3CB4F943081F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F463-0AAD-458F-B109-13DB875DC2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422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991-C7A5-43A3-BBB6-41386CB52442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1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051C-657A-44E2-9F15-8D06379BB864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387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91B3-D3D9-4D52-9926-548D18F07485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23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EA2A-BEF4-425B-964B-EA389BF42743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87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2880-8AE7-47D7-9F0D-B569C1A53781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3CEE-07A9-48B8-8D5D-7B81EA6D949E}" type="datetime1">
              <a:rPr lang="id-ID" smtClean="0"/>
              <a:t>03/05/2017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0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0CE-65FE-4B95-B941-A99E657142BC}" type="datetime1">
              <a:rPr lang="id-ID" smtClean="0"/>
              <a:t>03/05/2017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940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E2B1-6F0B-4456-8BEC-BE75CE7E7599}" type="datetime1">
              <a:rPr lang="id-ID" smtClean="0"/>
              <a:t>03/05/2017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3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9B6-FA5B-46EF-BC82-08BFF8F947B1}" type="datetime1">
              <a:rPr lang="id-ID" smtClean="0"/>
              <a:t>03/05/2017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536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CDD8C2-5C29-4D0E-BD09-8A0134270043}" type="datetime1">
              <a:rPr lang="id-ID" smtClean="0"/>
              <a:t>03/05/2017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33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693-FE25-496F-9D16-711A5B899052}" type="datetime1">
              <a:rPr lang="id-ID" smtClean="0"/>
              <a:t>03/05/2017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970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26627-15C7-46F1-8633-397B1238B658}" type="datetime1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5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Perancangan </a:t>
            </a:r>
            <a:r>
              <a:rPr lang="id-ID" smtClean="0"/>
              <a:t>ERD &amp; Normalisasi Data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Matakuliah Basis Data </a:t>
            </a:r>
            <a:r>
              <a:rPr lang="id-ID" dirty="0" smtClean="0"/>
              <a:t>Dasar</a:t>
            </a:r>
            <a:endParaRPr lang="id-ID" dirty="0"/>
          </a:p>
          <a:p>
            <a:r>
              <a:rPr lang="id-ID" dirty="0"/>
              <a:t>Dosen Pengampu: </a:t>
            </a:r>
            <a:r>
              <a:rPr lang="id-ID" b="1" dirty="0"/>
              <a:t>Khoirul Umam, M.Kom</a:t>
            </a:r>
          </a:p>
          <a:p>
            <a:r>
              <a:rPr lang="id-ID" smtClean="0"/>
              <a:t>S1 Teknik </a:t>
            </a:r>
            <a:r>
              <a:rPr lang="id-ID" dirty="0"/>
              <a:t>Informatika STIKOM PGRI </a:t>
            </a:r>
            <a:r>
              <a:rPr lang="id-ID" dirty="0" smtClean="0"/>
              <a:t>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75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800" dirty="0" smtClean="0"/>
              <a:t>Sebuah poliklinik membutuhkan basis data untuk merekam kegiatan-kegiatan medis di sana. Asumsi-asumsi kegiatan yang terjadi adalah sebagai berikut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</a:pPr>
            <a:r>
              <a:rPr lang="en-US" altLang="id-ID" sz="2800" dirty="0" err="1"/>
              <a:t>Setiap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pasien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memeriksakan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kesehatan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terdaftar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dalam</a:t>
            </a:r>
            <a:r>
              <a:rPr lang="en-US" altLang="id-ID" sz="2800" dirty="0"/>
              <a:t> data </a:t>
            </a:r>
            <a:r>
              <a:rPr lang="en-US" altLang="id-ID" sz="2800" dirty="0" err="1"/>
              <a:t>pasien</a:t>
            </a:r>
            <a:endParaRPr lang="en-US" altLang="id-ID" sz="2800" dirty="0"/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</a:pPr>
            <a:r>
              <a:rPr lang="en-US" altLang="id-ID" sz="2800" dirty="0" err="1"/>
              <a:t>Setiap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pasien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memiliki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catatan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medik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penyakit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pernah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diperiksakan</a:t>
            </a:r>
            <a:r>
              <a:rPr lang="en-US" altLang="id-ID" sz="2800" dirty="0"/>
              <a:t>, </a:t>
            </a:r>
            <a:r>
              <a:rPr lang="en-US" altLang="id-ID" sz="2800" dirty="0" err="1"/>
              <a:t>catatan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medik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juga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menyimpan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jenis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penyakit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pasien</a:t>
            </a:r>
            <a:endParaRPr lang="en-US" altLang="id-ID" sz="2800" dirty="0"/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</a:pPr>
            <a:r>
              <a:rPr lang="en-US" altLang="id-ID" sz="2800" dirty="0" err="1"/>
              <a:t>Setiap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dokter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memiliki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catatan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medik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pasien-pasien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telah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diperiksa</a:t>
            </a:r>
            <a:endParaRPr lang="en-US" altLang="id-ID" sz="2800" dirty="0"/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+mj-lt"/>
              <a:buAutoNum type="arabicPeriod"/>
            </a:pPr>
            <a:r>
              <a:rPr lang="en-US" altLang="id-ID" sz="2800" dirty="0" err="1"/>
              <a:t>Poliklinik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menangani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transaksi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pembelian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obat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</a:t>
            </a:r>
            <a:r>
              <a:rPr lang="en-US" altLang="id-ID" sz="2800" dirty="0" err="1" smtClean="0"/>
              <a:t>pasien</a:t>
            </a:r>
            <a:endParaRPr lang="en-US" alt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36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</TotalTime>
  <Words>102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Perancangan ERD &amp; Normalisasi Data</vt:lpstr>
      <vt:lpstr>Studi Kasus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 dan Join</dc:title>
  <dc:creator>Khoirul Umam</dc:creator>
  <cp:lastModifiedBy>Khoirul Umam</cp:lastModifiedBy>
  <cp:revision>96</cp:revision>
  <dcterms:created xsi:type="dcterms:W3CDTF">2016-04-01T07:11:39Z</dcterms:created>
  <dcterms:modified xsi:type="dcterms:W3CDTF">2017-05-03T11:12:42Z</dcterms:modified>
</cp:coreProperties>
</file>