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2" r:id="rId7"/>
    <p:sldId id="272" r:id="rId8"/>
    <p:sldId id="271" r:id="rId9"/>
    <p:sldId id="263" r:id="rId10"/>
    <p:sldId id="269" r:id="rId11"/>
    <p:sldId id="270" r:id="rId12"/>
    <p:sldId id="274" r:id="rId13"/>
    <p:sldId id="275" r:id="rId14"/>
    <p:sldId id="276" r:id="rId15"/>
    <p:sldId id="264" r:id="rId16"/>
    <p:sldId id="273" r:id="rId17"/>
    <p:sldId id="277" r:id="rId18"/>
    <p:sldId id="278" r:id="rId19"/>
    <p:sldId id="279" r:id="rId20"/>
    <p:sldId id="266" r:id="rId21"/>
    <p:sldId id="280" r:id="rId22"/>
    <p:sldId id="267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4EF8BC-4571-43C2-B164-F403F99C3C6D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A6583A46-76C4-451A-A006-862E166775CC}">
      <dgm:prSet phldrT="[Text]"/>
      <dgm:spPr/>
      <dgm:t>
        <a:bodyPr/>
        <a:lstStyle/>
        <a:p>
          <a:r>
            <a:rPr lang="id-ID" dirty="0" smtClean="0"/>
            <a:t>DDL</a:t>
          </a:r>
          <a:endParaRPr lang="id-ID" dirty="0"/>
        </a:p>
      </dgm:t>
    </dgm:pt>
    <dgm:pt modelId="{B3214220-9799-4B7B-8DFB-DB9F148AB9CE}" type="parTrans" cxnId="{9628B402-8AE6-424F-8777-4B8AE99F7749}">
      <dgm:prSet/>
      <dgm:spPr/>
      <dgm:t>
        <a:bodyPr/>
        <a:lstStyle/>
        <a:p>
          <a:endParaRPr lang="id-ID"/>
        </a:p>
      </dgm:t>
    </dgm:pt>
    <dgm:pt modelId="{4832427A-057D-4376-85AB-30AE23DD62D6}" type="sibTrans" cxnId="{9628B402-8AE6-424F-8777-4B8AE99F7749}">
      <dgm:prSet/>
      <dgm:spPr/>
      <dgm:t>
        <a:bodyPr/>
        <a:lstStyle/>
        <a:p>
          <a:endParaRPr lang="id-ID"/>
        </a:p>
      </dgm:t>
    </dgm:pt>
    <dgm:pt modelId="{1CA00B50-F67C-4DA8-96BE-30F65E9F5A1F}">
      <dgm:prSet phldrT="[Text]"/>
      <dgm:spPr/>
      <dgm:t>
        <a:bodyPr/>
        <a:lstStyle/>
        <a:p>
          <a:r>
            <a:rPr lang="id-ID" dirty="0" smtClean="0"/>
            <a:t>CREATE</a:t>
          </a:r>
          <a:endParaRPr lang="id-ID" dirty="0"/>
        </a:p>
      </dgm:t>
    </dgm:pt>
    <dgm:pt modelId="{EAB56261-1E2D-410D-998E-0ACE5D846C2B}" type="parTrans" cxnId="{AC057ABA-FBC6-45B3-B3D6-06100B99DE3B}">
      <dgm:prSet/>
      <dgm:spPr/>
      <dgm:t>
        <a:bodyPr/>
        <a:lstStyle/>
        <a:p>
          <a:endParaRPr lang="id-ID"/>
        </a:p>
      </dgm:t>
    </dgm:pt>
    <dgm:pt modelId="{91B8B49B-487B-4F2A-8FA0-FB92AF8B591F}" type="sibTrans" cxnId="{AC057ABA-FBC6-45B3-B3D6-06100B99DE3B}">
      <dgm:prSet/>
      <dgm:spPr/>
      <dgm:t>
        <a:bodyPr/>
        <a:lstStyle/>
        <a:p>
          <a:endParaRPr lang="id-ID"/>
        </a:p>
      </dgm:t>
    </dgm:pt>
    <dgm:pt modelId="{F668DE32-586D-43EF-8AD6-3D41D8B6B777}">
      <dgm:prSet phldrT="[Text]"/>
      <dgm:spPr/>
      <dgm:t>
        <a:bodyPr/>
        <a:lstStyle/>
        <a:p>
          <a:r>
            <a:rPr lang="id-ID" dirty="0" smtClean="0"/>
            <a:t>ALTER</a:t>
          </a:r>
          <a:endParaRPr lang="id-ID" dirty="0"/>
        </a:p>
      </dgm:t>
    </dgm:pt>
    <dgm:pt modelId="{267B6E62-264B-435C-A242-F06233B1C6C0}" type="parTrans" cxnId="{3C459D47-4752-44CF-981B-A30AA943C2D1}">
      <dgm:prSet/>
      <dgm:spPr/>
      <dgm:t>
        <a:bodyPr/>
        <a:lstStyle/>
        <a:p>
          <a:endParaRPr lang="id-ID"/>
        </a:p>
      </dgm:t>
    </dgm:pt>
    <dgm:pt modelId="{5DF13709-9B89-476A-A936-196C8BCF8A23}" type="sibTrans" cxnId="{3C459D47-4752-44CF-981B-A30AA943C2D1}">
      <dgm:prSet/>
      <dgm:spPr/>
      <dgm:t>
        <a:bodyPr/>
        <a:lstStyle/>
        <a:p>
          <a:endParaRPr lang="id-ID"/>
        </a:p>
      </dgm:t>
    </dgm:pt>
    <dgm:pt modelId="{A79F0C31-5F04-4473-A744-9996DD4B494B}">
      <dgm:prSet phldrT="[Text]"/>
      <dgm:spPr/>
      <dgm:t>
        <a:bodyPr/>
        <a:lstStyle/>
        <a:p>
          <a:r>
            <a:rPr lang="id-ID" dirty="0" smtClean="0"/>
            <a:t>DROP</a:t>
          </a:r>
          <a:endParaRPr lang="id-ID" dirty="0"/>
        </a:p>
      </dgm:t>
    </dgm:pt>
    <dgm:pt modelId="{775E6C21-3B93-43AD-88D1-AFB22281FC51}" type="parTrans" cxnId="{CD433015-1194-4E61-B093-B4E3FD7545BF}">
      <dgm:prSet/>
      <dgm:spPr/>
      <dgm:t>
        <a:bodyPr/>
        <a:lstStyle/>
        <a:p>
          <a:endParaRPr lang="id-ID"/>
        </a:p>
      </dgm:t>
    </dgm:pt>
    <dgm:pt modelId="{83A24BA2-F9E1-4FF1-9A94-28C7E6FD6754}" type="sibTrans" cxnId="{CD433015-1194-4E61-B093-B4E3FD7545BF}">
      <dgm:prSet/>
      <dgm:spPr/>
      <dgm:t>
        <a:bodyPr/>
        <a:lstStyle/>
        <a:p>
          <a:endParaRPr lang="id-ID"/>
        </a:p>
      </dgm:t>
    </dgm:pt>
    <dgm:pt modelId="{6B8F7AF5-EDB5-4399-A6EB-62BD6070D6D8}" type="pres">
      <dgm:prSet presAssocID="{954EF8BC-4571-43C2-B164-F403F99C3C6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6290481-2658-4D94-92F6-8582CF8A7515}" type="pres">
      <dgm:prSet presAssocID="{A6583A46-76C4-451A-A006-862E166775CC}" presName="centerShape" presStyleLbl="node0" presStyleIdx="0" presStyleCnt="1"/>
      <dgm:spPr/>
      <dgm:t>
        <a:bodyPr/>
        <a:lstStyle/>
        <a:p>
          <a:endParaRPr lang="id-ID"/>
        </a:p>
      </dgm:t>
    </dgm:pt>
    <dgm:pt modelId="{7F1329CD-CF60-4B11-A49C-B8CF7B847570}" type="pres">
      <dgm:prSet presAssocID="{EAB56261-1E2D-410D-998E-0ACE5D846C2B}" presName="parTrans" presStyleLbl="sibTrans2D1" presStyleIdx="0" presStyleCnt="3"/>
      <dgm:spPr/>
      <dgm:t>
        <a:bodyPr/>
        <a:lstStyle/>
        <a:p>
          <a:endParaRPr lang="id-ID"/>
        </a:p>
      </dgm:t>
    </dgm:pt>
    <dgm:pt modelId="{329F583A-5A8B-4E5A-A988-F056DB778AED}" type="pres">
      <dgm:prSet presAssocID="{EAB56261-1E2D-410D-998E-0ACE5D846C2B}" presName="connectorText" presStyleLbl="sibTrans2D1" presStyleIdx="0" presStyleCnt="3"/>
      <dgm:spPr/>
      <dgm:t>
        <a:bodyPr/>
        <a:lstStyle/>
        <a:p>
          <a:endParaRPr lang="id-ID"/>
        </a:p>
      </dgm:t>
    </dgm:pt>
    <dgm:pt modelId="{A5429EFC-42D9-4B07-848E-9007D1713B5D}" type="pres">
      <dgm:prSet presAssocID="{1CA00B50-F67C-4DA8-96BE-30F65E9F5A1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6BE30F2-DDF5-4FB7-918C-7598CEC35E69}" type="pres">
      <dgm:prSet presAssocID="{267B6E62-264B-435C-A242-F06233B1C6C0}" presName="parTrans" presStyleLbl="sibTrans2D1" presStyleIdx="1" presStyleCnt="3"/>
      <dgm:spPr/>
      <dgm:t>
        <a:bodyPr/>
        <a:lstStyle/>
        <a:p>
          <a:endParaRPr lang="id-ID"/>
        </a:p>
      </dgm:t>
    </dgm:pt>
    <dgm:pt modelId="{50168EE7-78CF-472A-8987-9558D9CBE843}" type="pres">
      <dgm:prSet presAssocID="{267B6E62-264B-435C-A242-F06233B1C6C0}" presName="connectorText" presStyleLbl="sibTrans2D1" presStyleIdx="1" presStyleCnt="3"/>
      <dgm:spPr/>
      <dgm:t>
        <a:bodyPr/>
        <a:lstStyle/>
        <a:p>
          <a:endParaRPr lang="id-ID"/>
        </a:p>
      </dgm:t>
    </dgm:pt>
    <dgm:pt modelId="{163E1230-C8E1-4B23-BAAB-48703E9BE8C0}" type="pres">
      <dgm:prSet presAssocID="{F668DE32-586D-43EF-8AD6-3D41D8B6B77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D8A6204-43D5-42B1-BBEA-26069B3B0C52}" type="pres">
      <dgm:prSet presAssocID="{775E6C21-3B93-43AD-88D1-AFB22281FC51}" presName="parTrans" presStyleLbl="sibTrans2D1" presStyleIdx="2" presStyleCnt="3"/>
      <dgm:spPr/>
      <dgm:t>
        <a:bodyPr/>
        <a:lstStyle/>
        <a:p>
          <a:endParaRPr lang="id-ID"/>
        </a:p>
      </dgm:t>
    </dgm:pt>
    <dgm:pt modelId="{278FB140-EEAE-4099-9070-F2934562D2D5}" type="pres">
      <dgm:prSet presAssocID="{775E6C21-3B93-43AD-88D1-AFB22281FC51}" presName="connectorText" presStyleLbl="sibTrans2D1" presStyleIdx="2" presStyleCnt="3"/>
      <dgm:spPr/>
      <dgm:t>
        <a:bodyPr/>
        <a:lstStyle/>
        <a:p>
          <a:endParaRPr lang="id-ID"/>
        </a:p>
      </dgm:t>
    </dgm:pt>
    <dgm:pt modelId="{2A036EB0-D0E4-402B-8F15-38E83983F824}" type="pres">
      <dgm:prSet presAssocID="{A79F0C31-5F04-4473-A744-9996DD4B494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3DCB4372-07B7-42C3-AEEA-B18B584E6FC3}" type="presOf" srcId="{267B6E62-264B-435C-A242-F06233B1C6C0}" destId="{E6BE30F2-DDF5-4FB7-918C-7598CEC35E69}" srcOrd="0" destOrd="0" presId="urn:microsoft.com/office/officeart/2005/8/layout/radial5"/>
    <dgm:cxn modelId="{AC057ABA-FBC6-45B3-B3D6-06100B99DE3B}" srcId="{A6583A46-76C4-451A-A006-862E166775CC}" destId="{1CA00B50-F67C-4DA8-96BE-30F65E9F5A1F}" srcOrd="0" destOrd="0" parTransId="{EAB56261-1E2D-410D-998E-0ACE5D846C2B}" sibTransId="{91B8B49B-487B-4F2A-8FA0-FB92AF8B591F}"/>
    <dgm:cxn modelId="{E37EF9B5-D13D-46B1-A849-3FE0CA485318}" type="presOf" srcId="{1CA00B50-F67C-4DA8-96BE-30F65E9F5A1F}" destId="{A5429EFC-42D9-4B07-848E-9007D1713B5D}" srcOrd="0" destOrd="0" presId="urn:microsoft.com/office/officeart/2005/8/layout/radial5"/>
    <dgm:cxn modelId="{4262F247-49F5-493A-99CC-A510FD65434A}" type="presOf" srcId="{954EF8BC-4571-43C2-B164-F403F99C3C6D}" destId="{6B8F7AF5-EDB5-4399-A6EB-62BD6070D6D8}" srcOrd="0" destOrd="0" presId="urn:microsoft.com/office/officeart/2005/8/layout/radial5"/>
    <dgm:cxn modelId="{C50AACAD-A36F-4335-8E9B-E101A1C2E8F5}" type="presOf" srcId="{EAB56261-1E2D-410D-998E-0ACE5D846C2B}" destId="{7F1329CD-CF60-4B11-A49C-B8CF7B847570}" srcOrd="0" destOrd="0" presId="urn:microsoft.com/office/officeart/2005/8/layout/radial5"/>
    <dgm:cxn modelId="{5E47866A-5420-4EBD-B648-5E244236A8B6}" type="presOf" srcId="{EAB56261-1E2D-410D-998E-0ACE5D846C2B}" destId="{329F583A-5A8B-4E5A-A988-F056DB778AED}" srcOrd="1" destOrd="0" presId="urn:microsoft.com/office/officeart/2005/8/layout/radial5"/>
    <dgm:cxn modelId="{CD433015-1194-4E61-B093-B4E3FD7545BF}" srcId="{A6583A46-76C4-451A-A006-862E166775CC}" destId="{A79F0C31-5F04-4473-A744-9996DD4B494B}" srcOrd="2" destOrd="0" parTransId="{775E6C21-3B93-43AD-88D1-AFB22281FC51}" sibTransId="{83A24BA2-F9E1-4FF1-9A94-28C7E6FD6754}"/>
    <dgm:cxn modelId="{57BD1602-164A-432B-B8A1-E7A6E8968747}" type="presOf" srcId="{775E6C21-3B93-43AD-88D1-AFB22281FC51}" destId="{3D8A6204-43D5-42B1-BBEA-26069B3B0C52}" srcOrd="0" destOrd="0" presId="urn:microsoft.com/office/officeart/2005/8/layout/radial5"/>
    <dgm:cxn modelId="{4CCDE3AF-C2A0-4B5F-8B96-5EB02D4FFD31}" type="presOf" srcId="{775E6C21-3B93-43AD-88D1-AFB22281FC51}" destId="{278FB140-EEAE-4099-9070-F2934562D2D5}" srcOrd="1" destOrd="0" presId="urn:microsoft.com/office/officeart/2005/8/layout/radial5"/>
    <dgm:cxn modelId="{9628B402-8AE6-424F-8777-4B8AE99F7749}" srcId="{954EF8BC-4571-43C2-B164-F403F99C3C6D}" destId="{A6583A46-76C4-451A-A006-862E166775CC}" srcOrd="0" destOrd="0" parTransId="{B3214220-9799-4B7B-8DFB-DB9F148AB9CE}" sibTransId="{4832427A-057D-4376-85AB-30AE23DD62D6}"/>
    <dgm:cxn modelId="{CA08642C-78BA-4021-A699-609C2A8EC2E5}" type="presOf" srcId="{267B6E62-264B-435C-A242-F06233B1C6C0}" destId="{50168EE7-78CF-472A-8987-9558D9CBE843}" srcOrd="1" destOrd="0" presId="urn:microsoft.com/office/officeart/2005/8/layout/radial5"/>
    <dgm:cxn modelId="{3C459D47-4752-44CF-981B-A30AA943C2D1}" srcId="{A6583A46-76C4-451A-A006-862E166775CC}" destId="{F668DE32-586D-43EF-8AD6-3D41D8B6B777}" srcOrd="1" destOrd="0" parTransId="{267B6E62-264B-435C-A242-F06233B1C6C0}" sibTransId="{5DF13709-9B89-476A-A936-196C8BCF8A23}"/>
    <dgm:cxn modelId="{333C3CBB-4337-4948-9EE9-2668C993FB10}" type="presOf" srcId="{A6583A46-76C4-451A-A006-862E166775CC}" destId="{06290481-2658-4D94-92F6-8582CF8A7515}" srcOrd="0" destOrd="0" presId="urn:microsoft.com/office/officeart/2005/8/layout/radial5"/>
    <dgm:cxn modelId="{D94BAFB7-9FD9-407F-807F-B5D9AF9901D2}" type="presOf" srcId="{F668DE32-586D-43EF-8AD6-3D41D8B6B777}" destId="{163E1230-C8E1-4B23-BAAB-48703E9BE8C0}" srcOrd="0" destOrd="0" presId="urn:microsoft.com/office/officeart/2005/8/layout/radial5"/>
    <dgm:cxn modelId="{8AAC1870-65FA-43E5-AA6E-5E8EE9BEA766}" type="presOf" srcId="{A79F0C31-5F04-4473-A744-9996DD4B494B}" destId="{2A036EB0-D0E4-402B-8F15-38E83983F824}" srcOrd="0" destOrd="0" presId="urn:microsoft.com/office/officeart/2005/8/layout/radial5"/>
    <dgm:cxn modelId="{D9BDDFDD-2A56-43B4-B1DF-92E3474BF896}" type="presParOf" srcId="{6B8F7AF5-EDB5-4399-A6EB-62BD6070D6D8}" destId="{06290481-2658-4D94-92F6-8582CF8A7515}" srcOrd="0" destOrd="0" presId="urn:microsoft.com/office/officeart/2005/8/layout/radial5"/>
    <dgm:cxn modelId="{165E9BB7-69D3-4661-82B1-91AEAF1703DA}" type="presParOf" srcId="{6B8F7AF5-EDB5-4399-A6EB-62BD6070D6D8}" destId="{7F1329CD-CF60-4B11-A49C-B8CF7B847570}" srcOrd="1" destOrd="0" presId="urn:microsoft.com/office/officeart/2005/8/layout/radial5"/>
    <dgm:cxn modelId="{6CEC257B-D8D4-46AE-8BE6-9B969579FEFD}" type="presParOf" srcId="{7F1329CD-CF60-4B11-A49C-B8CF7B847570}" destId="{329F583A-5A8B-4E5A-A988-F056DB778AED}" srcOrd="0" destOrd="0" presId="urn:microsoft.com/office/officeart/2005/8/layout/radial5"/>
    <dgm:cxn modelId="{A0484E3E-BA49-45A6-B5BB-3E68864F1E55}" type="presParOf" srcId="{6B8F7AF5-EDB5-4399-A6EB-62BD6070D6D8}" destId="{A5429EFC-42D9-4B07-848E-9007D1713B5D}" srcOrd="2" destOrd="0" presId="urn:microsoft.com/office/officeart/2005/8/layout/radial5"/>
    <dgm:cxn modelId="{6ED308F5-F699-4875-9E82-C13D15A5ADEC}" type="presParOf" srcId="{6B8F7AF5-EDB5-4399-A6EB-62BD6070D6D8}" destId="{E6BE30F2-DDF5-4FB7-918C-7598CEC35E69}" srcOrd="3" destOrd="0" presId="urn:microsoft.com/office/officeart/2005/8/layout/radial5"/>
    <dgm:cxn modelId="{6D0CD7F3-89F8-406E-B8CC-4738941E0F69}" type="presParOf" srcId="{E6BE30F2-DDF5-4FB7-918C-7598CEC35E69}" destId="{50168EE7-78CF-472A-8987-9558D9CBE843}" srcOrd="0" destOrd="0" presId="urn:microsoft.com/office/officeart/2005/8/layout/radial5"/>
    <dgm:cxn modelId="{BE43854E-6B85-4A6E-8A1B-F198294A8C20}" type="presParOf" srcId="{6B8F7AF5-EDB5-4399-A6EB-62BD6070D6D8}" destId="{163E1230-C8E1-4B23-BAAB-48703E9BE8C0}" srcOrd="4" destOrd="0" presId="urn:microsoft.com/office/officeart/2005/8/layout/radial5"/>
    <dgm:cxn modelId="{765CE606-878B-4D5D-A27B-77C9D60A44F9}" type="presParOf" srcId="{6B8F7AF5-EDB5-4399-A6EB-62BD6070D6D8}" destId="{3D8A6204-43D5-42B1-BBEA-26069B3B0C52}" srcOrd="5" destOrd="0" presId="urn:microsoft.com/office/officeart/2005/8/layout/radial5"/>
    <dgm:cxn modelId="{187DF4CD-7AC5-4AB2-8284-410D7E81B606}" type="presParOf" srcId="{3D8A6204-43D5-42B1-BBEA-26069B3B0C52}" destId="{278FB140-EEAE-4099-9070-F2934562D2D5}" srcOrd="0" destOrd="0" presId="urn:microsoft.com/office/officeart/2005/8/layout/radial5"/>
    <dgm:cxn modelId="{FB7F6577-C739-4898-874C-DF21D81756BD}" type="presParOf" srcId="{6B8F7AF5-EDB5-4399-A6EB-62BD6070D6D8}" destId="{2A036EB0-D0E4-402B-8F15-38E83983F824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564E78-847A-47BC-97CA-20018075C62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CF5D491-D880-4789-AD57-4A72EDD965AD}">
      <dgm:prSet phldrT="[Text]"/>
      <dgm:spPr/>
      <dgm:t>
        <a:bodyPr/>
        <a:lstStyle/>
        <a:p>
          <a:r>
            <a:rPr lang="id-ID" dirty="0" smtClean="0"/>
            <a:t>Numeric</a:t>
          </a:r>
          <a:endParaRPr lang="id-ID" dirty="0"/>
        </a:p>
      </dgm:t>
    </dgm:pt>
    <dgm:pt modelId="{1460127D-D2B8-4BFC-A265-CE128595D02D}" type="parTrans" cxnId="{AE5FF822-A50D-4E34-A574-5BDACACD1982}">
      <dgm:prSet/>
      <dgm:spPr/>
      <dgm:t>
        <a:bodyPr/>
        <a:lstStyle/>
        <a:p>
          <a:endParaRPr lang="id-ID"/>
        </a:p>
      </dgm:t>
    </dgm:pt>
    <dgm:pt modelId="{61F9AFEA-AF68-4906-B2FE-01635CAAB0DB}" type="sibTrans" cxnId="{AE5FF822-A50D-4E34-A574-5BDACACD1982}">
      <dgm:prSet/>
      <dgm:spPr/>
      <dgm:t>
        <a:bodyPr/>
        <a:lstStyle/>
        <a:p>
          <a:endParaRPr lang="id-ID"/>
        </a:p>
      </dgm:t>
    </dgm:pt>
    <dgm:pt modelId="{C37A1995-DF63-4E03-AFEB-CD049FCD2B12}">
      <dgm:prSet phldrT="[Text]"/>
      <dgm:spPr/>
      <dgm:t>
        <a:bodyPr/>
        <a:lstStyle/>
        <a:p>
          <a:r>
            <a:rPr lang="id-ID" dirty="0" smtClean="0"/>
            <a:t>Date &amp; Time</a:t>
          </a:r>
          <a:endParaRPr lang="id-ID" dirty="0"/>
        </a:p>
      </dgm:t>
    </dgm:pt>
    <dgm:pt modelId="{C59982B1-A12E-48C8-9975-B1285F627487}" type="parTrans" cxnId="{B1FF3946-1C19-4EC2-9765-7EA8F57A968E}">
      <dgm:prSet/>
      <dgm:spPr/>
      <dgm:t>
        <a:bodyPr/>
        <a:lstStyle/>
        <a:p>
          <a:endParaRPr lang="id-ID"/>
        </a:p>
      </dgm:t>
    </dgm:pt>
    <dgm:pt modelId="{FBDA58CB-F563-49B3-8D90-C22A46AA272A}" type="sibTrans" cxnId="{B1FF3946-1C19-4EC2-9765-7EA8F57A968E}">
      <dgm:prSet/>
      <dgm:spPr/>
      <dgm:t>
        <a:bodyPr/>
        <a:lstStyle/>
        <a:p>
          <a:endParaRPr lang="id-ID"/>
        </a:p>
      </dgm:t>
    </dgm:pt>
    <dgm:pt modelId="{93DCAD58-144F-410E-A5C7-77CFBFEFD7F2}">
      <dgm:prSet phldrT="[Text]"/>
      <dgm:spPr/>
      <dgm:t>
        <a:bodyPr/>
        <a:lstStyle/>
        <a:p>
          <a:r>
            <a:rPr lang="id-ID" dirty="0" smtClean="0"/>
            <a:t>String</a:t>
          </a:r>
          <a:endParaRPr lang="id-ID" dirty="0"/>
        </a:p>
      </dgm:t>
    </dgm:pt>
    <dgm:pt modelId="{D022F617-3E71-41ED-BF9B-82E150D11FD0}" type="parTrans" cxnId="{D8797853-B55F-4B49-975F-B07C2AB7D281}">
      <dgm:prSet/>
      <dgm:spPr/>
      <dgm:t>
        <a:bodyPr/>
        <a:lstStyle/>
        <a:p>
          <a:endParaRPr lang="id-ID"/>
        </a:p>
      </dgm:t>
    </dgm:pt>
    <dgm:pt modelId="{C5C3EB3B-00D9-43DE-94BC-F3DF018106DE}" type="sibTrans" cxnId="{D8797853-B55F-4B49-975F-B07C2AB7D281}">
      <dgm:prSet/>
      <dgm:spPr/>
      <dgm:t>
        <a:bodyPr/>
        <a:lstStyle/>
        <a:p>
          <a:endParaRPr lang="id-ID"/>
        </a:p>
      </dgm:t>
    </dgm:pt>
    <dgm:pt modelId="{FEEE3154-1095-477F-895C-1068C186B3E3}" type="pres">
      <dgm:prSet presAssocID="{44564E78-847A-47BC-97CA-20018075C62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A5942E-0D80-4D34-AF46-8A8EC24A132A}" type="pres">
      <dgm:prSet presAssocID="{6CF5D491-D880-4789-AD57-4A72EDD965A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47DCC32-4BFE-4356-BA1A-EB85CE653890}" type="pres">
      <dgm:prSet presAssocID="{61F9AFEA-AF68-4906-B2FE-01635CAAB0DB}" presName="sibTrans" presStyleCnt="0"/>
      <dgm:spPr/>
    </dgm:pt>
    <dgm:pt modelId="{51D3B9DE-7865-4B10-BB36-9A370C457054}" type="pres">
      <dgm:prSet presAssocID="{C37A1995-DF63-4E03-AFEB-CD049FCD2B1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D607C97-8D05-42D0-B9C0-130B92B3B62B}" type="pres">
      <dgm:prSet presAssocID="{FBDA58CB-F563-49B3-8D90-C22A46AA272A}" presName="sibTrans" presStyleCnt="0"/>
      <dgm:spPr/>
    </dgm:pt>
    <dgm:pt modelId="{E016DCB7-1185-494C-8486-627ED8523C7E}" type="pres">
      <dgm:prSet presAssocID="{93DCAD58-144F-410E-A5C7-77CFBFEFD7F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FC85E93E-E8E9-4E50-88BD-2A618818C557}" type="presOf" srcId="{93DCAD58-144F-410E-A5C7-77CFBFEFD7F2}" destId="{E016DCB7-1185-494C-8486-627ED8523C7E}" srcOrd="0" destOrd="0" presId="urn:microsoft.com/office/officeart/2005/8/layout/default"/>
    <dgm:cxn modelId="{C9E71F27-BC94-442C-AA95-7AA825B9C764}" type="presOf" srcId="{6CF5D491-D880-4789-AD57-4A72EDD965AD}" destId="{08A5942E-0D80-4D34-AF46-8A8EC24A132A}" srcOrd="0" destOrd="0" presId="urn:microsoft.com/office/officeart/2005/8/layout/default"/>
    <dgm:cxn modelId="{61DDBD08-9954-4FF0-B1F1-3ED7C752265D}" type="presOf" srcId="{44564E78-847A-47BC-97CA-20018075C62F}" destId="{FEEE3154-1095-477F-895C-1068C186B3E3}" srcOrd="0" destOrd="0" presId="urn:microsoft.com/office/officeart/2005/8/layout/default"/>
    <dgm:cxn modelId="{AE5FF822-A50D-4E34-A574-5BDACACD1982}" srcId="{44564E78-847A-47BC-97CA-20018075C62F}" destId="{6CF5D491-D880-4789-AD57-4A72EDD965AD}" srcOrd="0" destOrd="0" parTransId="{1460127D-D2B8-4BFC-A265-CE128595D02D}" sibTransId="{61F9AFEA-AF68-4906-B2FE-01635CAAB0DB}"/>
    <dgm:cxn modelId="{A873C7B6-7ADE-4B00-8FC7-DDB4C5208953}" type="presOf" srcId="{C37A1995-DF63-4E03-AFEB-CD049FCD2B12}" destId="{51D3B9DE-7865-4B10-BB36-9A370C457054}" srcOrd="0" destOrd="0" presId="urn:microsoft.com/office/officeart/2005/8/layout/default"/>
    <dgm:cxn modelId="{B1FF3946-1C19-4EC2-9765-7EA8F57A968E}" srcId="{44564E78-847A-47BC-97CA-20018075C62F}" destId="{C37A1995-DF63-4E03-AFEB-CD049FCD2B12}" srcOrd="1" destOrd="0" parTransId="{C59982B1-A12E-48C8-9975-B1285F627487}" sibTransId="{FBDA58CB-F563-49B3-8D90-C22A46AA272A}"/>
    <dgm:cxn modelId="{D8797853-B55F-4B49-975F-B07C2AB7D281}" srcId="{44564E78-847A-47BC-97CA-20018075C62F}" destId="{93DCAD58-144F-410E-A5C7-77CFBFEFD7F2}" srcOrd="2" destOrd="0" parTransId="{D022F617-3E71-41ED-BF9B-82E150D11FD0}" sibTransId="{C5C3EB3B-00D9-43DE-94BC-F3DF018106DE}"/>
    <dgm:cxn modelId="{1D66DD59-EFAA-4F14-8A7D-CF729B87C491}" type="presParOf" srcId="{FEEE3154-1095-477F-895C-1068C186B3E3}" destId="{08A5942E-0D80-4D34-AF46-8A8EC24A132A}" srcOrd="0" destOrd="0" presId="urn:microsoft.com/office/officeart/2005/8/layout/default"/>
    <dgm:cxn modelId="{27607750-EF51-4B94-BDC0-FA4513E788B7}" type="presParOf" srcId="{FEEE3154-1095-477F-895C-1068C186B3E3}" destId="{D47DCC32-4BFE-4356-BA1A-EB85CE653890}" srcOrd="1" destOrd="0" presId="urn:microsoft.com/office/officeart/2005/8/layout/default"/>
    <dgm:cxn modelId="{01CF0F39-548B-4B3C-B98F-41A83753A0F1}" type="presParOf" srcId="{FEEE3154-1095-477F-895C-1068C186B3E3}" destId="{51D3B9DE-7865-4B10-BB36-9A370C457054}" srcOrd="2" destOrd="0" presId="urn:microsoft.com/office/officeart/2005/8/layout/default"/>
    <dgm:cxn modelId="{16AB1A1D-42B6-4933-B921-6177BD5C55BB}" type="presParOf" srcId="{FEEE3154-1095-477F-895C-1068C186B3E3}" destId="{DD607C97-8D05-42D0-B9C0-130B92B3B62B}" srcOrd="3" destOrd="0" presId="urn:microsoft.com/office/officeart/2005/8/layout/default"/>
    <dgm:cxn modelId="{96D06E7A-1D2C-4ACC-B408-8DA4E58E83E1}" type="presParOf" srcId="{FEEE3154-1095-477F-895C-1068C186B3E3}" destId="{E016DCB7-1185-494C-8486-627ED8523C7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C82CD5-F763-484B-A7B3-0C3B9DAFAA07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9AD5EC77-704C-4E6B-8C95-38B0F81C41F8}">
      <dgm:prSet phldrT="[Text]"/>
      <dgm:spPr/>
      <dgm:t>
        <a:bodyPr/>
        <a:lstStyle/>
        <a:p>
          <a:r>
            <a:rPr lang="id-ID" dirty="0" smtClean="0"/>
            <a:t>EXACT</a:t>
          </a:r>
          <a:endParaRPr lang="id-ID" dirty="0"/>
        </a:p>
      </dgm:t>
    </dgm:pt>
    <dgm:pt modelId="{9B3B622B-701B-4800-BEEE-32AD6FDA9A72}" type="parTrans" cxnId="{0CB11F14-1222-4AA5-8838-9405CAC6E763}">
      <dgm:prSet/>
      <dgm:spPr/>
      <dgm:t>
        <a:bodyPr/>
        <a:lstStyle/>
        <a:p>
          <a:endParaRPr lang="id-ID"/>
        </a:p>
      </dgm:t>
    </dgm:pt>
    <dgm:pt modelId="{254333E3-EFA5-4D9B-B6F5-5827F95956C4}" type="sibTrans" cxnId="{0CB11F14-1222-4AA5-8838-9405CAC6E763}">
      <dgm:prSet/>
      <dgm:spPr/>
      <dgm:t>
        <a:bodyPr/>
        <a:lstStyle/>
        <a:p>
          <a:endParaRPr lang="id-ID"/>
        </a:p>
      </dgm:t>
    </dgm:pt>
    <dgm:pt modelId="{C5206149-A2B0-4C24-8E8E-841E9BA82272}">
      <dgm:prSet phldrT="[Text]"/>
      <dgm:spPr/>
      <dgm:t>
        <a:bodyPr/>
        <a:lstStyle/>
        <a:p>
          <a:r>
            <a:rPr lang="id-ID" dirty="0" smtClean="0"/>
            <a:t>DECIMAL</a:t>
          </a:r>
          <a:endParaRPr lang="id-ID" dirty="0"/>
        </a:p>
      </dgm:t>
    </dgm:pt>
    <dgm:pt modelId="{355ECCB0-66AA-4BF8-B137-63C18A509972}" type="parTrans" cxnId="{3C4EA8DF-9A97-46FB-A4F6-78D593B4BE42}">
      <dgm:prSet/>
      <dgm:spPr/>
      <dgm:t>
        <a:bodyPr/>
        <a:lstStyle/>
        <a:p>
          <a:endParaRPr lang="id-ID"/>
        </a:p>
      </dgm:t>
    </dgm:pt>
    <dgm:pt modelId="{E1E253DE-84E1-4233-88E4-9081A0ED817C}" type="sibTrans" cxnId="{3C4EA8DF-9A97-46FB-A4F6-78D593B4BE42}">
      <dgm:prSet/>
      <dgm:spPr/>
      <dgm:t>
        <a:bodyPr/>
        <a:lstStyle/>
        <a:p>
          <a:endParaRPr lang="id-ID"/>
        </a:p>
      </dgm:t>
    </dgm:pt>
    <dgm:pt modelId="{336B6E0D-CCAE-467D-8F19-2DB1E5CC99C8}">
      <dgm:prSet phldrT="[Text]"/>
      <dgm:spPr/>
      <dgm:t>
        <a:bodyPr/>
        <a:lstStyle/>
        <a:p>
          <a:r>
            <a:rPr lang="id-ID" dirty="0" smtClean="0"/>
            <a:t>NUMERIC</a:t>
          </a:r>
          <a:endParaRPr lang="id-ID" dirty="0"/>
        </a:p>
      </dgm:t>
    </dgm:pt>
    <dgm:pt modelId="{F2EBCE5D-993D-48A6-BF46-47B83A9E0156}" type="parTrans" cxnId="{85B31F74-3E28-424E-8205-18BB036FDFC5}">
      <dgm:prSet/>
      <dgm:spPr/>
      <dgm:t>
        <a:bodyPr/>
        <a:lstStyle/>
        <a:p>
          <a:endParaRPr lang="id-ID"/>
        </a:p>
      </dgm:t>
    </dgm:pt>
    <dgm:pt modelId="{FBFF9F50-29FB-4620-9697-ECCCE1C7A40B}" type="sibTrans" cxnId="{85B31F74-3E28-424E-8205-18BB036FDFC5}">
      <dgm:prSet/>
      <dgm:spPr/>
      <dgm:t>
        <a:bodyPr/>
        <a:lstStyle/>
        <a:p>
          <a:endParaRPr lang="id-ID"/>
        </a:p>
      </dgm:t>
    </dgm:pt>
    <dgm:pt modelId="{790906C1-ED54-45DC-BE99-1A2E77110665}">
      <dgm:prSet phldrT="[Text]"/>
      <dgm:spPr/>
      <dgm:t>
        <a:bodyPr/>
        <a:lstStyle/>
        <a:p>
          <a:r>
            <a:rPr lang="id-ID" dirty="0" smtClean="0"/>
            <a:t>APPROXIMATE</a:t>
          </a:r>
          <a:endParaRPr lang="id-ID" dirty="0"/>
        </a:p>
      </dgm:t>
    </dgm:pt>
    <dgm:pt modelId="{4DEE25B2-81FC-4AE7-9C13-C3776B55D86E}" type="parTrans" cxnId="{06ABAB2C-0407-49E7-BC68-552A65296A4E}">
      <dgm:prSet/>
      <dgm:spPr/>
      <dgm:t>
        <a:bodyPr/>
        <a:lstStyle/>
        <a:p>
          <a:endParaRPr lang="id-ID"/>
        </a:p>
      </dgm:t>
    </dgm:pt>
    <dgm:pt modelId="{EBC5CB30-365E-4599-8EFC-7E903792DDFF}" type="sibTrans" cxnId="{06ABAB2C-0407-49E7-BC68-552A65296A4E}">
      <dgm:prSet/>
      <dgm:spPr/>
      <dgm:t>
        <a:bodyPr/>
        <a:lstStyle/>
        <a:p>
          <a:endParaRPr lang="id-ID"/>
        </a:p>
      </dgm:t>
    </dgm:pt>
    <dgm:pt modelId="{45214066-0B92-400A-B364-6048E3A84629}">
      <dgm:prSet phldrT="[Text]"/>
      <dgm:spPr/>
      <dgm:t>
        <a:bodyPr/>
        <a:lstStyle/>
        <a:p>
          <a:r>
            <a:rPr lang="id-ID" dirty="0" smtClean="0"/>
            <a:t>FLOAT</a:t>
          </a:r>
          <a:endParaRPr lang="id-ID" dirty="0"/>
        </a:p>
      </dgm:t>
    </dgm:pt>
    <dgm:pt modelId="{E8631802-EEA3-4346-8A74-31DF33401731}" type="parTrans" cxnId="{6EF5B210-284D-46D8-8762-3E36F8C720B0}">
      <dgm:prSet/>
      <dgm:spPr/>
      <dgm:t>
        <a:bodyPr/>
        <a:lstStyle/>
        <a:p>
          <a:endParaRPr lang="id-ID"/>
        </a:p>
      </dgm:t>
    </dgm:pt>
    <dgm:pt modelId="{94D89C88-D5B8-4B1B-AA06-AE6BF1BCA401}" type="sibTrans" cxnId="{6EF5B210-284D-46D8-8762-3E36F8C720B0}">
      <dgm:prSet/>
      <dgm:spPr/>
      <dgm:t>
        <a:bodyPr/>
        <a:lstStyle/>
        <a:p>
          <a:endParaRPr lang="id-ID"/>
        </a:p>
      </dgm:t>
    </dgm:pt>
    <dgm:pt modelId="{79C2D728-021B-4715-B2C7-8687C1FC90DC}">
      <dgm:prSet phldrT="[Text]"/>
      <dgm:spPr/>
      <dgm:t>
        <a:bodyPr/>
        <a:lstStyle/>
        <a:p>
          <a:r>
            <a:rPr lang="id-ID" dirty="0" smtClean="0"/>
            <a:t>DOUBLE</a:t>
          </a:r>
          <a:endParaRPr lang="id-ID" dirty="0"/>
        </a:p>
      </dgm:t>
    </dgm:pt>
    <dgm:pt modelId="{7F260FC7-75A2-4738-8F60-DCE06A309D3D}" type="parTrans" cxnId="{D71D4A61-6AC0-4A11-8C06-8FA0E47C592A}">
      <dgm:prSet/>
      <dgm:spPr/>
      <dgm:t>
        <a:bodyPr/>
        <a:lstStyle/>
        <a:p>
          <a:endParaRPr lang="id-ID"/>
        </a:p>
      </dgm:t>
    </dgm:pt>
    <dgm:pt modelId="{091D9118-4382-4559-9970-3A87ECC824BA}" type="sibTrans" cxnId="{D71D4A61-6AC0-4A11-8C06-8FA0E47C592A}">
      <dgm:prSet/>
      <dgm:spPr/>
      <dgm:t>
        <a:bodyPr/>
        <a:lstStyle/>
        <a:p>
          <a:endParaRPr lang="id-ID"/>
        </a:p>
      </dgm:t>
    </dgm:pt>
    <dgm:pt modelId="{49041C79-D14F-4B77-B791-5ACEE2ECC60C}" type="pres">
      <dgm:prSet presAssocID="{A1C82CD5-F763-484B-A7B3-0C3B9DAFAA07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id-ID"/>
        </a:p>
      </dgm:t>
    </dgm:pt>
    <dgm:pt modelId="{0EC04C05-192F-4084-977B-46D7A2BE595D}" type="pres">
      <dgm:prSet presAssocID="{9AD5EC77-704C-4E6B-8C95-38B0F81C41F8}" presName="root" presStyleCnt="0">
        <dgm:presLayoutVars>
          <dgm:chMax/>
          <dgm:chPref/>
        </dgm:presLayoutVars>
      </dgm:prSet>
      <dgm:spPr/>
    </dgm:pt>
    <dgm:pt modelId="{0EDE8FF2-9A04-4983-A771-CC1EA6757E06}" type="pres">
      <dgm:prSet presAssocID="{9AD5EC77-704C-4E6B-8C95-38B0F81C41F8}" presName="rootComposite" presStyleCnt="0">
        <dgm:presLayoutVars/>
      </dgm:prSet>
      <dgm:spPr/>
    </dgm:pt>
    <dgm:pt modelId="{45578F17-0727-415E-8232-58F6ED5BE193}" type="pres">
      <dgm:prSet presAssocID="{9AD5EC77-704C-4E6B-8C95-38B0F81C41F8}" presName="ParentAccent" presStyleLbl="alignNode1" presStyleIdx="0" presStyleCnt="2"/>
      <dgm:spPr/>
    </dgm:pt>
    <dgm:pt modelId="{3327825C-9020-4559-A9E6-A16AC1A7F45E}" type="pres">
      <dgm:prSet presAssocID="{9AD5EC77-704C-4E6B-8C95-38B0F81C41F8}" presName="ParentSmallAccent" presStyleLbl="fgAcc1" presStyleIdx="0" presStyleCnt="2"/>
      <dgm:spPr/>
    </dgm:pt>
    <dgm:pt modelId="{8C9159BE-6EC2-4A5D-A1B0-2C0C5003C89D}" type="pres">
      <dgm:prSet presAssocID="{9AD5EC77-704C-4E6B-8C95-38B0F81C41F8}" presName="Parent" presStyleLbl="revTx" presStyleIdx="0" presStyleCnt="6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E568688-82C4-4B2C-9EB0-1A4C060C3C2C}" type="pres">
      <dgm:prSet presAssocID="{9AD5EC77-704C-4E6B-8C95-38B0F81C41F8}" presName="childShape" presStyleCnt="0">
        <dgm:presLayoutVars>
          <dgm:chMax val="0"/>
          <dgm:chPref val="0"/>
        </dgm:presLayoutVars>
      </dgm:prSet>
      <dgm:spPr/>
    </dgm:pt>
    <dgm:pt modelId="{7D95C091-C995-46CF-A6A4-1426614C16D1}" type="pres">
      <dgm:prSet presAssocID="{C5206149-A2B0-4C24-8E8E-841E9BA82272}" presName="childComposite" presStyleCnt="0">
        <dgm:presLayoutVars>
          <dgm:chMax val="0"/>
          <dgm:chPref val="0"/>
        </dgm:presLayoutVars>
      </dgm:prSet>
      <dgm:spPr/>
    </dgm:pt>
    <dgm:pt modelId="{6678A912-CF9B-4455-9CAC-A21442350581}" type="pres">
      <dgm:prSet presAssocID="{C5206149-A2B0-4C24-8E8E-841E9BA82272}" presName="ChildAccent" presStyleLbl="solidFgAcc1" presStyleIdx="0" presStyleCnt="4"/>
      <dgm:spPr/>
    </dgm:pt>
    <dgm:pt modelId="{10AB8894-EF3A-40D6-A95D-1E858B9AE188}" type="pres">
      <dgm:prSet presAssocID="{C5206149-A2B0-4C24-8E8E-841E9BA82272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DDEB8C0-B4B6-42FB-A26A-A4EADF03F234}" type="pres">
      <dgm:prSet presAssocID="{336B6E0D-CCAE-467D-8F19-2DB1E5CC99C8}" presName="childComposite" presStyleCnt="0">
        <dgm:presLayoutVars>
          <dgm:chMax val="0"/>
          <dgm:chPref val="0"/>
        </dgm:presLayoutVars>
      </dgm:prSet>
      <dgm:spPr/>
    </dgm:pt>
    <dgm:pt modelId="{06BCD123-584A-4324-BF6C-32C28FFCF560}" type="pres">
      <dgm:prSet presAssocID="{336B6E0D-CCAE-467D-8F19-2DB1E5CC99C8}" presName="ChildAccent" presStyleLbl="solidFgAcc1" presStyleIdx="1" presStyleCnt="4"/>
      <dgm:spPr/>
    </dgm:pt>
    <dgm:pt modelId="{59411A1A-D662-4276-B7C5-01417B393AB6}" type="pres">
      <dgm:prSet presAssocID="{336B6E0D-CCAE-467D-8F19-2DB1E5CC99C8}" presName="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5544084-0B44-4548-88A8-9D3C647DDE57}" type="pres">
      <dgm:prSet presAssocID="{790906C1-ED54-45DC-BE99-1A2E77110665}" presName="root" presStyleCnt="0">
        <dgm:presLayoutVars>
          <dgm:chMax/>
          <dgm:chPref/>
        </dgm:presLayoutVars>
      </dgm:prSet>
      <dgm:spPr/>
    </dgm:pt>
    <dgm:pt modelId="{568D1CD8-2828-4B91-927F-9C20754847EC}" type="pres">
      <dgm:prSet presAssocID="{790906C1-ED54-45DC-BE99-1A2E77110665}" presName="rootComposite" presStyleCnt="0">
        <dgm:presLayoutVars/>
      </dgm:prSet>
      <dgm:spPr/>
    </dgm:pt>
    <dgm:pt modelId="{19278B74-EBB4-495C-A5AA-C7B1BD1038D6}" type="pres">
      <dgm:prSet presAssocID="{790906C1-ED54-45DC-BE99-1A2E77110665}" presName="ParentAccent" presStyleLbl="alignNode1" presStyleIdx="1" presStyleCnt="2"/>
      <dgm:spPr/>
    </dgm:pt>
    <dgm:pt modelId="{B7B8E7D7-A235-495F-87D4-249B06583528}" type="pres">
      <dgm:prSet presAssocID="{790906C1-ED54-45DC-BE99-1A2E77110665}" presName="ParentSmallAccent" presStyleLbl="fgAcc1" presStyleIdx="1" presStyleCnt="2"/>
      <dgm:spPr/>
    </dgm:pt>
    <dgm:pt modelId="{D08FA2CB-E258-43A5-B17D-69595B067643}" type="pres">
      <dgm:prSet presAssocID="{790906C1-ED54-45DC-BE99-1A2E77110665}" presName="Parent" presStyleLbl="revTx" presStyleIdx="3" presStyleCnt="6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3168599-C2EF-4875-9374-A8C69F6CCDF5}" type="pres">
      <dgm:prSet presAssocID="{790906C1-ED54-45DC-BE99-1A2E77110665}" presName="childShape" presStyleCnt="0">
        <dgm:presLayoutVars>
          <dgm:chMax val="0"/>
          <dgm:chPref val="0"/>
        </dgm:presLayoutVars>
      </dgm:prSet>
      <dgm:spPr/>
    </dgm:pt>
    <dgm:pt modelId="{92DB6086-FA73-49C7-B737-0A91413B5791}" type="pres">
      <dgm:prSet presAssocID="{45214066-0B92-400A-B364-6048E3A84629}" presName="childComposite" presStyleCnt="0">
        <dgm:presLayoutVars>
          <dgm:chMax val="0"/>
          <dgm:chPref val="0"/>
        </dgm:presLayoutVars>
      </dgm:prSet>
      <dgm:spPr/>
    </dgm:pt>
    <dgm:pt modelId="{551E8EFA-F0E9-439B-998D-6BF7279025EE}" type="pres">
      <dgm:prSet presAssocID="{45214066-0B92-400A-B364-6048E3A84629}" presName="ChildAccent" presStyleLbl="solidFgAcc1" presStyleIdx="2" presStyleCnt="4"/>
      <dgm:spPr/>
    </dgm:pt>
    <dgm:pt modelId="{87CDCB70-4063-4676-B799-2225D428D4CB}" type="pres">
      <dgm:prSet presAssocID="{45214066-0B92-400A-B364-6048E3A84629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0FE631A-B2EC-4400-B054-1CFC7C862F31}" type="pres">
      <dgm:prSet presAssocID="{79C2D728-021B-4715-B2C7-8687C1FC90DC}" presName="childComposite" presStyleCnt="0">
        <dgm:presLayoutVars>
          <dgm:chMax val="0"/>
          <dgm:chPref val="0"/>
        </dgm:presLayoutVars>
      </dgm:prSet>
      <dgm:spPr/>
    </dgm:pt>
    <dgm:pt modelId="{F48C1CCF-9DC7-4625-941C-D2DEC59DBCAD}" type="pres">
      <dgm:prSet presAssocID="{79C2D728-021B-4715-B2C7-8687C1FC90DC}" presName="ChildAccent" presStyleLbl="solidFgAcc1" presStyleIdx="3" presStyleCnt="4"/>
      <dgm:spPr/>
    </dgm:pt>
    <dgm:pt modelId="{6CBE8B97-11EF-4E9E-BC7C-3C6C87B8C7AC}" type="pres">
      <dgm:prSet presAssocID="{79C2D728-021B-4715-B2C7-8687C1FC90DC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3C191957-FC8E-4974-A0B8-C0F25D7BA55C}" type="presOf" srcId="{336B6E0D-CCAE-467D-8F19-2DB1E5CC99C8}" destId="{59411A1A-D662-4276-B7C5-01417B393AB6}" srcOrd="0" destOrd="0" presId="urn:microsoft.com/office/officeart/2008/layout/SquareAccentList"/>
    <dgm:cxn modelId="{8DC70F6B-EC72-498D-976C-FDF04703123C}" type="presOf" srcId="{45214066-0B92-400A-B364-6048E3A84629}" destId="{87CDCB70-4063-4676-B799-2225D428D4CB}" srcOrd="0" destOrd="0" presId="urn:microsoft.com/office/officeart/2008/layout/SquareAccentList"/>
    <dgm:cxn modelId="{8CD5C66E-4D4D-4EDA-BE40-7A6A81E817D2}" type="presOf" srcId="{9AD5EC77-704C-4E6B-8C95-38B0F81C41F8}" destId="{8C9159BE-6EC2-4A5D-A1B0-2C0C5003C89D}" srcOrd="0" destOrd="0" presId="urn:microsoft.com/office/officeart/2008/layout/SquareAccentList"/>
    <dgm:cxn modelId="{85B31F74-3E28-424E-8205-18BB036FDFC5}" srcId="{9AD5EC77-704C-4E6B-8C95-38B0F81C41F8}" destId="{336B6E0D-CCAE-467D-8F19-2DB1E5CC99C8}" srcOrd="1" destOrd="0" parTransId="{F2EBCE5D-993D-48A6-BF46-47B83A9E0156}" sibTransId="{FBFF9F50-29FB-4620-9697-ECCCE1C7A40B}"/>
    <dgm:cxn modelId="{635216D8-C460-435D-81CC-0276334C9C42}" type="presOf" srcId="{C5206149-A2B0-4C24-8E8E-841E9BA82272}" destId="{10AB8894-EF3A-40D6-A95D-1E858B9AE188}" srcOrd="0" destOrd="0" presId="urn:microsoft.com/office/officeart/2008/layout/SquareAccentList"/>
    <dgm:cxn modelId="{0CB11F14-1222-4AA5-8838-9405CAC6E763}" srcId="{A1C82CD5-F763-484B-A7B3-0C3B9DAFAA07}" destId="{9AD5EC77-704C-4E6B-8C95-38B0F81C41F8}" srcOrd="0" destOrd="0" parTransId="{9B3B622B-701B-4800-BEEE-32AD6FDA9A72}" sibTransId="{254333E3-EFA5-4D9B-B6F5-5827F95956C4}"/>
    <dgm:cxn modelId="{08E0C9E4-8EEF-4F17-AFD2-044E3CB2E499}" type="presOf" srcId="{790906C1-ED54-45DC-BE99-1A2E77110665}" destId="{D08FA2CB-E258-43A5-B17D-69595B067643}" srcOrd="0" destOrd="0" presId="urn:microsoft.com/office/officeart/2008/layout/SquareAccentList"/>
    <dgm:cxn modelId="{6EF5B210-284D-46D8-8762-3E36F8C720B0}" srcId="{790906C1-ED54-45DC-BE99-1A2E77110665}" destId="{45214066-0B92-400A-B364-6048E3A84629}" srcOrd="0" destOrd="0" parTransId="{E8631802-EEA3-4346-8A74-31DF33401731}" sibTransId="{94D89C88-D5B8-4B1B-AA06-AE6BF1BCA401}"/>
    <dgm:cxn modelId="{3C4EA8DF-9A97-46FB-A4F6-78D593B4BE42}" srcId="{9AD5EC77-704C-4E6B-8C95-38B0F81C41F8}" destId="{C5206149-A2B0-4C24-8E8E-841E9BA82272}" srcOrd="0" destOrd="0" parTransId="{355ECCB0-66AA-4BF8-B137-63C18A509972}" sibTransId="{E1E253DE-84E1-4233-88E4-9081A0ED817C}"/>
    <dgm:cxn modelId="{D71D4A61-6AC0-4A11-8C06-8FA0E47C592A}" srcId="{790906C1-ED54-45DC-BE99-1A2E77110665}" destId="{79C2D728-021B-4715-B2C7-8687C1FC90DC}" srcOrd="1" destOrd="0" parTransId="{7F260FC7-75A2-4738-8F60-DCE06A309D3D}" sibTransId="{091D9118-4382-4559-9970-3A87ECC824BA}"/>
    <dgm:cxn modelId="{542EC7E2-CD9F-4B8E-9CBA-66751837EDCB}" type="presOf" srcId="{A1C82CD5-F763-484B-A7B3-0C3B9DAFAA07}" destId="{49041C79-D14F-4B77-B791-5ACEE2ECC60C}" srcOrd="0" destOrd="0" presId="urn:microsoft.com/office/officeart/2008/layout/SquareAccentList"/>
    <dgm:cxn modelId="{987D6DC2-C116-454B-9F52-3546C8F86979}" type="presOf" srcId="{79C2D728-021B-4715-B2C7-8687C1FC90DC}" destId="{6CBE8B97-11EF-4E9E-BC7C-3C6C87B8C7AC}" srcOrd="0" destOrd="0" presId="urn:microsoft.com/office/officeart/2008/layout/SquareAccentList"/>
    <dgm:cxn modelId="{06ABAB2C-0407-49E7-BC68-552A65296A4E}" srcId="{A1C82CD5-F763-484B-A7B3-0C3B9DAFAA07}" destId="{790906C1-ED54-45DC-BE99-1A2E77110665}" srcOrd="1" destOrd="0" parTransId="{4DEE25B2-81FC-4AE7-9C13-C3776B55D86E}" sibTransId="{EBC5CB30-365E-4599-8EFC-7E903792DDFF}"/>
    <dgm:cxn modelId="{DD5EF706-8A4F-4BC8-9F23-7CF211EF601C}" type="presParOf" srcId="{49041C79-D14F-4B77-B791-5ACEE2ECC60C}" destId="{0EC04C05-192F-4084-977B-46D7A2BE595D}" srcOrd="0" destOrd="0" presId="urn:microsoft.com/office/officeart/2008/layout/SquareAccentList"/>
    <dgm:cxn modelId="{5958884F-F9EF-4B92-AAED-D62E0C5B59E5}" type="presParOf" srcId="{0EC04C05-192F-4084-977B-46D7A2BE595D}" destId="{0EDE8FF2-9A04-4983-A771-CC1EA6757E06}" srcOrd="0" destOrd="0" presId="urn:microsoft.com/office/officeart/2008/layout/SquareAccentList"/>
    <dgm:cxn modelId="{84F9C0F0-7F53-4D75-B8C1-B9E953CF869F}" type="presParOf" srcId="{0EDE8FF2-9A04-4983-A771-CC1EA6757E06}" destId="{45578F17-0727-415E-8232-58F6ED5BE193}" srcOrd="0" destOrd="0" presId="urn:microsoft.com/office/officeart/2008/layout/SquareAccentList"/>
    <dgm:cxn modelId="{58538826-35CA-44D7-A59D-1D12A0C0C0E2}" type="presParOf" srcId="{0EDE8FF2-9A04-4983-A771-CC1EA6757E06}" destId="{3327825C-9020-4559-A9E6-A16AC1A7F45E}" srcOrd="1" destOrd="0" presId="urn:microsoft.com/office/officeart/2008/layout/SquareAccentList"/>
    <dgm:cxn modelId="{DCE26AD4-4FB2-4390-8D6C-10300E72ED1F}" type="presParOf" srcId="{0EDE8FF2-9A04-4983-A771-CC1EA6757E06}" destId="{8C9159BE-6EC2-4A5D-A1B0-2C0C5003C89D}" srcOrd="2" destOrd="0" presId="urn:microsoft.com/office/officeart/2008/layout/SquareAccentList"/>
    <dgm:cxn modelId="{83A4C9A0-62CD-41E3-874A-EB75699B0034}" type="presParOf" srcId="{0EC04C05-192F-4084-977B-46D7A2BE595D}" destId="{9E568688-82C4-4B2C-9EB0-1A4C060C3C2C}" srcOrd="1" destOrd="0" presId="urn:microsoft.com/office/officeart/2008/layout/SquareAccentList"/>
    <dgm:cxn modelId="{FBD0577C-BEDB-47A0-9D95-37F6AE2660DD}" type="presParOf" srcId="{9E568688-82C4-4B2C-9EB0-1A4C060C3C2C}" destId="{7D95C091-C995-46CF-A6A4-1426614C16D1}" srcOrd="0" destOrd="0" presId="urn:microsoft.com/office/officeart/2008/layout/SquareAccentList"/>
    <dgm:cxn modelId="{A5D8E0C2-A92D-4126-916D-19B12CFC2E9C}" type="presParOf" srcId="{7D95C091-C995-46CF-A6A4-1426614C16D1}" destId="{6678A912-CF9B-4455-9CAC-A21442350581}" srcOrd="0" destOrd="0" presId="urn:microsoft.com/office/officeart/2008/layout/SquareAccentList"/>
    <dgm:cxn modelId="{E9B41A7D-68C2-49C8-A55D-42BDDD183B43}" type="presParOf" srcId="{7D95C091-C995-46CF-A6A4-1426614C16D1}" destId="{10AB8894-EF3A-40D6-A95D-1E858B9AE188}" srcOrd="1" destOrd="0" presId="urn:microsoft.com/office/officeart/2008/layout/SquareAccentList"/>
    <dgm:cxn modelId="{6E1F9E5B-EBAE-4CD0-8B28-CB02AFE9E56D}" type="presParOf" srcId="{9E568688-82C4-4B2C-9EB0-1A4C060C3C2C}" destId="{2DDEB8C0-B4B6-42FB-A26A-A4EADF03F234}" srcOrd="1" destOrd="0" presId="urn:microsoft.com/office/officeart/2008/layout/SquareAccentList"/>
    <dgm:cxn modelId="{3A1E59E0-BCC8-47AA-A16F-93D19815D36C}" type="presParOf" srcId="{2DDEB8C0-B4B6-42FB-A26A-A4EADF03F234}" destId="{06BCD123-584A-4324-BF6C-32C28FFCF560}" srcOrd="0" destOrd="0" presId="urn:microsoft.com/office/officeart/2008/layout/SquareAccentList"/>
    <dgm:cxn modelId="{2443F176-DF4F-4283-A736-4C49DDEE6102}" type="presParOf" srcId="{2DDEB8C0-B4B6-42FB-A26A-A4EADF03F234}" destId="{59411A1A-D662-4276-B7C5-01417B393AB6}" srcOrd="1" destOrd="0" presId="urn:microsoft.com/office/officeart/2008/layout/SquareAccentList"/>
    <dgm:cxn modelId="{FF23D58E-301F-4DBF-8FB9-F3527434F31E}" type="presParOf" srcId="{49041C79-D14F-4B77-B791-5ACEE2ECC60C}" destId="{75544084-0B44-4548-88A8-9D3C647DDE57}" srcOrd="1" destOrd="0" presId="urn:microsoft.com/office/officeart/2008/layout/SquareAccentList"/>
    <dgm:cxn modelId="{729911B8-6346-40FE-8332-58DECF83571A}" type="presParOf" srcId="{75544084-0B44-4548-88A8-9D3C647DDE57}" destId="{568D1CD8-2828-4B91-927F-9C20754847EC}" srcOrd="0" destOrd="0" presId="urn:microsoft.com/office/officeart/2008/layout/SquareAccentList"/>
    <dgm:cxn modelId="{060436E1-DF35-4EC4-BEE7-1B6165DE0B03}" type="presParOf" srcId="{568D1CD8-2828-4B91-927F-9C20754847EC}" destId="{19278B74-EBB4-495C-A5AA-C7B1BD1038D6}" srcOrd="0" destOrd="0" presId="urn:microsoft.com/office/officeart/2008/layout/SquareAccentList"/>
    <dgm:cxn modelId="{614F7A8E-34F7-4D72-85BC-5F4FA151FBC7}" type="presParOf" srcId="{568D1CD8-2828-4B91-927F-9C20754847EC}" destId="{B7B8E7D7-A235-495F-87D4-249B06583528}" srcOrd="1" destOrd="0" presId="urn:microsoft.com/office/officeart/2008/layout/SquareAccentList"/>
    <dgm:cxn modelId="{A85D7D7B-0656-4262-B45D-D53B9553178F}" type="presParOf" srcId="{568D1CD8-2828-4B91-927F-9C20754847EC}" destId="{D08FA2CB-E258-43A5-B17D-69595B067643}" srcOrd="2" destOrd="0" presId="urn:microsoft.com/office/officeart/2008/layout/SquareAccentList"/>
    <dgm:cxn modelId="{9EA455DD-4C1D-4EAF-847B-F7F782F1A774}" type="presParOf" srcId="{75544084-0B44-4548-88A8-9D3C647DDE57}" destId="{43168599-C2EF-4875-9374-A8C69F6CCDF5}" srcOrd="1" destOrd="0" presId="urn:microsoft.com/office/officeart/2008/layout/SquareAccentList"/>
    <dgm:cxn modelId="{76AB836B-E4DC-4C7A-9A6B-5D1919364F0E}" type="presParOf" srcId="{43168599-C2EF-4875-9374-A8C69F6CCDF5}" destId="{92DB6086-FA73-49C7-B737-0A91413B5791}" srcOrd="0" destOrd="0" presId="urn:microsoft.com/office/officeart/2008/layout/SquareAccentList"/>
    <dgm:cxn modelId="{AAA5FC95-4A67-48BE-8479-B543B3D27AD5}" type="presParOf" srcId="{92DB6086-FA73-49C7-B737-0A91413B5791}" destId="{551E8EFA-F0E9-439B-998D-6BF7279025EE}" srcOrd="0" destOrd="0" presId="urn:microsoft.com/office/officeart/2008/layout/SquareAccentList"/>
    <dgm:cxn modelId="{1C37B204-7D60-4D8B-8239-0025475B11B9}" type="presParOf" srcId="{92DB6086-FA73-49C7-B737-0A91413B5791}" destId="{87CDCB70-4063-4676-B799-2225D428D4CB}" srcOrd="1" destOrd="0" presId="urn:microsoft.com/office/officeart/2008/layout/SquareAccentList"/>
    <dgm:cxn modelId="{5BCC98F2-6414-4E17-B30B-34D005CF370A}" type="presParOf" srcId="{43168599-C2EF-4875-9374-A8C69F6CCDF5}" destId="{70FE631A-B2EC-4400-B054-1CFC7C862F31}" srcOrd="1" destOrd="0" presId="urn:microsoft.com/office/officeart/2008/layout/SquareAccentList"/>
    <dgm:cxn modelId="{A03B289A-5705-44F1-AA6F-F9BFB6BF6861}" type="presParOf" srcId="{70FE631A-B2EC-4400-B054-1CFC7C862F31}" destId="{F48C1CCF-9DC7-4625-941C-D2DEC59DBCAD}" srcOrd="0" destOrd="0" presId="urn:microsoft.com/office/officeart/2008/layout/SquareAccentList"/>
    <dgm:cxn modelId="{E59D9AC7-A11C-4824-AB53-C2B6B7AA546A}" type="presParOf" srcId="{70FE631A-B2EC-4400-B054-1CFC7C862F31}" destId="{6CBE8B97-11EF-4E9E-BC7C-3C6C87B8C7A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83FD24-51FC-474A-A010-BB9760E8277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4035A054-C4AA-4F6A-B6E7-0703A9504DC1}">
      <dgm:prSet phldrT="[Text]"/>
      <dgm:spPr/>
      <dgm:t>
        <a:bodyPr/>
        <a:lstStyle/>
        <a:p>
          <a:r>
            <a:rPr lang="id-ID" dirty="0" smtClean="0"/>
            <a:t>CHAR</a:t>
          </a:r>
          <a:endParaRPr lang="id-ID" dirty="0"/>
        </a:p>
      </dgm:t>
    </dgm:pt>
    <dgm:pt modelId="{EDF254AD-C6C7-4CB7-BC1D-44EEF073D66B}" type="parTrans" cxnId="{F7106CB0-CB21-4EDF-A1E5-6CC4E2E95F12}">
      <dgm:prSet/>
      <dgm:spPr/>
      <dgm:t>
        <a:bodyPr/>
        <a:lstStyle/>
        <a:p>
          <a:endParaRPr lang="id-ID"/>
        </a:p>
      </dgm:t>
    </dgm:pt>
    <dgm:pt modelId="{4326C4F5-177D-4951-ACA7-ABA7C38E6F3B}" type="sibTrans" cxnId="{F7106CB0-CB21-4EDF-A1E5-6CC4E2E95F12}">
      <dgm:prSet/>
      <dgm:spPr/>
      <dgm:t>
        <a:bodyPr/>
        <a:lstStyle/>
        <a:p>
          <a:endParaRPr lang="id-ID"/>
        </a:p>
      </dgm:t>
    </dgm:pt>
    <dgm:pt modelId="{E194D04D-5B69-4A41-AEA8-582D6B7E0F72}">
      <dgm:prSet phldrT="[Text]"/>
      <dgm:spPr/>
      <dgm:t>
        <a:bodyPr/>
        <a:lstStyle/>
        <a:p>
          <a:r>
            <a:rPr lang="id-ID" dirty="0" smtClean="0"/>
            <a:t>VARCHAR</a:t>
          </a:r>
          <a:endParaRPr lang="id-ID" dirty="0"/>
        </a:p>
      </dgm:t>
    </dgm:pt>
    <dgm:pt modelId="{372C066D-A572-4B3A-BE22-5622F8A9FBC4}" type="parTrans" cxnId="{1E0A6779-D4B3-4978-AD23-06B08854CDB8}">
      <dgm:prSet/>
      <dgm:spPr/>
      <dgm:t>
        <a:bodyPr/>
        <a:lstStyle/>
        <a:p>
          <a:endParaRPr lang="id-ID"/>
        </a:p>
      </dgm:t>
    </dgm:pt>
    <dgm:pt modelId="{B0524199-CE3E-4B91-B3A8-84413D78BFB1}" type="sibTrans" cxnId="{1E0A6779-D4B3-4978-AD23-06B08854CDB8}">
      <dgm:prSet/>
      <dgm:spPr/>
      <dgm:t>
        <a:bodyPr/>
        <a:lstStyle/>
        <a:p>
          <a:endParaRPr lang="id-ID"/>
        </a:p>
      </dgm:t>
    </dgm:pt>
    <dgm:pt modelId="{E8417F4F-DFBC-485B-80C1-4A4DE78AD2F5}">
      <dgm:prSet phldrT="[Text]"/>
      <dgm:spPr/>
      <dgm:t>
        <a:bodyPr/>
        <a:lstStyle/>
        <a:p>
          <a:r>
            <a:rPr lang="id-ID" dirty="0" smtClean="0"/>
            <a:t>BINARY</a:t>
          </a:r>
          <a:endParaRPr lang="id-ID" dirty="0"/>
        </a:p>
      </dgm:t>
    </dgm:pt>
    <dgm:pt modelId="{5812E8EA-12E5-4F1B-B8CF-0D5704482270}" type="parTrans" cxnId="{31D34332-A019-443C-8B80-97C90EB2F195}">
      <dgm:prSet/>
      <dgm:spPr/>
      <dgm:t>
        <a:bodyPr/>
        <a:lstStyle/>
        <a:p>
          <a:endParaRPr lang="id-ID"/>
        </a:p>
      </dgm:t>
    </dgm:pt>
    <dgm:pt modelId="{E082ED21-4BE4-4687-AEBB-4238F7A5646B}" type="sibTrans" cxnId="{31D34332-A019-443C-8B80-97C90EB2F195}">
      <dgm:prSet/>
      <dgm:spPr/>
      <dgm:t>
        <a:bodyPr/>
        <a:lstStyle/>
        <a:p>
          <a:endParaRPr lang="id-ID"/>
        </a:p>
      </dgm:t>
    </dgm:pt>
    <dgm:pt modelId="{E429BE9E-C1B7-4601-8B68-3702682A9A50}">
      <dgm:prSet phldrT="[Text]"/>
      <dgm:spPr/>
      <dgm:t>
        <a:bodyPr/>
        <a:lstStyle/>
        <a:p>
          <a:r>
            <a:rPr lang="id-ID" dirty="0" smtClean="0"/>
            <a:t>VARBINARY</a:t>
          </a:r>
          <a:endParaRPr lang="id-ID" dirty="0"/>
        </a:p>
      </dgm:t>
    </dgm:pt>
    <dgm:pt modelId="{F5C8151F-FEB2-49E2-A553-C6A75C358A77}" type="parTrans" cxnId="{19233C47-42F3-4ED5-A61C-4652D2A8920C}">
      <dgm:prSet/>
      <dgm:spPr/>
      <dgm:t>
        <a:bodyPr/>
        <a:lstStyle/>
        <a:p>
          <a:endParaRPr lang="id-ID"/>
        </a:p>
      </dgm:t>
    </dgm:pt>
    <dgm:pt modelId="{19B0E069-2187-474E-A3C6-87B908A3D596}" type="sibTrans" cxnId="{19233C47-42F3-4ED5-A61C-4652D2A8920C}">
      <dgm:prSet/>
      <dgm:spPr/>
      <dgm:t>
        <a:bodyPr/>
        <a:lstStyle/>
        <a:p>
          <a:endParaRPr lang="id-ID"/>
        </a:p>
      </dgm:t>
    </dgm:pt>
    <dgm:pt modelId="{5872DD4D-C108-4D30-B691-395DC77C06B4}">
      <dgm:prSet phldrT="[Text]"/>
      <dgm:spPr/>
      <dgm:t>
        <a:bodyPr/>
        <a:lstStyle/>
        <a:p>
          <a:r>
            <a:rPr lang="id-ID" dirty="0" smtClean="0"/>
            <a:t>BLOB</a:t>
          </a:r>
          <a:endParaRPr lang="id-ID" dirty="0"/>
        </a:p>
      </dgm:t>
    </dgm:pt>
    <dgm:pt modelId="{6490C6BB-75D8-4E52-8F9E-51831F5456BE}" type="parTrans" cxnId="{ADE1D20E-C9F1-41E6-B119-03A0B2DB7759}">
      <dgm:prSet/>
      <dgm:spPr/>
      <dgm:t>
        <a:bodyPr/>
        <a:lstStyle/>
        <a:p>
          <a:endParaRPr lang="id-ID"/>
        </a:p>
      </dgm:t>
    </dgm:pt>
    <dgm:pt modelId="{98ED1A1A-EB97-4C17-993B-B6EAA9454E91}" type="sibTrans" cxnId="{ADE1D20E-C9F1-41E6-B119-03A0B2DB7759}">
      <dgm:prSet/>
      <dgm:spPr/>
      <dgm:t>
        <a:bodyPr/>
        <a:lstStyle/>
        <a:p>
          <a:endParaRPr lang="id-ID"/>
        </a:p>
      </dgm:t>
    </dgm:pt>
    <dgm:pt modelId="{AE941399-B0F6-4291-89F5-93022234B8FB}">
      <dgm:prSet phldrT="[Text]"/>
      <dgm:spPr/>
      <dgm:t>
        <a:bodyPr/>
        <a:lstStyle/>
        <a:p>
          <a:r>
            <a:rPr lang="id-ID" dirty="0" smtClean="0"/>
            <a:t>TEXT</a:t>
          </a:r>
        </a:p>
      </dgm:t>
    </dgm:pt>
    <dgm:pt modelId="{518D9099-2A09-4E32-912E-41B3C465FD42}" type="parTrans" cxnId="{7BA6AB1D-748A-4F71-9706-1C84AE7111CD}">
      <dgm:prSet/>
      <dgm:spPr/>
      <dgm:t>
        <a:bodyPr/>
        <a:lstStyle/>
        <a:p>
          <a:endParaRPr lang="id-ID"/>
        </a:p>
      </dgm:t>
    </dgm:pt>
    <dgm:pt modelId="{A5382896-2DF2-443D-A77F-FFA1E9D83B9E}" type="sibTrans" cxnId="{7BA6AB1D-748A-4F71-9706-1C84AE7111CD}">
      <dgm:prSet/>
      <dgm:spPr/>
      <dgm:t>
        <a:bodyPr/>
        <a:lstStyle/>
        <a:p>
          <a:endParaRPr lang="id-ID"/>
        </a:p>
      </dgm:t>
    </dgm:pt>
    <dgm:pt modelId="{4F50E1BF-C3D2-424B-BBCB-3A0369AFDF39}">
      <dgm:prSet phldrT="[Text]"/>
      <dgm:spPr/>
      <dgm:t>
        <a:bodyPr/>
        <a:lstStyle/>
        <a:p>
          <a:r>
            <a:rPr lang="id-ID" dirty="0" smtClean="0"/>
            <a:t>ENUM</a:t>
          </a:r>
        </a:p>
      </dgm:t>
    </dgm:pt>
    <dgm:pt modelId="{E1F4737F-F961-493C-81BA-08B473BA4010}" type="parTrans" cxnId="{59926E49-E495-4CD2-82C3-4E3520B184DB}">
      <dgm:prSet/>
      <dgm:spPr/>
      <dgm:t>
        <a:bodyPr/>
        <a:lstStyle/>
        <a:p>
          <a:endParaRPr lang="id-ID"/>
        </a:p>
      </dgm:t>
    </dgm:pt>
    <dgm:pt modelId="{FAE7DA32-4064-4CCE-BFD1-82AEDF4B6E0A}" type="sibTrans" cxnId="{59926E49-E495-4CD2-82C3-4E3520B184DB}">
      <dgm:prSet/>
      <dgm:spPr/>
      <dgm:t>
        <a:bodyPr/>
        <a:lstStyle/>
        <a:p>
          <a:endParaRPr lang="id-ID"/>
        </a:p>
      </dgm:t>
    </dgm:pt>
    <dgm:pt modelId="{116E5316-B2F3-4510-94CB-1CB549A33010}">
      <dgm:prSet phldrT="[Text]"/>
      <dgm:spPr/>
      <dgm:t>
        <a:bodyPr/>
        <a:lstStyle/>
        <a:p>
          <a:r>
            <a:rPr lang="id-ID" dirty="0" smtClean="0"/>
            <a:t>SET</a:t>
          </a:r>
        </a:p>
      </dgm:t>
    </dgm:pt>
    <dgm:pt modelId="{644786BD-5465-41A1-88D1-DD3A13780C1D}" type="parTrans" cxnId="{CEA93BD9-D9DE-48EE-9597-1DF065C1C965}">
      <dgm:prSet/>
      <dgm:spPr/>
      <dgm:t>
        <a:bodyPr/>
        <a:lstStyle/>
        <a:p>
          <a:endParaRPr lang="id-ID"/>
        </a:p>
      </dgm:t>
    </dgm:pt>
    <dgm:pt modelId="{2544F2F2-222A-470A-B775-46B9E584B21E}" type="sibTrans" cxnId="{CEA93BD9-D9DE-48EE-9597-1DF065C1C965}">
      <dgm:prSet/>
      <dgm:spPr/>
      <dgm:t>
        <a:bodyPr/>
        <a:lstStyle/>
        <a:p>
          <a:endParaRPr lang="id-ID"/>
        </a:p>
      </dgm:t>
    </dgm:pt>
    <dgm:pt modelId="{2081CE7F-EEF7-4A65-860E-324D721C3DD0}" type="pres">
      <dgm:prSet presAssocID="{6883FD24-51FC-474A-A010-BB9760E8277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59895C7E-ADE2-4982-BA71-8FD6503A99FC}" type="pres">
      <dgm:prSet presAssocID="{4035A054-C4AA-4F6A-B6E7-0703A9504DC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AEDD4E8-1AD7-4588-AB43-6627D52ED3AB}" type="pres">
      <dgm:prSet presAssocID="{4326C4F5-177D-4951-ACA7-ABA7C38E6F3B}" presName="sibTrans" presStyleCnt="0"/>
      <dgm:spPr/>
    </dgm:pt>
    <dgm:pt modelId="{13D43BA0-59AC-471C-A62D-CC2A139F8567}" type="pres">
      <dgm:prSet presAssocID="{E194D04D-5B69-4A41-AEA8-582D6B7E0F72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3DE78B5-C4D5-4009-95E7-897837454F89}" type="pres">
      <dgm:prSet presAssocID="{B0524199-CE3E-4B91-B3A8-84413D78BFB1}" presName="sibTrans" presStyleCnt="0"/>
      <dgm:spPr/>
    </dgm:pt>
    <dgm:pt modelId="{383CA9E5-CB2C-4794-8D46-84ED95F80412}" type="pres">
      <dgm:prSet presAssocID="{E8417F4F-DFBC-485B-80C1-4A4DE78AD2F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06BA129-15BC-4FDB-88A5-0725BB1E75FA}" type="pres">
      <dgm:prSet presAssocID="{E082ED21-4BE4-4687-AEBB-4238F7A5646B}" presName="sibTrans" presStyleCnt="0"/>
      <dgm:spPr/>
    </dgm:pt>
    <dgm:pt modelId="{3D413D98-CDD8-493C-B8DC-53013D486A77}" type="pres">
      <dgm:prSet presAssocID="{E429BE9E-C1B7-4601-8B68-3702682A9A50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51EB5E-45B1-4E6A-BB34-207B246192A9}" type="pres">
      <dgm:prSet presAssocID="{19B0E069-2187-474E-A3C6-87B908A3D596}" presName="sibTrans" presStyleCnt="0"/>
      <dgm:spPr/>
    </dgm:pt>
    <dgm:pt modelId="{48A6E005-195C-494E-BAD5-8A74F3FF645D}" type="pres">
      <dgm:prSet presAssocID="{5872DD4D-C108-4D30-B691-395DC77C06B4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D6C4FC4-7C50-4D56-86AC-DE42A263DA0A}" type="pres">
      <dgm:prSet presAssocID="{98ED1A1A-EB97-4C17-993B-B6EAA9454E91}" presName="sibTrans" presStyleCnt="0"/>
      <dgm:spPr/>
    </dgm:pt>
    <dgm:pt modelId="{219DA490-5403-441E-874C-64AA951F170E}" type="pres">
      <dgm:prSet presAssocID="{AE941399-B0F6-4291-89F5-93022234B8FB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F34634C-47C3-4650-98F6-5FA6E205EBB1}" type="pres">
      <dgm:prSet presAssocID="{A5382896-2DF2-443D-A77F-FFA1E9D83B9E}" presName="sibTrans" presStyleCnt="0"/>
      <dgm:spPr/>
    </dgm:pt>
    <dgm:pt modelId="{F0F52FDE-308B-4DB7-A3C8-DC6C496EAF32}" type="pres">
      <dgm:prSet presAssocID="{4F50E1BF-C3D2-424B-BBCB-3A0369AFDF39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AABD74C-5237-4AAF-9D86-142863DA8D2A}" type="pres">
      <dgm:prSet presAssocID="{FAE7DA32-4064-4CCE-BFD1-82AEDF4B6E0A}" presName="sibTrans" presStyleCnt="0"/>
      <dgm:spPr/>
    </dgm:pt>
    <dgm:pt modelId="{67CEF9E8-ACFF-4883-9836-333F783358BA}" type="pres">
      <dgm:prSet presAssocID="{116E5316-B2F3-4510-94CB-1CB549A33010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60AE7B9B-B63B-4353-A9BF-9E8304D4B48D}" type="presOf" srcId="{4F50E1BF-C3D2-424B-BBCB-3A0369AFDF39}" destId="{F0F52FDE-308B-4DB7-A3C8-DC6C496EAF32}" srcOrd="0" destOrd="0" presId="urn:microsoft.com/office/officeart/2005/8/layout/default"/>
    <dgm:cxn modelId="{7BA6AB1D-748A-4F71-9706-1C84AE7111CD}" srcId="{6883FD24-51FC-474A-A010-BB9760E82774}" destId="{AE941399-B0F6-4291-89F5-93022234B8FB}" srcOrd="5" destOrd="0" parTransId="{518D9099-2A09-4E32-912E-41B3C465FD42}" sibTransId="{A5382896-2DF2-443D-A77F-FFA1E9D83B9E}"/>
    <dgm:cxn modelId="{ADE1D20E-C9F1-41E6-B119-03A0B2DB7759}" srcId="{6883FD24-51FC-474A-A010-BB9760E82774}" destId="{5872DD4D-C108-4D30-B691-395DC77C06B4}" srcOrd="4" destOrd="0" parTransId="{6490C6BB-75D8-4E52-8F9E-51831F5456BE}" sibTransId="{98ED1A1A-EB97-4C17-993B-B6EAA9454E91}"/>
    <dgm:cxn modelId="{D7E77C19-9B0F-458D-9DA7-84E8694E2BEA}" type="presOf" srcId="{E429BE9E-C1B7-4601-8B68-3702682A9A50}" destId="{3D413D98-CDD8-493C-B8DC-53013D486A77}" srcOrd="0" destOrd="0" presId="urn:microsoft.com/office/officeart/2005/8/layout/default"/>
    <dgm:cxn modelId="{1E0A6779-D4B3-4978-AD23-06B08854CDB8}" srcId="{6883FD24-51FC-474A-A010-BB9760E82774}" destId="{E194D04D-5B69-4A41-AEA8-582D6B7E0F72}" srcOrd="1" destOrd="0" parTransId="{372C066D-A572-4B3A-BE22-5622F8A9FBC4}" sibTransId="{B0524199-CE3E-4B91-B3A8-84413D78BFB1}"/>
    <dgm:cxn modelId="{19233C47-42F3-4ED5-A61C-4652D2A8920C}" srcId="{6883FD24-51FC-474A-A010-BB9760E82774}" destId="{E429BE9E-C1B7-4601-8B68-3702682A9A50}" srcOrd="3" destOrd="0" parTransId="{F5C8151F-FEB2-49E2-A553-C6A75C358A77}" sibTransId="{19B0E069-2187-474E-A3C6-87B908A3D596}"/>
    <dgm:cxn modelId="{8265DEF1-602D-4E73-86E3-CD0E04DF1759}" type="presOf" srcId="{E8417F4F-DFBC-485B-80C1-4A4DE78AD2F5}" destId="{383CA9E5-CB2C-4794-8D46-84ED95F80412}" srcOrd="0" destOrd="0" presId="urn:microsoft.com/office/officeart/2005/8/layout/default"/>
    <dgm:cxn modelId="{E1C163D9-6EB1-4919-B05A-D00E6B2D2AB6}" type="presOf" srcId="{4035A054-C4AA-4F6A-B6E7-0703A9504DC1}" destId="{59895C7E-ADE2-4982-BA71-8FD6503A99FC}" srcOrd="0" destOrd="0" presId="urn:microsoft.com/office/officeart/2005/8/layout/default"/>
    <dgm:cxn modelId="{31D34332-A019-443C-8B80-97C90EB2F195}" srcId="{6883FD24-51FC-474A-A010-BB9760E82774}" destId="{E8417F4F-DFBC-485B-80C1-4A4DE78AD2F5}" srcOrd="2" destOrd="0" parTransId="{5812E8EA-12E5-4F1B-B8CF-0D5704482270}" sibTransId="{E082ED21-4BE4-4687-AEBB-4238F7A5646B}"/>
    <dgm:cxn modelId="{45D196D5-7C81-4CFB-8964-94A1342159AF}" type="presOf" srcId="{AE941399-B0F6-4291-89F5-93022234B8FB}" destId="{219DA490-5403-441E-874C-64AA951F170E}" srcOrd="0" destOrd="0" presId="urn:microsoft.com/office/officeart/2005/8/layout/default"/>
    <dgm:cxn modelId="{03EB583B-1200-476A-BE6D-58B2E4968F7D}" type="presOf" srcId="{116E5316-B2F3-4510-94CB-1CB549A33010}" destId="{67CEF9E8-ACFF-4883-9836-333F783358BA}" srcOrd="0" destOrd="0" presId="urn:microsoft.com/office/officeart/2005/8/layout/default"/>
    <dgm:cxn modelId="{F7106CB0-CB21-4EDF-A1E5-6CC4E2E95F12}" srcId="{6883FD24-51FC-474A-A010-BB9760E82774}" destId="{4035A054-C4AA-4F6A-B6E7-0703A9504DC1}" srcOrd="0" destOrd="0" parTransId="{EDF254AD-C6C7-4CB7-BC1D-44EEF073D66B}" sibTransId="{4326C4F5-177D-4951-ACA7-ABA7C38E6F3B}"/>
    <dgm:cxn modelId="{59926E49-E495-4CD2-82C3-4E3520B184DB}" srcId="{6883FD24-51FC-474A-A010-BB9760E82774}" destId="{4F50E1BF-C3D2-424B-BBCB-3A0369AFDF39}" srcOrd="6" destOrd="0" parTransId="{E1F4737F-F961-493C-81BA-08B473BA4010}" sibTransId="{FAE7DA32-4064-4CCE-BFD1-82AEDF4B6E0A}"/>
    <dgm:cxn modelId="{CEA93BD9-D9DE-48EE-9597-1DF065C1C965}" srcId="{6883FD24-51FC-474A-A010-BB9760E82774}" destId="{116E5316-B2F3-4510-94CB-1CB549A33010}" srcOrd="7" destOrd="0" parTransId="{644786BD-5465-41A1-88D1-DD3A13780C1D}" sibTransId="{2544F2F2-222A-470A-B775-46B9E584B21E}"/>
    <dgm:cxn modelId="{A3C3B137-BD6E-4CC5-8058-148F1007ABA9}" type="presOf" srcId="{5872DD4D-C108-4D30-B691-395DC77C06B4}" destId="{48A6E005-195C-494E-BAD5-8A74F3FF645D}" srcOrd="0" destOrd="0" presId="urn:microsoft.com/office/officeart/2005/8/layout/default"/>
    <dgm:cxn modelId="{2066069D-BC9F-4AE4-8E82-2ABD1175A7A4}" type="presOf" srcId="{6883FD24-51FC-474A-A010-BB9760E82774}" destId="{2081CE7F-EEF7-4A65-860E-324D721C3DD0}" srcOrd="0" destOrd="0" presId="urn:microsoft.com/office/officeart/2005/8/layout/default"/>
    <dgm:cxn modelId="{E4578009-2063-437C-BF08-206E83687CAD}" type="presOf" srcId="{E194D04D-5B69-4A41-AEA8-582D6B7E0F72}" destId="{13D43BA0-59AC-471C-A62D-CC2A139F8567}" srcOrd="0" destOrd="0" presId="urn:microsoft.com/office/officeart/2005/8/layout/default"/>
    <dgm:cxn modelId="{20E12CE2-0955-450C-8A2F-21B087A00F68}" type="presParOf" srcId="{2081CE7F-EEF7-4A65-860E-324D721C3DD0}" destId="{59895C7E-ADE2-4982-BA71-8FD6503A99FC}" srcOrd="0" destOrd="0" presId="urn:microsoft.com/office/officeart/2005/8/layout/default"/>
    <dgm:cxn modelId="{FCD9E0D2-9684-4E96-8D95-1A5F76969060}" type="presParOf" srcId="{2081CE7F-EEF7-4A65-860E-324D721C3DD0}" destId="{8AEDD4E8-1AD7-4588-AB43-6627D52ED3AB}" srcOrd="1" destOrd="0" presId="urn:microsoft.com/office/officeart/2005/8/layout/default"/>
    <dgm:cxn modelId="{19D4C476-AB20-4BEE-B3B4-9019A4F71C43}" type="presParOf" srcId="{2081CE7F-EEF7-4A65-860E-324D721C3DD0}" destId="{13D43BA0-59AC-471C-A62D-CC2A139F8567}" srcOrd="2" destOrd="0" presId="urn:microsoft.com/office/officeart/2005/8/layout/default"/>
    <dgm:cxn modelId="{9803CDD7-BE50-4E54-8209-3CF304503408}" type="presParOf" srcId="{2081CE7F-EEF7-4A65-860E-324D721C3DD0}" destId="{E3DE78B5-C4D5-4009-95E7-897837454F89}" srcOrd="3" destOrd="0" presId="urn:microsoft.com/office/officeart/2005/8/layout/default"/>
    <dgm:cxn modelId="{BB33AE6E-4B8D-47D9-AB40-3D19E31BE869}" type="presParOf" srcId="{2081CE7F-EEF7-4A65-860E-324D721C3DD0}" destId="{383CA9E5-CB2C-4794-8D46-84ED95F80412}" srcOrd="4" destOrd="0" presId="urn:microsoft.com/office/officeart/2005/8/layout/default"/>
    <dgm:cxn modelId="{94B80267-8AB9-4B11-A8DC-12F729D9B9F1}" type="presParOf" srcId="{2081CE7F-EEF7-4A65-860E-324D721C3DD0}" destId="{106BA129-15BC-4FDB-88A5-0725BB1E75FA}" srcOrd="5" destOrd="0" presId="urn:microsoft.com/office/officeart/2005/8/layout/default"/>
    <dgm:cxn modelId="{5ED7F083-BDB8-4AC9-BE7B-7E195A73FD57}" type="presParOf" srcId="{2081CE7F-EEF7-4A65-860E-324D721C3DD0}" destId="{3D413D98-CDD8-493C-B8DC-53013D486A77}" srcOrd="6" destOrd="0" presId="urn:microsoft.com/office/officeart/2005/8/layout/default"/>
    <dgm:cxn modelId="{35EBF275-A64D-4FA0-AA89-29F7A5F27D71}" type="presParOf" srcId="{2081CE7F-EEF7-4A65-860E-324D721C3DD0}" destId="{5D51EB5E-45B1-4E6A-BB34-207B246192A9}" srcOrd="7" destOrd="0" presId="urn:microsoft.com/office/officeart/2005/8/layout/default"/>
    <dgm:cxn modelId="{13C0C3EF-2F1D-40F1-91A9-CCFD9F0BE519}" type="presParOf" srcId="{2081CE7F-EEF7-4A65-860E-324D721C3DD0}" destId="{48A6E005-195C-494E-BAD5-8A74F3FF645D}" srcOrd="8" destOrd="0" presId="urn:microsoft.com/office/officeart/2005/8/layout/default"/>
    <dgm:cxn modelId="{BAA8C7CE-E598-4525-A2F5-B354FCDEF149}" type="presParOf" srcId="{2081CE7F-EEF7-4A65-860E-324D721C3DD0}" destId="{1D6C4FC4-7C50-4D56-86AC-DE42A263DA0A}" srcOrd="9" destOrd="0" presId="urn:microsoft.com/office/officeart/2005/8/layout/default"/>
    <dgm:cxn modelId="{2B49BA6B-E2C6-4C8F-B17A-BB61854F7CC2}" type="presParOf" srcId="{2081CE7F-EEF7-4A65-860E-324D721C3DD0}" destId="{219DA490-5403-441E-874C-64AA951F170E}" srcOrd="10" destOrd="0" presId="urn:microsoft.com/office/officeart/2005/8/layout/default"/>
    <dgm:cxn modelId="{0533A858-FF9A-4BC3-805A-942AE86DC513}" type="presParOf" srcId="{2081CE7F-EEF7-4A65-860E-324D721C3DD0}" destId="{6F34634C-47C3-4650-98F6-5FA6E205EBB1}" srcOrd="11" destOrd="0" presId="urn:microsoft.com/office/officeart/2005/8/layout/default"/>
    <dgm:cxn modelId="{A69948D0-4CAB-447B-AACF-132A76799EA3}" type="presParOf" srcId="{2081CE7F-EEF7-4A65-860E-324D721C3DD0}" destId="{F0F52FDE-308B-4DB7-A3C8-DC6C496EAF32}" srcOrd="12" destOrd="0" presId="urn:microsoft.com/office/officeart/2005/8/layout/default"/>
    <dgm:cxn modelId="{22A426D6-8760-48ED-8893-8E2C48E94D57}" type="presParOf" srcId="{2081CE7F-EEF7-4A65-860E-324D721C3DD0}" destId="{8AABD74C-5237-4AAF-9D86-142863DA8D2A}" srcOrd="13" destOrd="0" presId="urn:microsoft.com/office/officeart/2005/8/layout/default"/>
    <dgm:cxn modelId="{01BF1B59-0BC0-40A1-884B-F3220BE628D0}" type="presParOf" srcId="{2081CE7F-EEF7-4A65-860E-324D721C3DD0}" destId="{67CEF9E8-ACFF-4883-9836-333F783358BA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90481-2658-4D94-92F6-8582CF8A7515}">
      <dsp:nvSpPr>
        <dsp:cNvPr id="0" name=""/>
        <dsp:cNvSpPr/>
      </dsp:nvSpPr>
      <dsp:spPr>
        <a:xfrm>
          <a:off x="4296184" y="2057941"/>
          <a:ext cx="1466031" cy="1466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400" kern="1200" dirty="0" smtClean="0"/>
            <a:t>DDL</a:t>
          </a:r>
          <a:endParaRPr lang="id-ID" sz="4400" kern="1200" dirty="0"/>
        </a:p>
      </dsp:txBody>
      <dsp:txXfrm>
        <a:off x="4510879" y="2272636"/>
        <a:ext cx="1036641" cy="1036641"/>
      </dsp:txXfrm>
    </dsp:sp>
    <dsp:sp modelId="{7F1329CD-CF60-4B11-A49C-B8CF7B847570}">
      <dsp:nvSpPr>
        <dsp:cNvPr id="0" name=""/>
        <dsp:cNvSpPr/>
      </dsp:nvSpPr>
      <dsp:spPr>
        <a:xfrm rot="16200000">
          <a:off x="4873040" y="1522915"/>
          <a:ext cx="312318" cy="4984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100" kern="1200"/>
        </a:p>
      </dsp:txBody>
      <dsp:txXfrm>
        <a:off x="4919888" y="1669453"/>
        <a:ext cx="218623" cy="299070"/>
      </dsp:txXfrm>
    </dsp:sp>
    <dsp:sp modelId="{A5429EFC-42D9-4B07-848E-9007D1713B5D}">
      <dsp:nvSpPr>
        <dsp:cNvPr id="0" name=""/>
        <dsp:cNvSpPr/>
      </dsp:nvSpPr>
      <dsp:spPr>
        <a:xfrm>
          <a:off x="4296184" y="2629"/>
          <a:ext cx="1466031" cy="1466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kern="1200" dirty="0" smtClean="0"/>
            <a:t>CREATE</a:t>
          </a:r>
          <a:endParaRPr lang="id-ID" sz="2500" kern="1200" dirty="0"/>
        </a:p>
      </dsp:txBody>
      <dsp:txXfrm>
        <a:off x="4510879" y="217324"/>
        <a:ext cx="1036641" cy="1036641"/>
      </dsp:txXfrm>
    </dsp:sp>
    <dsp:sp modelId="{E6BE30F2-DDF5-4FB7-918C-7598CEC35E69}">
      <dsp:nvSpPr>
        <dsp:cNvPr id="0" name=""/>
        <dsp:cNvSpPr/>
      </dsp:nvSpPr>
      <dsp:spPr>
        <a:xfrm rot="1800000">
          <a:off x="5755361" y="3051139"/>
          <a:ext cx="312318" cy="4984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100" kern="1200"/>
        </a:p>
      </dsp:txBody>
      <dsp:txXfrm>
        <a:off x="5761637" y="3127405"/>
        <a:ext cx="218623" cy="299070"/>
      </dsp:txXfrm>
    </dsp:sp>
    <dsp:sp modelId="{163E1230-C8E1-4B23-BAAB-48703E9BE8C0}">
      <dsp:nvSpPr>
        <dsp:cNvPr id="0" name=""/>
        <dsp:cNvSpPr/>
      </dsp:nvSpPr>
      <dsp:spPr>
        <a:xfrm>
          <a:off x="6076136" y="3085596"/>
          <a:ext cx="1466031" cy="1466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kern="1200" dirty="0" smtClean="0"/>
            <a:t>ALTER</a:t>
          </a:r>
          <a:endParaRPr lang="id-ID" sz="2500" kern="1200" dirty="0"/>
        </a:p>
      </dsp:txBody>
      <dsp:txXfrm>
        <a:off x="6290831" y="3300291"/>
        <a:ext cx="1036641" cy="1036641"/>
      </dsp:txXfrm>
    </dsp:sp>
    <dsp:sp modelId="{3D8A6204-43D5-42B1-BBEA-26069B3B0C52}">
      <dsp:nvSpPr>
        <dsp:cNvPr id="0" name=""/>
        <dsp:cNvSpPr/>
      </dsp:nvSpPr>
      <dsp:spPr>
        <a:xfrm rot="9000000">
          <a:off x="3990719" y="3051139"/>
          <a:ext cx="312318" cy="4984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100" kern="1200"/>
        </a:p>
      </dsp:txBody>
      <dsp:txXfrm rot="10800000">
        <a:off x="4078138" y="3127405"/>
        <a:ext cx="218623" cy="299070"/>
      </dsp:txXfrm>
    </dsp:sp>
    <dsp:sp modelId="{2A036EB0-D0E4-402B-8F15-38E83983F824}">
      <dsp:nvSpPr>
        <dsp:cNvPr id="0" name=""/>
        <dsp:cNvSpPr/>
      </dsp:nvSpPr>
      <dsp:spPr>
        <a:xfrm>
          <a:off x="2516232" y="3085596"/>
          <a:ext cx="1466031" cy="1466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kern="1200" dirty="0" smtClean="0"/>
            <a:t>DROP</a:t>
          </a:r>
          <a:endParaRPr lang="id-ID" sz="2500" kern="1200" dirty="0"/>
        </a:p>
      </dsp:txBody>
      <dsp:txXfrm>
        <a:off x="2730927" y="3300291"/>
        <a:ext cx="1036641" cy="1036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5942E-0D80-4D34-AF46-8A8EC24A132A}">
      <dsp:nvSpPr>
        <dsp:cNvPr id="0" name=""/>
        <dsp:cNvSpPr/>
      </dsp:nvSpPr>
      <dsp:spPr>
        <a:xfrm>
          <a:off x="0" y="1068387"/>
          <a:ext cx="3143249" cy="1885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300" kern="1200" dirty="0" smtClean="0"/>
            <a:t>Numeric</a:t>
          </a:r>
          <a:endParaRPr lang="id-ID" sz="5300" kern="1200" dirty="0"/>
        </a:p>
      </dsp:txBody>
      <dsp:txXfrm>
        <a:off x="0" y="1068387"/>
        <a:ext cx="3143249" cy="1885950"/>
      </dsp:txXfrm>
    </dsp:sp>
    <dsp:sp modelId="{51D3B9DE-7865-4B10-BB36-9A370C457054}">
      <dsp:nvSpPr>
        <dsp:cNvPr id="0" name=""/>
        <dsp:cNvSpPr/>
      </dsp:nvSpPr>
      <dsp:spPr>
        <a:xfrm>
          <a:off x="3457575" y="1068387"/>
          <a:ext cx="3143249" cy="1885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300" kern="1200" dirty="0" smtClean="0"/>
            <a:t>Date &amp; Time</a:t>
          </a:r>
          <a:endParaRPr lang="id-ID" sz="5300" kern="1200" dirty="0"/>
        </a:p>
      </dsp:txBody>
      <dsp:txXfrm>
        <a:off x="3457575" y="1068387"/>
        <a:ext cx="3143249" cy="1885950"/>
      </dsp:txXfrm>
    </dsp:sp>
    <dsp:sp modelId="{E016DCB7-1185-494C-8486-627ED8523C7E}">
      <dsp:nvSpPr>
        <dsp:cNvPr id="0" name=""/>
        <dsp:cNvSpPr/>
      </dsp:nvSpPr>
      <dsp:spPr>
        <a:xfrm>
          <a:off x="6915149" y="1068387"/>
          <a:ext cx="3143249" cy="1885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300" kern="1200" dirty="0" smtClean="0"/>
            <a:t>String</a:t>
          </a:r>
          <a:endParaRPr lang="id-ID" sz="5300" kern="1200" dirty="0"/>
        </a:p>
      </dsp:txBody>
      <dsp:txXfrm>
        <a:off x="6915149" y="1068387"/>
        <a:ext cx="3143249" cy="1885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78F17-0727-415E-8232-58F6ED5BE193}">
      <dsp:nvSpPr>
        <dsp:cNvPr id="0" name=""/>
        <dsp:cNvSpPr/>
      </dsp:nvSpPr>
      <dsp:spPr>
        <a:xfrm>
          <a:off x="421" y="1036878"/>
          <a:ext cx="4906125" cy="577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7825C-9020-4559-A9E6-A16AC1A7F45E}">
      <dsp:nvSpPr>
        <dsp:cNvPr id="0" name=""/>
        <dsp:cNvSpPr/>
      </dsp:nvSpPr>
      <dsp:spPr>
        <a:xfrm>
          <a:off x="421" y="1253647"/>
          <a:ext cx="360421" cy="3604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9159BE-6EC2-4A5D-A1B0-2C0C5003C89D}">
      <dsp:nvSpPr>
        <dsp:cNvPr id="0" name=""/>
        <dsp:cNvSpPr/>
      </dsp:nvSpPr>
      <dsp:spPr>
        <a:xfrm>
          <a:off x="421" y="0"/>
          <a:ext cx="4906125" cy="103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78740" rIns="118110" bIns="78740" numCol="1" spcCol="1270" anchor="ctr" anchorCtr="0">
          <a:noAutofit/>
        </a:bodyPr>
        <a:lstStyle/>
        <a:p>
          <a:pPr lvl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6200" kern="1200" dirty="0" smtClean="0"/>
            <a:t>EXACT</a:t>
          </a:r>
          <a:endParaRPr lang="id-ID" sz="6200" kern="1200" dirty="0"/>
        </a:p>
      </dsp:txBody>
      <dsp:txXfrm>
        <a:off x="421" y="0"/>
        <a:ext cx="4906125" cy="1036878"/>
      </dsp:txXfrm>
    </dsp:sp>
    <dsp:sp modelId="{6678A912-CF9B-4455-9CAC-A21442350581}">
      <dsp:nvSpPr>
        <dsp:cNvPr id="0" name=""/>
        <dsp:cNvSpPr/>
      </dsp:nvSpPr>
      <dsp:spPr>
        <a:xfrm>
          <a:off x="421" y="2093779"/>
          <a:ext cx="360412" cy="3604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B8894-EF3A-40D6-A95D-1E858B9AE188}">
      <dsp:nvSpPr>
        <dsp:cNvPr id="0" name=""/>
        <dsp:cNvSpPr/>
      </dsp:nvSpPr>
      <dsp:spPr>
        <a:xfrm>
          <a:off x="343850" y="1853924"/>
          <a:ext cx="4562696" cy="840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900" kern="1200" dirty="0" smtClean="0"/>
            <a:t>DECIMAL</a:t>
          </a:r>
          <a:endParaRPr lang="id-ID" sz="2900" kern="1200" dirty="0"/>
        </a:p>
      </dsp:txBody>
      <dsp:txXfrm>
        <a:off x="343850" y="1853924"/>
        <a:ext cx="4562696" cy="840123"/>
      </dsp:txXfrm>
    </dsp:sp>
    <dsp:sp modelId="{06BCD123-584A-4324-BF6C-32C28FFCF560}">
      <dsp:nvSpPr>
        <dsp:cNvPr id="0" name=""/>
        <dsp:cNvSpPr/>
      </dsp:nvSpPr>
      <dsp:spPr>
        <a:xfrm>
          <a:off x="421" y="2933902"/>
          <a:ext cx="360412" cy="3604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11A1A-D662-4276-B7C5-01417B393AB6}">
      <dsp:nvSpPr>
        <dsp:cNvPr id="0" name=""/>
        <dsp:cNvSpPr/>
      </dsp:nvSpPr>
      <dsp:spPr>
        <a:xfrm>
          <a:off x="343850" y="2694047"/>
          <a:ext cx="4562696" cy="840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900" kern="1200" dirty="0" smtClean="0"/>
            <a:t>NUMERIC</a:t>
          </a:r>
          <a:endParaRPr lang="id-ID" sz="2900" kern="1200" dirty="0"/>
        </a:p>
      </dsp:txBody>
      <dsp:txXfrm>
        <a:off x="343850" y="2694047"/>
        <a:ext cx="4562696" cy="840123"/>
      </dsp:txXfrm>
    </dsp:sp>
    <dsp:sp modelId="{19278B74-EBB4-495C-A5AA-C7B1BD1038D6}">
      <dsp:nvSpPr>
        <dsp:cNvPr id="0" name=""/>
        <dsp:cNvSpPr/>
      </dsp:nvSpPr>
      <dsp:spPr>
        <a:xfrm>
          <a:off x="5151853" y="1036878"/>
          <a:ext cx="4906125" cy="577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8E7D7-A235-495F-87D4-249B06583528}">
      <dsp:nvSpPr>
        <dsp:cNvPr id="0" name=""/>
        <dsp:cNvSpPr/>
      </dsp:nvSpPr>
      <dsp:spPr>
        <a:xfrm>
          <a:off x="5151853" y="1253647"/>
          <a:ext cx="360421" cy="3604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FA2CB-E258-43A5-B17D-69595B067643}">
      <dsp:nvSpPr>
        <dsp:cNvPr id="0" name=""/>
        <dsp:cNvSpPr/>
      </dsp:nvSpPr>
      <dsp:spPr>
        <a:xfrm>
          <a:off x="5151853" y="0"/>
          <a:ext cx="4906125" cy="103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78740" rIns="118110" bIns="78740" numCol="1" spcCol="1270" anchor="ctr" anchorCtr="0">
          <a:noAutofit/>
        </a:bodyPr>
        <a:lstStyle/>
        <a:p>
          <a:pPr lvl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6200" kern="1200" dirty="0" smtClean="0"/>
            <a:t>APPROXIMATE</a:t>
          </a:r>
          <a:endParaRPr lang="id-ID" sz="6200" kern="1200" dirty="0"/>
        </a:p>
      </dsp:txBody>
      <dsp:txXfrm>
        <a:off x="5151853" y="0"/>
        <a:ext cx="4906125" cy="1036878"/>
      </dsp:txXfrm>
    </dsp:sp>
    <dsp:sp modelId="{551E8EFA-F0E9-439B-998D-6BF7279025EE}">
      <dsp:nvSpPr>
        <dsp:cNvPr id="0" name=""/>
        <dsp:cNvSpPr/>
      </dsp:nvSpPr>
      <dsp:spPr>
        <a:xfrm>
          <a:off x="5151853" y="2093779"/>
          <a:ext cx="360412" cy="3604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DCB70-4063-4676-B799-2225D428D4CB}">
      <dsp:nvSpPr>
        <dsp:cNvPr id="0" name=""/>
        <dsp:cNvSpPr/>
      </dsp:nvSpPr>
      <dsp:spPr>
        <a:xfrm>
          <a:off x="5495281" y="1853924"/>
          <a:ext cx="4562696" cy="840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900" kern="1200" dirty="0" smtClean="0"/>
            <a:t>FLOAT</a:t>
          </a:r>
          <a:endParaRPr lang="id-ID" sz="2900" kern="1200" dirty="0"/>
        </a:p>
      </dsp:txBody>
      <dsp:txXfrm>
        <a:off x="5495281" y="1853924"/>
        <a:ext cx="4562696" cy="840123"/>
      </dsp:txXfrm>
    </dsp:sp>
    <dsp:sp modelId="{F48C1CCF-9DC7-4625-941C-D2DEC59DBCAD}">
      <dsp:nvSpPr>
        <dsp:cNvPr id="0" name=""/>
        <dsp:cNvSpPr/>
      </dsp:nvSpPr>
      <dsp:spPr>
        <a:xfrm>
          <a:off x="5151853" y="2933902"/>
          <a:ext cx="360412" cy="3604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E8B97-11EF-4E9E-BC7C-3C6C87B8C7AC}">
      <dsp:nvSpPr>
        <dsp:cNvPr id="0" name=""/>
        <dsp:cNvSpPr/>
      </dsp:nvSpPr>
      <dsp:spPr>
        <a:xfrm>
          <a:off x="5495281" y="2694047"/>
          <a:ext cx="4562696" cy="840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900" kern="1200" dirty="0" smtClean="0"/>
            <a:t>DOUBLE</a:t>
          </a:r>
          <a:endParaRPr lang="id-ID" sz="2900" kern="1200" dirty="0"/>
        </a:p>
      </dsp:txBody>
      <dsp:txXfrm>
        <a:off x="5495281" y="2694047"/>
        <a:ext cx="4562696" cy="8401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95C7E-ADE2-4982-BA71-8FD6503A99FC}">
      <dsp:nvSpPr>
        <dsp:cNvPr id="0" name=""/>
        <dsp:cNvSpPr/>
      </dsp:nvSpPr>
      <dsp:spPr>
        <a:xfrm>
          <a:off x="2946" y="491797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400" kern="1200" dirty="0" smtClean="0"/>
            <a:t>CHAR</a:t>
          </a:r>
          <a:endParaRPr lang="id-ID" sz="3400" kern="1200" dirty="0"/>
        </a:p>
      </dsp:txBody>
      <dsp:txXfrm>
        <a:off x="2946" y="491797"/>
        <a:ext cx="2337792" cy="1402675"/>
      </dsp:txXfrm>
    </dsp:sp>
    <dsp:sp modelId="{13D43BA0-59AC-471C-A62D-CC2A139F8567}">
      <dsp:nvSpPr>
        <dsp:cNvPr id="0" name=""/>
        <dsp:cNvSpPr/>
      </dsp:nvSpPr>
      <dsp:spPr>
        <a:xfrm>
          <a:off x="2574518" y="491797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400" kern="1200" dirty="0" smtClean="0"/>
            <a:t>VARCHAR</a:t>
          </a:r>
          <a:endParaRPr lang="id-ID" sz="3400" kern="1200" dirty="0"/>
        </a:p>
      </dsp:txBody>
      <dsp:txXfrm>
        <a:off x="2574518" y="491797"/>
        <a:ext cx="2337792" cy="1402675"/>
      </dsp:txXfrm>
    </dsp:sp>
    <dsp:sp modelId="{383CA9E5-CB2C-4794-8D46-84ED95F80412}">
      <dsp:nvSpPr>
        <dsp:cNvPr id="0" name=""/>
        <dsp:cNvSpPr/>
      </dsp:nvSpPr>
      <dsp:spPr>
        <a:xfrm>
          <a:off x="5146089" y="491797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400" kern="1200" dirty="0" smtClean="0"/>
            <a:t>BINARY</a:t>
          </a:r>
          <a:endParaRPr lang="id-ID" sz="3400" kern="1200" dirty="0"/>
        </a:p>
      </dsp:txBody>
      <dsp:txXfrm>
        <a:off x="5146089" y="491797"/>
        <a:ext cx="2337792" cy="1402675"/>
      </dsp:txXfrm>
    </dsp:sp>
    <dsp:sp modelId="{3D413D98-CDD8-493C-B8DC-53013D486A77}">
      <dsp:nvSpPr>
        <dsp:cNvPr id="0" name=""/>
        <dsp:cNvSpPr/>
      </dsp:nvSpPr>
      <dsp:spPr>
        <a:xfrm>
          <a:off x="7717661" y="491797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400" kern="1200" dirty="0" smtClean="0"/>
            <a:t>VARBINARY</a:t>
          </a:r>
          <a:endParaRPr lang="id-ID" sz="3400" kern="1200" dirty="0"/>
        </a:p>
      </dsp:txBody>
      <dsp:txXfrm>
        <a:off x="7717661" y="491797"/>
        <a:ext cx="2337792" cy="1402675"/>
      </dsp:txXfrm>
    </dsp:sp>
    <dsp:sp modelId="{48A6E005-195C-494E-BAD5-8A74F3FF645D}">
      <dsp:nvSpPr>
        <dsp:cNvPr id="0" name=""/>
        <dsp:cNvSpPr/>
      </dsp:nvSpPr>
      <dsp:spPr>
        <a:xfrm>
          <a:off x="2946" y="2128252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400" kern="1200" dirty="0" smtClean="0"/>
            <a:t>BLOB</a:t>
          </a:r>
          <a:endParaRPr lang="id-ID" sz="3400" kern="1200" dirty="0"/>
        </a:p>
      </dsp:txBody>
      <dsp:txXfrm>
        <a:off x="2946" y="2128252"/>
        <a:ext cx="2337792" cy="1402675"/>
      </dsp:txXfrm>
    </dsp:sp>
    <dsp:sp modelId="{219DA490-5403-441E-874C-64AA951F170E}">
      <dsp:nvSpPr>
        <dsp:cNvPr id="0" name=""/>
        <dsp:cNvSpPr/>
      </dsp:nvSpPr>
      <dsp:spPr>
        <a:xfrm>
          <a:off x="2574518" y="2128252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400" kern="1200" dirty="0" smtClean="0"/>
            <a:t>TEXT</a:t>
          </a:r>
        </a:p>
      </dsp:txBody>
      <dsp:txXfrm>
        <a:off x="2574518" y="2128252"/>
        <a:ext cx="2337792" cy="1402675"/>
      </dsp:txXfrm>
    </dsp:sp>
    <dsp:sp modelId="{F0F52FDE-308B-4DB7-A3C8-DC6C496EAF32}">
      <dsp:nvSpPr>
        <dsp:cNvPr id="0" name=""/>
        <dsp:cNvSpPr/>
      </dsp:nvSpPr>
      <dsp:spPr>
        <a:xfrm>
          <a:off x="5146089" y="2128252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400" kern="1200" dirty="0" smtClean="0"/>
            <a:t>ENUM</a:t>
          </a:r>
        </a:p>
      </dsp:txBody>
      <dsp:txXfrm>
        <a:off x="5146089" y="2128252"/>
        <a:ext cx="2337792" cy="1402675"/>
      </dsp:txXfrm>
    </dsp:sp>
    <dsp:sp modelId="{67CEF9E8-ACFF-4883-9836-333F783358BA}">
      <dsp:nvSpPr>
        <dsp:cNvPr id="0" name=""/>
        <dsp:cNvSpPr/>
      </dsp:nvSpPr>
      <dsp:spPr>
        <a:xfrm>
          <a:off x="7717661" y="2128252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400" kern="1200" dirty="0" smtClean="0"/>
            <a:t>SET</a:t>
          </a:r>
        </a:p>
      </dsp:txBody>
      <dsp:txXfrm>
        <a:off x="7717661" y="2128252"/>
        <a:ext cx="2337792" cy="1402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6B6FD-DBEE-4D3D-B194-386ACACD6CB0}" type="datetimeFigureOut">
              <a:rPr lang="id-ID" smtClean="0"/>
              <a:t>13/02/2017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796B6-1F13-456A-AC35-5EA7A6780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723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796B6-1F13-456A-AC35-5EA7A6780869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609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A826-98F6-4261-98C0-817AAB794E8D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B65D-4296-4A9C-AD5F-C02551305868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71D1-7032-4FD6-97C7-82DF6D5D55CA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0DEA-CD38-4E00-9B9F-19C422ED9230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631F-009A-452D-9276-8BB3371A5EA5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76C76-EA3F-42EB-B1B0-9ABFDF005F1C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9092-5B7B-4CF1-ABD9-4A3438B3802B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0909-1826-4C79-BD7A-E93A30D6B9C5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39DA-5B50-40AD-B9BF-0D4A68DCDB19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96157-CE60-4226-B87B-311DB64504E5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6570-36AD-4764-A54C-58260ECAD35D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8FB289-E1DB-41EB-9942-2DC7F9322E05}" type="datetime1">
              <a:rPr lang="en-US" smtClean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DDL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Matakuliah </a:t>
            </a:r>
            <a:r>
              <a:rPr lang="id-ID" dirty="0"/>
              <a:t>Basis Data DASAR &amp; BASIS DATA LANJUT + Praktikum</a:t>
            </a:r>
          </a:p>
          <a:p>
            <a:r>
              <a:rPr lang="id-ID" dirty="0" smtClean="0"/>
              <a:t>Dosen </a:t>
            </a:r>
            <a:r>
              <a:rPr lang="id-ID" dirty="0" smtClean="0"/>
              <a:t>Pengampu: </a:t>
            </a:r>
            <a:r>
              <a:rPr lang="id-ID" b="1" dirty="0" smtClean="0"/>
              <a:t>Khoirul Umam, M.Kom</a:t>
            </a:r>
          </a:p>
          <a:p>
            <a:r>
              <a:rPr lang="id-ID" dirty="0" smtClean="0"/>
              <a:t>S1 Teknik </a:t>
            </a:r>
            <a:r>
              <a:rPr lang="id-ID" dirty="0" smtClean="0"/>
              <a:t>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617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Implementasi</a:t>
            </a:r>
            <a:endParaRPr lang="id-ID" dirty="0"/>
          </a:p>
        </p:txBody>
      </p:sp>
      <p:pic>
        <p:nvPicPr>
          <p:cNvPr id="6" name="Content Placeholder 5" descr="mysql  -u roo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105" y="2338033"/>
            <a:ext cx="7028116" cy="303918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6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Analogi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2" descr="http://www.c2cis.com/uploads/2/1/4/6/21468406/173373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58" y="2087210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Callout 3 6"/>
          <p:cNvSpPr/>
          <p:nvPr/>
        </p:nvSpPr>
        <p:spPr>
          <a:xfrm>
            <a:off x="1097280" y="2421399"/>
            <a:ext cx="4935030" cy="3024058"/>
          </a:xfrm>
          <a:prstGeom prst="borderCallout3">
            <a:avLst>
              <a:gd name="adj1" fmla="val 50869"/>
              <a:gd name="adj2" fmla="val 102831"/>
              <a:gd name="adj3" fmla="val 45002"/>
              <a:gd name="adj4" fmla="val 118483"/>
              <a:gd name="adj5" fmla="val 23279"/>
              <a:gd name="adj6" fmla="val 118809"/>
              <a:gd name="adj7" fmla="val 27068"/>
              <a:gd name="adj8" fmla="val 132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1951630" y="2852675"/>
            <a:ext cx="2743200" cy="2161505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2223794" y="2483343"/>
            <a:ext cx="219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1000200300_kampus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490429"/>
              </p:ext>
            </p:extLst>
          </p:nvPr>
        </p:nvGraphicFramePr>
        <p:xfrm>
          <a:off x="2632502" y="3995129"/>
          <a:ext cx="135393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431"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solidFill>
                            <a:schemeClr val="tx1"/>
                          </a:solidFill>
                        </a:rPr>
                        <a:t>nim</a:t>
                      </a:r>
                      <a:endParaRPr lang="id-ID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1" dirty="0" smtClean="0">
                          <a:solidFill>
                            <a:schemeClr val="tx1"/>
                          </a:solidFill>
                        </a:rPr>
                        <a:t>nama</a:t>
                      </a:r>
                      <a:endParaRPr lang="id-ID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31">
                <a:tc>
                  <a:txBody>
                    <a:bodyPr/>
                    <a:lstStyle/>
                    <a:p>
                      <a:endParaRPr lang="id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31">
                <a:tc>
                  <a:txBody>
                    <a:bodyPr/>
                    <a:lstStyle/>
                    <a:p>
                      <a:endParaRPr lang="id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84187" y="358712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mhs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77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Melihat Daftar Tabel pada Suatu DB</a:t>
            </a:r>
            <a:endParaRPr lang="id-ID" dirty="0"/>
          </a:p>
        </p:txBody>
      </p:sp>
      <p:pic>
        <p:nvPicPr>
          <p:cNvPr id="7" name="Content Placeholder 6" descr="mysql  -u roo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937" y="1936756"/>
            <a:ext cx="5817743" cy="371098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Line Callout 2 (No Border) 5"/>
          <p:cNvSpPr/>
          <p:nvPr/>
        </p:nvSpPr>
        <p:spPr>
          <a:xfrm>
            <a:off x="1134054" y="1936756"/>
            <a:ext cx="2846276" cy="612648"/>
          </a:xfrm>
          <a:prstGeom prst="callout2">
            <a:avLst>
              <a:gd name="adj1" fmla="val 49937"/>
              <a:gd name="adj2" fmla="val -1264"/>
              <a:gd name="adj3" fmla="val 52165"/>
              <a:gd name="adj4" fmla="val -5801"/>
              <a:gd name="adj5" fmla="val 724458"/>
              <a:gd name="adj6" fmla="val -39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/>
              <a:t>SHOW TABLES;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84986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Melihat Struktur Tabel</a:t>
            </a:r>
            <a:endParaRPr lang="id-ID" dirty="0"/>
          </a:p>
        </p:txBody>
      </p:sp>
      <p:pic>
        <p:nvPicPr>
          <p:cNvPr id="7" name="Content Placeholder 6" descr="mysql  -u roo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27" y="3000256"/>
            <a:ext cx="7765199" cy="288192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Line Callout 2 (No Border) 5"/>
          <p:cNvSpPr/>
          <p:nvPr/>
        </p:nvSpPr>
        <p:spPr>
          <a:xfrm>
            <a:off x="1134053" y="1936756"/>
            <a:ext cx="3369707" cy="612648"/>
          </a:xfrm>
          <a:prstGeom prst="callout2">
            <a:avLst>
              <a:gd name="adj1" fmla="val 49937"/>
              <a:gd name="adj2" fmla="val -1264"/>
              <a:gd name="adj3" fmla="val 52165"/>
              <a:gd name="adj4" fmla="val -5801"/>
              <a:gd name="adj5" fmla="val 724458"/>
              <a:gd name="adj6" fmla="val -33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/>
              <a:t>DESC </a:t>
            </a:r>
            <a:r>
              <a:rPr lang="id-ID" sz="3200" i="1" dirty="0" smtClean="0"/>
              <a:t>nama_tabel</a:t>
            </a:r>
            <a:r>
              <a:rPr lang="id-ID" sz="3200" dirty="0" smtClean="0"/>
              <a:t>;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86891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Mengubah Nama Tabel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49404"/>
            <a:ext cx="10058400" cy="1150399"/>
          </a:xfrm>
        </p:spPr>
        <p:txBody>
          <a:bodyPr>
            <a:normAutofit/>
          </a:bodyPr>
          <a:lstStyle/>
          <a:p>
            <a:r>
              <a:rPr lang="id-ID" sz="2800" dirty="0" smtClean="0"/>
              <a:t>Contoh:</a:t>
            </a:r>
          </a:p>
          <a:p>
            <a:r>
              <a:rPr lang="id-ID" sz="2800" dirty="0" smtClean="0"/>
              <a:t>Ubah nama tabel </a:t>
            </a:r>
            <a:r>
              <a:rPr lang="id-ID" sz="2800" b="1" dirty="0" smtClean="0"/>
              <a:t>mhs</a:t>
            </a:r>
            <a:r>
              <a:rPr lang="id-ID" sz="2800" dirty="0" smtClean="0"/>
              <a:t> menjadi </a:t>
            </a:r>
            <a:r>
              <a:rPr lang="id-ID" sz="2800" b="1" dirty="0" smtClean="0"/>
              <a:t>mahasiswa</a:t>
            </a:r>
            <a:endParaRPr lang="id-ID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Line Callout 2 (No Border) 5"/>
          <p:cNvSpPr/>
          <p:nvPr/>
        </p:nvSpPr>
        <p:spPr>
          <a:xfrm>
            <a:off x="1134052" y="1936756"/>
            <a:ext cx="9838747" cy="612648"/>
          </a:xfrm>
          <a:prstGeom prst="callout2">
            <a:avLst>
              <a:gd name="adj1" fmla="val 49937"/>
              <a:gd name="adj2" fmla="val -1264"/>
              <a:gd name="adj3" fmla="val 52165"/>
              <a:gd name="adj4" fmla="val -5801"/>
              <a:gd name="adj5" fmla="val 724458"/>
              <a:gd name="adj6" fmla="val -115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/>
              <a:t>RENAME TABLE </a:t>
            </a:r>
            <a:r>
              <a:rPr lang="id-ID" sz="3200" i="1" dirty="0" smtClean="0"/>
              <a:t>nama_tabel_lama </a:t>
            </a:r>
            <a:r>
              <a:rPr lang="id-ID" sz="3200" dirty="0" smtClean="0"/>
              <a:t>TO </a:t>
            </a:r>
            <a:r>
              <a:rPr lang="id-ID" sz="3200" i="1" dirty="0" smtClean="0"/>
              <a:t>nama_tabel_baru</a:t>
            </a:r>
            <a:r>
              <a:rPr lang="id-ID" sz="3200" dirty="0" smtClean="0"/>
              <a:t>;</a:t>
            </a:r>
            <a:endParaRPr lang="id-ID" sz="3200" dirty="0"/>
          </a:p>
        </p:txBody>
      </p:sp>
      <p:sp>
        <p:nvSpPr>
          <p:cNvPr id="7" name="Line Callout 2 (No Border) 6"/>
          <p:cNvSpPr/>
          <p:nvPr/>
        </p:nvSpPr>
        <p:spPr>
          <a:xfrm>
            <a:off x="1134052" y="3623071"/>
            <a:ext cx="6112910" cy="612648"/>
          </a:xfrm>
          <a:prstGeom prst="callout2">
            <a:avLst>
              <a:gd name="adj1" fmla="val 56826"/>
              <a:gd name="adj2" fmla="val 100540"/>
              <a:gd name="adj3" fmla="val 56826"/>
              <a:gd name="adj4" fmla="val 137240"/>
              <a:gd name="adj5" fmla="val 451277"/>
              <a:gd name="adj6" fmla="val 180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200" dirty="0" smtClean="0"/>
              <a:t>RENAME TABLE mhs</a:t>
            </a:r>
            <a:r>
              <a:rPr lang="id-ID" sz="3200" i="1" dirty="0" smtClean="0"/>
              <a:t> </a:t>
            </a:r>
            <a:r>
              <a:rPr lang="id-ID" sz="3200" dirty="0" smtClean="0"/>
              <a:t>TO mahasiswa;</a:t>
            </a:r>
            <a:endParaRPr lang="id-ID" sz="3200" dirty="0"/>
          </a:p>
        </p:txBody>
      </p:sp>
      <p:pic>
        <p:nvPicPr>
          <p:cNvPr id="9" name="Picture 8" descr="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52" y="4318907"/>
            <a:ext cx="5186400" cy="1604961"/>
          </a:xfrm>
          <a:prstGeom prst="rect">
            <a:avLst/>
          </a:prstGeom>
        </p:spPr>
      </p:pic>
      <p:pic>
        <p:nvPicPr>
          <p:cNvPr id="10" name="Picture 9" descr="mysql  -u roo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269" y="4176744"/>
            <a:ext cx="4058632" cy="226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1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di MySQL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21279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A5942E-0D80-4D34-AF46-8A8EC24A13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08A5942E-0D80-4D34-AF46-8A8EC24A13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graphicEl>
                                              <a:dgm id="{08A5942E-0D80-4D34-AF46-8A8EC24A13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D3B9DE-7865-4B10-BB36-9A370C4570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51D3B9DE-7865-4B10-BB36-9A370C4570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graphicEl>
                                              <a:dgm id="{51D3B9DE-7865-4B10-BB36-9A370C4570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016DCB7-1185-494C-8486-627ED8523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E016DCB7-1185-494C-8486-627ED8523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E016DCB7-1185-494C-8486-627ED8523C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di MySQL: </a:t>
            </a:r>
            <a:r>
              <a:rPr lang="id-ID" b="1" dirty="0" smtClean="0"/>
              <a:t>Numeric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059" y="1805769"/>
            <a:ext cx="7292208" cy="41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4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di MySQL: </a:t>
            </a:r>
            <a:r>
              <a:rPr lang="id-ID" b="1" dirty="0" smtClean="0"/>
              <a:t>Numeric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478703"/>
              </p:ext>
            </p:extLst>
          </p:nvPr>
        </p:nvGraphicFramePr>
        <p:xfrm>
          <a:off x="1096963" y="1846264"/>
          <a:ext cx="10058400" cy="355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15652" y="5500048"/>
            <a:ext cx="3363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 smtClean="0"/>
              <a:t>Jenis lainnya: </a:t>
            </a:r>
            <a:r>
              <a:rPr lang="id-ID" sz="3600" b="1" dirty="0" smtClean="0"/>
              <a:t>BIT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308799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327825C-9020-4559-A9E6-A16AC1A7F4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5578F17-0727-415E-8232-58F6ED5BE1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C9159BE-6EC2-4A5D-A1B0-2C0C5003C8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78A912-CF9B-4455-9CAC-A214423505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0AB8894-EF3A-40D6-A95D-1E858B9AE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6BCD123-584A-4324-BF6C-32C28FFCF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9411A1A-D662-4276-B7C5-01417B393A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7B8E7D7-A235-495F-87D4-249B065835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9278B74-EBB4-495C-A5AA-C7B1BD1038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8FA2CB-E258-43A5-B17D-69595B0676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1E8EFA-F0E9-439B-998D-6BF727902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CDCB70-4063-4676-B799-2225D428D4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48C1CCF-9DC7-4625-941C-D2DEC59DBC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CBE8B97-11EF-4E9E-BC7C-3C6C87B8C7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di MySQL: </a:t>
            </a:r>
            <a:r>
              <a:rPr lang="id-ID" b="1" dirty="0" smtClean="0"/>
              <a:t>Date &amp; Time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9574" y="2228851"/>
            <a:ext cx="6133178" cy="32575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di MySQL: </a:t>
            </a:r>
            <a:r>
              <a:rPr lang="id-ID" b="1" dirty="0" smtClean="0"/>
              <a:t>String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64906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0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9895C7E-ADE2-4982-BA71-8FD6503A99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59895C7E-ADE2-4982-BA71-8FD6503A99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3D43BA0-59AC-471C-A62D-CC2A139F85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13D43BA0-59AC-471C-A62D-CC2A139F85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3CA9E5-CB2C-4794-8D46-84ED95F804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383CA9E5-CB2C-4794-8D46-84ED95F804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D413D98-CDD8-493C-B8DC-53013D486A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3D413D98-CDD8-493C-B8DC-53013D486A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A6E005-195C-494E-BAD5-8A74F3FF64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48A6E005-195C-494E-BAD5-8A74F3FF64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19DA490-5403-441E-874C-64AA951F17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219DA490-5403-441E-874C-64AA951F17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0F52FDE-308B-4DB7-A3C8-DC6C496EAF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F0F52FDE-308B-4DB7-A3C8-DC6C496EAF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CEF9E8-ACFF-4883-9836-333F783358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67CEF9E8-ACFF-4883-9836-333F783358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DDL &amp; Fungsinya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>
              <a:buFont typeface="Courier New" panose="02070309020205020404" pitchFamily="49" charset="0"/>
              <a:buChar char="o"/>
            </a:pPr>
            <a:r>
              <a:rPr lang="id-ID" sz="2800" dirty="0" smtClean="0"/>
              <a:t>DDL = </a:t>
            </a:r>
            <a:r>
              <a:rPr lang="id-ID" sz="2800" b="1" dirty="0" smtClean="0"/>
              <a:t>Data Definition Language</a:t>
            </a:r>
          </a:p>
          <a:p>
            <a:pPr marL="268288" indent="-268288">
              <a:buFont typeface="Courier New" panose="02070309020205020404" pitchFamily="49" charset="0"/>
              <a:buChar char="o"/>
            </a:pPr>
            <a:r>
              <a:rPr lang="id-ID" sz="2800" dirty="0" smtClean="0"/>
              <a:t>Spesifikasi struktur basis data</a:t>
            </a:r>
          </a:p>
          <a:p>
            <a:pPr marL="268288" indent="-268288">
              <a:buFont typeface="Courier New" panose="02070309020205020404" pitchFamily="49" charset="0"/>
              <a:buChar char="o"/>
            </a:pPr>
            <a:r>
              <a:rPr lang="id-ID" sz="2800" dirty="0" smtClean="0"/>
              <a:t>Membuat, memodifikasi, menghancurkan </a:t>
            </a:r>
            <a:r>
              <a:rPr lang="id-ID" sz="2800" b="1" dirty="0" smtClean="0"/>
              <a:t>objek basis data</a:t>
            </a:r>
          </a:p>
          <a:p>
            <a:pPr marL="560896" lvl="1" indent="-268288">
              <a:buFont typeface="Courier New" panose="02070309020205020404" pitchFamily="49" charset="0"/>
              <a:buChar char="o"/>
            </a:pPr>
            <a:r>
              <a:rPr lang="id-ID" sz="2600" dirty="0" smtClean="0"/>
              <a:t>Database (DB), tabel, view, index, domain, stored procedure, trigger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2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Mengubah Struktur Tabel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399796"/>
            <a:ext cx="6876826" cy="1596949"/>
          </a:xfrm>
        </p:spPr>
        <p:txBody>
          <a:bodyPr>
            <a:normAutofit/>
          </a:bodyPr>
          <a:lstStyle/>
          <a:p>
            <a:r>
              <a:rPr lang="id-ID" sz="2800" dirty="0" smtClean="0"/>
              <a:t>Contoh:</a:t>
            </a:r>
          </a:p>
          <a:p>
            <a:r>
              <a:rPr lang="id-ID" sz="2800" dirty="0" smtClean="0"/>
              <a:t>Ubah </a:t>
            </a:r>
            <a:r>
              <a:rPr lang="id-ID" sz="2800" b="1" dirty="0" smtClean="0"/>
              <a:t>tipe data</a:t>
            </a:r>
            <a:r>
              <a:rPr lang="id-ID" sz="2800" dirty="0" smtClean="0"/>
              <a:t> kolom </a:t>
            </a:r>
            <a:r>
              <a:rPr lang="id-ID" sz="2800" b="1" dirty="0" smtClean="0"/>
              <a:t>nim</a:t>
            </a:r>
            <a:r>
              <a:rPr lang="id-ID" sz="2800" dirty="0" smtClean="0"/>
              <a:t> pada tabel </a:t>
            </a:r>
            <a:r>
              <a:rPr lang="id-ID" sz="2800" b="1" dirty="0" smtClean="0"/>
              <a:t>mahasiswa </a:t>
            </a:r>
            <a:r>
              <a:rPr lang="id-ID" sz="2800" dirty="0" smtClean="0"/>
              <a:t>menjadi unsigned integer</a:t>
            </a:r>
            <a:endParaRPr lang="id-ID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Line Callout 2 (No Border) 5"/>
          <p:cNvSpPr/>
          <p:nvPr/>
        </p:nvSpPr>
        <p:spPr>
          <a:xfrm>
            <a:off x="1134053" y="1936756"/>
            <a:ext cx="6840053" cy="1263644"/>
          </a:xfrm>
          <a:prstGeom prst="callout2">
            <a:avLst>
              <a:gd name="adj1" fmla="val 49937"/>
              <a:gd name="adj2" fmla="val -1264"/>
              <a:gd name="adj3" fmla="val 52165"/>
              <a:gd name="adj4" fmla="val -5801"/>
              <a:gd name="adj5" fmla="val 349877"/>
              <a:gd name="adj6" fmla="val -16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200" dirty="0" smtClean="0"/>
              <a:t>ALTER TABLE </a:t>
            </a:r>
            <a:r>
              <a:rPr lang="id-ID" sz="3200" i="1" dirty="0" smtClean="0"/>
              <a:t>nama_tabel</a:t>
            </a:r>
            <a:endParaRPr lang="id-ID" sz="3200" dirty="0"/>
          </a:p>
          <a:p>
            <a:r>
              <a:rPr lang="id-ID" sz="3200" i="1" dirty="0" smtClean="0"/>
              <a:t>spesifikasi</a:t>
            </a:r>
            <a:r>
              <a:rPr lang="id-ID" sz="3200" dirty="0" smtClean="0"/>
              <a:t>;</a:t>
            </a:r>
            <a:endParaRPr lang="id-ID" sz="3200" dirty="0"/>
          </a:p>
        </p:txBody>
      </p:sp>
      <p:sp>
        <p:nvSpPr>
          <p:cNvPr id="7" name="Line Callout 2 (No Border) 6"/>
          <p:cNvSpPr/>
          <p:nvPr/>
        </p:nvSpPr>
        <p:spPr>
          <a:xfrm>
            <a:off x="1134053" y="4941066"/>
            <a:ext cx="6112910" cy="1118539"/>
          </a:xfrm>
          <a:prstGeom prst="callout2">
            <a:avLst>
              <a:gd name="adj1" fmla="val 56826"/>
              <a:gd name="adj2" fmla="val 100540"/>
              <a:gd name="adj3" fmla="val 56826"/>
              <a:gd name="adj4" fmla="val 137240"/>
              <a:gd name="adj5" fmla="val 123513"/>
              <a:gd name="adj6" fmla="val 1808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200" dirty="0" smtClean="0"/>
              <a:t>ALTER TABLE mahasiswa</a:t>
            </a:r>
          </a:p>
          <a:p>
            <a:r>
              <a:rPr lang="id-ID" sz="3200" dirty="0" smtClean="0"/>
              <a:t>MODIFY nim INT UNSIGNED;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35890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Implementasi</a:t>
            </a:r>
            <a:endParaRPr lang="id-ID" dirty="0"/>
          </a:p>
        </p:txBody>
      </p:sp>
      <p:pic>
        <p:nvPicPr>
          <p:cNvPr id="6" name="Content Placeholder 5" descr="mysql  -u roo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24" y="2106021"/>
            <a:ext cx="7943678" cy="350321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5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Menghapus Tabel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748800"/>
            <a:ext cx="10058400" cy="1260492"/>
          </a:xfrm>
        </p:spPr>
        <p:txBody>
          <a:bodyPr>
            <a:normAutofit/>
          </a:bodyPr>
          <a:lstStyle/>
          <a:p>
            <a:r>
              <a:rPr lang="id-ID" sz="2800" dirty="0" smtClean="0"/>
              <a:t>Contoh:</a:t>
            </a:r>
          </a:p>
          <a:p>
            <a:r>
              <a:rPr lang="id-ID" sz="2800" dirty="0" smtClean="0"/>
              <a:t>Hapus tabel </a:t>
            </a:r>
            <a:r>
              <a:rPr lang="id-ID" sz="2800" b="1" dirty="0" smtClean="0"/>
              <a:t>mahasiswa</a:t>
            </a:r>
            <a:r>
              <a:rPr lang="id-ID" sz="2800" dirty="0" smtClean="0"/>
              <a:t> dari dalam DB</a:t>
            </a:r>
            <a:endParaRPr lang="id-ID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Line Callout 2 (No Border) 5"/>
          <p:cNvSpPr/>
          <p:nvPr/>
        </p:nvSpPr>
        <p:spPr>
          <a:xfrm>
            <a:off x="1134053" y="1936756"/>
            <a:ext cx="4598007" cy="612648"/>
          </a:xfrm>
          <a:prstGeom prst="callout2">
            <a:avLst>
              <a:gd name="adj1" fmla="val 49937"/>
              <a:gd name="adj2" fmla="val -1264"/>
              <a:gd name="adj3" fmla="val 52165"/>
              <a:gd name="adj4" fmla="val -5801"/>
              <a:gd name="adj5" fmla="val 726754"/>
              <a:gd name="adj6" fmla="val -24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/>
              <a:t>DROP TABLE </a:t>
            </a:r>
            <a:r>
              <a:rPr lang="id-ID" sz="3200" i="1" dirty="0" smtClean="0"/>
              <a:t>nama_tabel</a:t>
            </a:r>
            <a:r>
              <a:rPr lang="id-ID" sz="3200" dirty="0" smtClean="0"/>
              <a:t>;</a:t>
            </a:r>
            <a:endParaRPr lang="id-ID" sz="3200" dirty="0"/>
          </a:p>
        </p:txBody>
      </p:sp>
      <p:sp>
        <p:nvSpPr>
          <p:cNvPr id="7" name="Line Callout 2 (No Border) 6"/>
          <p:cNvSpPr/>
          <p:nvPr/>
        </p:nvSpPr>
        <p:spPr>
          <a:xfrm>
            <a:off x="1134053" y="4009293"/>
            <a:ext cx="4598007" cy="633046"/>
          </a:xfrm>
          <a:prstGeom prst="callout2">
            <a:avLst>
              <a:gd name="adj1" fmla="val 56826"/>
              <a:gd name="adj2" fmla="val 100540"/>
              <a:gd name="adj3" fmla="val 56826"/>
              <a:gd name="adj4" fmla="val 137240"/>
              <a:gd name="adj5" fmla="val 363513"/>
              <a:gd name="adj6" fmla="val 239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200" dirty="0" smtClean="0"/>
              <a:t>DROP TABLE mahasiswa;</a:t>
            </a:r>
          </a:p>
        </p:txBody>
      </p:sp>
      <p:pic>
        <p:nvPicPr>
          <p:cNvPr id="8" name="Picture 7" descr="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360" y="4595087"/>
            <a:ext cx="6036805" cy="191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9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Menghapus DB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748800"/>
            <a:ext cx="10058400" cy="1260492"/>
          </a:xfrm>
        </p:spPr>
        <p:txBody>
          <a:bodyPr>
            <a:normAutofit/>
          </a:bodyPr>
          <a:lstStyle/>
          <a:p>
            <a:r>
              <a:rPr lang="id-ID" sz="2800" dirty="0" smtClean="0"/>
              <a:t>Contoh:</a:t>
            </a:r>
          </a:p>
          <a:p>
            <a:r>
              <a:rPr lang="id-ID" sz="2800" dirty="0" smtClean="0"/>
              <a:t>Hapus DB yang telah dibuat diawal</a:t>
            </a:r>
            <a:endParaRPr lang="id-ID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Line Callout 2 (No Border) 5"/>
          <p:cNvSpPr/>
          <p:nvPr/>
        </p:nvSpPr>
        <p:spPr>
          <a:xfrm>
            <a:off x="1134053" y="1936756"/>
            <a:ext cx="5307690" cy="612648"/>
          </a:xfrm>
          <a:prstGeom prst="callout2">
            <a:avLst>
              <a:gd name="adj1" fmla="val 49937"/>
              <a:gd name="adj2" fmla="val -1264"/>
              <a:gd name="adj3" fmla="val 52165"/>
              <a:gd name="adj4" fmla="val -5801"/>
              <a:gd name="adj5" fmla="val 726754"/>
              <a:gd name="adj6" fmla="val -24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/>
              <a:t>DROP DATABASE </a:t>
            </a:r>
            <a:r>
              <a:rPr lang="id-ID" sz="3200" i="1" dirty="0" smtClean="0"/>
              <a:t>nama_db</a:t>
            </a:r>
            <a:r>
              <a:rPr lang="id-ID" sz="3200" dirty="0" smtClean="0"/>
              <a:t>;</a:t>
            </a:r>
            <a:endParaRPr lang="id-ID" sz="3200" dirty="0"/>
          </a:p>
        </p:txBody>
      </p:sp>
      <p:sp>
        <p:nvSpPr>
          <p:cNvPr id="7" name="Line Callout 2 (No Border) 6"/>
          <p:cNvSpPr/>
          <p:nvPr/>
        </p:nvSpPr>
        <p:spPr>
          <a:xfrm>
            <a:off x="1134053" y="4009293"/>
            <a:ext cx="6877183" cy="633046"/>
          </a:xfrm>
          <a:prstGeom prst="callout2">
            <a:avLst>
              <a:gd name="adj1" fmla="val 56826"/>
              <a:gd name="adj2" fmla="val 100540"/>
              <a:gd name="adj3" fmla="val 56826"/>
              <a:gd name="adj4" fmla="val 137240"/>
              <a:gd name="adj5" fmla="val 363513"/>
              <a:gd name="adj6" fmla="val 239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3200" dirty="0" smtClean="0"/>
              <a:t>DROP DATABASE 1000200300_kampus;</a:t>
            </a:r>
          </a:p>
        </p:txBody>
      </p:sp>
      <p:pic>
        <p:nvPicPr>
          <p:cNvPr id="9" name="Picture 8" descr="mysql  -u roo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367" y="4642339"/>
            <a:ext cx="5730091" cy="169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Perintah-Perintah DDL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017403"/>
              </p:ext>
            </p:extLst>
          </p:nvPr>
        </p:nvGraphicFramePr>
        <p:xfrm>
          <a:off x="1096963" y="1737361"/>
          <a:ext cx="10058400" cy="4554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Line Callout 2 (Accent Bar) 6"/>
          <p:cNvSpPr/>
          <p:nvPr/>
        </p:nvSpPr>
        <p:spPr>
          <a:xfrm>
            <a:off x="9526137" y="2265528"/>
            <a:ext cx="1686346" cy="612648"/>
          </a:xfrm>
          <a:prstGeom prst="accentCallout2">
            <a:avLst>
              <a:gd name="adj1" fmla="val 45482"/>
              <a:gd name="adj2" fmla="val -9951"/>
              <a:gd name="adj3" fmla="val 29889"/>
              <a:gd name="adj4" fmla="val -57132"/>
              <a:gd name="adj5" fmla="val 36759"/>
              <a:gd name="adj6" fmla="val -159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Penciptaan</a:t>
            </a:r>
            <a:endParaRPr lang="id-ID" sz="2400" dirty="0"/>
          </a:p>
        </p:txBody>
      </p:sp>
      <p:sp>
        <p:nvSpPr>
          <p:cNvPr id="8" name="Line Callout 2 (Accent Bar) 7"/>
          <p:cNvSpPr/>
          <p:nvPr/>
        </p:nvSpPr>
        <p:spPr>
          <a:xfrm>
            <a:off x="9713297" y="3792248"/>
            <a:ext cx="1764470" cy="612648"/>
          </a:xfrm>
          <a:prstGeom prst="accentCallout2">
            <a:avLst>
              <a:gd name="adj1" fmla="val 45482"/>
              <a:gd name="adj2" fmla="val -9951"/>
              <a:gd name="adj3" fmla="val 69987"/>
              <a:gd name="adj4" fmla="val -50171"/>
              <a:gd name="adj5" fmla="val 170419"/>
              <a:gd name="adj6" fmla="val -95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Pengubahan</a:t>
            </a:r>
            <a:endParaRPr lang="id-ID" sz="2400" dirty="0"/>
          </a:p>
        </p:txBody>
      </p:sp>
      <p:sp>
        <p:nvSpPr>
          <p:cNvPr id="9" name="Line Callout 2 (Accent Bar) 8"/>
          <p:cNvSpPr/>
          <p:nvPr/>
        </p:nvSpPr>
        <p:spPr>
          <a:xfrm>
            <a:off x="1214651" y="2878176"/>
            <a:ext cx="2006220" cy="612648"/>
          </a:xfrm>
          <a:prstGeom prst="accentCallout2">
            <a:avLst>
              <a:gd name="adj1" fmla="val 56620"/>
              <a:gd name="adj2" fmla="val 104524"/>
              <a:gd name="adj3" fmla="val 94492"/>
              <a:gd name="adj4" fmla="val 133916"/>
              <a:gd name="adj5" fmla="val 317445"/>
              <a:gd name="adj6" fmla="val 157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Penghapusan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45040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6290481-2658-4D94-92F6-8582CF8A75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06290481-2658-4D94-92F6-8582CF8A75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F1329CD-CF60-4B11-A49C-B8CF7B8475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7F1329CD-CF60-4B11-A49C-B8CF7B8475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5429EFC-42D9-4B07-848E-9007D1713B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A5429EFC-42D9-4B07-848E-9007D1713B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6BE30F2-DDF5-4FB7-918C-7598CEC35E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E6BE30F2-DDF5-4FB7-918C-7598CEC35E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63E1230-C8E1-4B23-BAAB-48703E9BE8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163E1230-C8E1-4B23-BAAB-48703E9BE8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D8A6204-43D5-42B1-BBEA-26069B3B0C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3D8A6204-43D5-42B1-BBEA-26069B3B0C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A036EB0-D0E4-402B-8F15-38E83983F8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2A036EB0-D0E4-402B-8F15-38E83983F8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Membuat DB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057099"/>
            <a:ext cx="10058400" cy="1160060"/>
          </a:xfrm>
        </p:spPr>
        <p:txBody>
          <a:bodyPr>
            <a:normAutofit/>
          </a:bodyPr>
          <a:lstStyle/>
          <a:p>
            <a:r>
              <a:rPr lang="id-ID" sz="2800" dirty="0" smtClean="0"/>
              <a:t>Contoh:</a:t>
            </a:r>
          </a:p>
          <a:p>
            <a:r>
              <a:rPr lang="id-ID" sz="2800" dirty="0" smtClean="0"/>
              <a:t>Buatlah sebuah database bernama </a:t>
            </a:r>
            <a:r>
              <a:rPr lang="id-ID" sz="2800" b="1" i="1" dirty="0" smtClean="0"/>
              <a:t>[nimAnda]</a:t>
            </a:r>
            <a:r>
              <a:rPr lang="id-ID" sz="2800" b="1" dirty="0" smtClean="0"/>
              <a:t>_kampus</a:t>
            </a:r>
            <a:endParaRPr lang="id-ID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Line Callout 2 (No Border) 5"/>
          <p:cNvSpPr/>
          <p:nvPr/>
        </p:nvSpPr>
        <p:spPr>
          <a:xfrm>
            <a:off x="1134053" y="1936756"/>
            <a:ext cx="5104263" cy="612648"/>
          </a:xfrm>
          <a:prstGeom prst="callout2">
            <a:avLst>
              <a:gd name="adj1" fmla="val 49937"/>
              <a:gd name="adj2" fmla="val -1264"/>
              <a:gd name="adj3" fmla="val 52165"/>
              <a:gd name="adj4" fmla="val -5801"/>
              <a:gd name="adj5" fmla="val 722230"/>
              <a:gd name="adj6" fmla="val -22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/>
              <a:t>CREATE DATABASE </a:t>
            </a:r>
            <a:r>
              <a:rPr lang="id-ID" sz="3200" i="1" dirty="0" smtClean="0"/>
              <a:t>nama_db</a:t>
            </a:r>
            <a:r>
              <a:rPr lang="id-ID" sz="3200" dirty="0" smtClean="0"/>
              <a:t>;</a:t>
            </a:r>
            <a:endParaRPr lang="id-ID" sz="3200" dirty="0"/>
          </a:p>
        </p:txBody>
      </p:sp>
      <p:sp>
        <p:nvSpPr>
          <p:cNvPr id="7" name="Line Callout 2 (No Border) 6"/>
          <p:cNvSpPr/>
          <p:nvPr/>
        </p:nvSpPr>
        <p:spPr>
          <a:xfrm>
            <a:off x="1134053" y="4416556"/>
            <a:ext cx="7069542" cy="612648"/>
          </a:xfrm>
          <a:prstGeom prst="callout2">
            <a:avLst>
              <a:gd name="adj1" fmla="val 52165"/>
              <a:gd name="adj2" fmla="val 101191"/>
              <a:gd name="adj3" fmla="val 54393"/>
              <a:gd name="adj4" fmla="val 133150"/>
              <a:gd name="adj5" fmla="val 310762"/>
              <a:gd name="adj6" fmla="val 156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/>
              <a:t>CREATE DATABASE 1000200300_kampus;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419616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Implementasi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Content Placeholder 5" descr="mysql  -u roo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645" y="2610987"/>
            <a:ext cx="8611036" cy="249327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820645" y="3835021"/>
            <a:ext cx="6832036" cy="450376"/>
          </a:xfrm>
          <a:prstGeom prst="round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6127845" y="5459104"/>
            <a:ext cx="285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/>
              <a:t>DB berhasil dibuat</a:t>
            </a:r>
            <a:endParaRPr lang="id-ID" sz="2800" dirty="0"/>
          </a:p>
        </p:txBody>
      </p:sp>
      <p:cxnSp>
        <p:nvCxnSpPr>
          <p:cNvPr id="10" name="Curved Connector 9"/>
          <p:cNvCxnSpPr>
            <a:stCxn id="7" idx="2"/>
            <a:endCxn id="8" idx="1"/>
          </p:cNvCxnSpPr>
          <p:nvPr/>
        </p:nvCxnSpPr>
        <p:spPr>
          <a:xfrm rot="16200000" flipH="1">
            <a:off x="4964596" y="4557464"/>
            <a:ext cx="1435317" cy="891182"/>
          </a:xfrm>
          <a:prstGeom prst="curvedConnector2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16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Analogi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2" descr="http://www.c2cis.com/uploads/2/1/4/6/21468406/173373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58" y="2087210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Callout 3 6"/>
          <p:cNvSpPr/>
          <p:nvPr/>
        </p:nvSpPr>
        <p:spPr>
          <a:xfrm>
            <a:off x="1097280" y="2421399"/>
            <a:ext cx="4935030" cy="3024058"/>
          </a:xfrm>
          <a:prstGeom prst="borderCallout3">
            <a:avLst>
              <a:gd name="adj1" fmla="val 50869"/>
              <a:gd name="adj2" fmla="val 102831"/>
              <a:gd name="adj3" fmla="val 45002"/>
              <a:gd name="adj4" fmla="val 118483"/>
              <a:gd name="adj5" fmla="val 23279"/>
              <a:gd name="adj6" fmla="val 118809"/>
              <a:gd name="adj7" fmla="val 27068"/>
              <a:gd name="adj8" fmla="val 132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1951630" y="2852675"/>
            <a:ext cx="2743200" cy="2161505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2223794" y="2483343"/>
            <a:ext cx="219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1000200300_kampus</a:t>
            </a:r>
          </a:p>
        </p:txBody>
      </p:sp>
    </p:spTree>
    <p:extLst>
      <p:ext uri="{BB962C8B-B14F-4D97-AF65-F5344CB8AC3E}">
        <p14:creationId xmlns:p14="http://schemas.microsoft.com/office/powerpoint/2010/main" val="84866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Menampilkan Daftar DB</a:t>
            </a:r>
            <a:endParaRPr lang="id-ID" dirty="0"/>
          </a:p>
        </p:txBody>
      </p:sp>
      <p:pic>
        <p:nvPicPr>
          <p:cNvPr id="7" name="Content Placeholder 6" descr="mysql  -u roo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00" y="1955947"/>
            <a:ext cx="3365020" cy="42852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Line Callout 2 (No Border) 5"/>
          <p:cNvSpPr/>
          <p:nvPr/>
        </p:nvSpPr>
        <p:spPr>
          <a:xfrm>
            <a:off x="1134053" y="1936756"/>
            <a:ext cx="3574425" cy="612648"/>
          </a:xfrm>
          <a:prstGeom prst="callout2">
            <a:avLst>
              <a:gd name="adj1" fmla="val 49937"/>
              <a:gd name="adj2" fmla="val -1264"/>
              <a:gd name="adj3" fmla="val 52165"/>
              <a:gd name="adj4" fmla="val -5801"/>
              <a:gd name="adj5" fmla="val 724458"/>
              <a:gd name="adj6" fmla="val -32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/>
              <a:t>SHOW DATABASES;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40207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Menggunakan DB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934268"/>
            <a:ext cx="10058400" cy="1132765"/>
          </a:xfrm>
        </p:spPr>
        <p:txBody>
          <a:bodyPr>
            <a:normAutofit/>
          </a:bodyPr>
          <a:lstStyle/>
          <a:p>
            <a:r>
              <a:rPr lang="id-ID" sz="2800" dirty="0" smtClean="0"/>
              <a:t>Contoh:</a:t>
            </a:r>
          </a:p>
          <a:p>
            <a:r>
              <a:rPr lang="id-ID" sz="2800" dirty="0" smtClean="0"/>
              <a:t>Gunakan DB yang telah Anda buat sebelumnya!</a:t>
            </a:r>
            <a:endParaRPr lang="id-ID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Line Callout 2 (No Border) 5"/>
          <p:cNvSpPr/>
          <p:nvPr/>
        </p:nvSpPr>
        <p:spPr>
          <a:xfrm>
            <a:off x="1134054" y="1936756"/>
            <a:ext cx="2837446" cy="612648"/>
          </a:xfrm>
          <a:prstGeom prst="callout2">
            <a:avLst>
              <a:gd name="adj1" fmla="val 49937"/>
              <a:gd name="adj2" fmla="val -1264"/>
              <a:gd name="adj3" fmla="val 52165"/>
              <a:gd name="adj4" fmla="val -5801"/>
              <a:gd name="adj5" fmla="val 724458"/>
              <a:gd name="adj6" fmla="val -39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/>
              <a:t>USE </a:t>
            </a:r>
            <a:r>
              <a:rPr lang="id-ID" sz="3200" i="1" dirty="0" smtClean="0"/>
              <a:t>nama_db</a:t>
            </a:r>
            <a:r>
              <a:rPr lang="id-ID" sz="3200" dirty="0" smtClean="0"/>
              <a:t>;</a:t>
            </a:r>
            <a:endParaRPr lang="id-ID" sz="3200" dirty="0"/>
          </a:p>
        </p:txBody>
      </p:sp>
      <p:sp>
        <p:nvSpPr>
          <p:cNvPr id="7" name="Line Callout 2 (No Border) 6"/>
          <p:cNvSpPr/>
          <p:nvPr/>
        </p:nvSpPr>
        <p:spPr>
          <a:xfrm>
            <a:off x="1134054" y="4451897"/>
            <a:ext cx="4655177" cy="612648"/>
          </a:xfrm>
          <a:prstGeom prst="callout2">
            <a:avLst>
              <a:gd name="adj1" fmla="val 52165"/>
              <a:gd name="adj2" fmla="val 101191"/>
              <a:gd name="adj3" fmla="val 54393"/>
              <a:gd name="adj4" fmla="val 133150"/>
              <a:gd name="adj5" fmla="val 306307"/>
              <a:gd name="adj6" fmla="val 2382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/>
              <a:t>USE 1000200300_kampus;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5352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Membuat Tabel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459458"/>
            <a:ext cx="5275386" cy="1900400"/>
          </a:xfrm>
        </p:spPr>
        <p:txBody>
          <a:bodyPr>
            <a:normAutofit/>
          </a:bodyPr>
          <a:lstStyle/>
          <a:p>
            <a:r>
              <a:rPr lang="id-ID" sz="2800" dirty="0" smtClean="0"/>
              <a:t>Contoh:</a:t>
            </a:r>
          </a:p>
          <a:p>
            <a:r>
              <a:rPr lang="id-ID" sz="2800" dirty="0" smtClean="0"/>
              <a:t>Buatlah sebuah tabel bernama </a:t>
            </a:r>
            <a:r>
              <a:rPr lang="id-ID" sz="2800" b="1" dirty="0" smtClean="0"/>
              <a:t>mhs </a:t>
            </a:r>
            <a:r>
              <a:rPr lang="id-ID" sz="2800" dirty="0" smtClean="0"/>
              <a:t>dengan struktur yang digambarkan oleh tabel di samping!</a:t>
            </a:r>
            <a:endParaRPr lang="id-ID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Basis Data - DDL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Line Callout 2 (No Border) 5"/>
          <p:cNvSpPr/>
          <p:nvPr/>
        </p:nvSpPr>
        <p:spPr>
          <a:xfrm>
            <a:off x="1134054" y="1936756"/>
            <a:ext cx="4621287" cy="2218385"/>
          </a:xfrm>
          <a:prstGeom prst="callout2">
            <a:avLst>
              <a:gd name="adj1" fmla="val 49937"/>
              <a:gd name="adj2" fmla="val -1264"/>
              <a:gd name="adj3" fmla="val 50346"/>
              <a:gd name="adj4" fmla="val -8420"/>
              <a:gd name="adj5" fmla="val 197233"/>
              <a:gd name="adj6" fmla="val -24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800" dirty="0" smtClean="0"/>
              <a:t>CREATE TABLE </a:t>
            </a:r>
            <a:r>
              <a:rPr lang="id-ID" sz="2800" i="1" dirty="0" smtClean="0"/>
              <a:t>nama_tabel </a:t>
            </a:r>
            <a:r>
              <a:rPr lang="id-ID" sz="2800" dirty="0" smtClean="0"/>
              <a:t>(</a:t>
            </a:r>
          </a:p>
          <a:p>
            <a:r>
              <a:rPr lang="id-ID" sz="2800" dirty="0"/>
              <a:t>	</a:t>
            </a:r>
            <a:r>
              <a:rPr lang="id-ID" sz="2800" dirty="0" smtClean="0"/>
              <a:t>nama_kolom_1   tipe_data,</a:t>
            </a:r>
          </a:p>
          <a:p>
            <a:r>
              <a:rPr lang="id-ID" sz="2800" dirty="0" smtClean="0"/>
              <a:t>	nama_kolom_2   </a:t>
            </a:r>
            <a:r>
              <a:rPr lang="id-ID" sz="2800" dirty="0"/>
              <a:t>tipe_data</a:t>
            </a:r>
            <a:r>
              <a:rPr lang="id-ID" sz="2800" dirty="0" smtClean="0"/>
              <a:t>,</a:t>
            </a:r>
          </a:p>
          <a:p>
            <a:r>
              <a:rPr lang="id-ID" sz="2800" dirty="0" smtClean="0"/>
              <a:t>	nama_kolom_n   tipe_data</a:t>
            </a:r>
          </a:p>
          <a:p>
            <a:r>
              <a:rPr lang="id-ID" sz="2800" dirty="0" smtClean="0"/>
              <a:t>);</a:t>
            </a:r>
            <a:endParaRPr lang="id-ID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7662"/>
              </p:ext>
            </p:extLst>
          </p:nvPr>
        </p:nvGraphicFramePr>
        <p:xfrm>
          <a:off x="6681949" y="4740337"/>
          <a:ext cx="474805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1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Nama Kolom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Tipe Data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Ukuran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nim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INT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10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nama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VARCHAR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/>
                        <a:t>50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Line Callout 2 (No Border) 7"/>
          <p:cNvSpPr/>
          <p:nvPr/>
        </p:nvSpPr>
        <p:spPr>
          <a:xfrm>
            <a:off x="6512878" y="2447365"/>
            <a:ext cx="4699605" cy="1707776"/>
          </a:xfrm>
          <a:prstGeom prst="callout2">
            <a:avLst>
              <a:gd name="adj1" fmla="val 51003"/>
              <a:gd name="adj2" fmla="val 101156"/>
              <a:gd name="adj3" fmla="val 51196"/>
              <a:gd name="adj4" fmla="val 108582"/>
              <a:gd name="adj5" fmla="val 225800"/>
              <a:gd name="adj6" fmla="val 121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800" dirty="0" smtClean="0"/>
              <a:t>CREATE TABLE mhs(</a:t>
            </a:r>
          </a:p>
          <a:p>
            <a:r>
              <a:rPr lang="id-ID" sz="2800" dirty="0"/>
              <a:t>	</a:t>
            </a:r>
            <a:r>
              <a:rPr lang="id-ID" sz="2800" dirty="0" smtClean="0"/>
              <a:t>nim INT(10),</a:t>
            </a:r>
          </a:p>
          <a:p>
            <a:r>
              <a:rPr lang="id-ID" sz="2800" dirty="0" smtClean="0"/>
              <a:t>	nama VARCHAR(50)</a:t>
            </a:r>
          </a:p>
          <a:p>
            <a:r>
              <a:rPr lang="id-ID" sz="2800" dirty="0" smtClean="0"/>
              <a:t>);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49303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288</TotalTime>
  <Words>430</Words>
  <Application>Microsoft Office PowerPoint</Application>
  <PresentationFormat>Widescreen</PresentationFormat>
  <Paragraphs>155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Courier New</vt:lpstr>
      <vt:lpstr>Retrospect</vt:lpstr>
      <vt:lpstr>DDL</vt:lpstr>
      <vt:lpstr>DDL &amp; Fungsinya</vt:lpstr>
      <vt:lpstr>Perintah-Perintah DDL</vt:lpstr>
      <vt:lpstr>Membuat DB</vt:lpstr>
      <vt:lpstr>Implementasi</vt:lpstr>
      <vt:lpstr>Analogi</vt:lpstr>
      <vt:lpstr>Menampilkan Daftar DB</vt:lpstr>
      <vt:lpstr>Menggunakan DB</vt:lpstr>
      <vt:lpstr>Membuat Tabel</vt:lpstr>
      <vt:lpstr>Implementasi</vt:lpstr>
      <vt:lpstr>Analogi</vt:lpstr>
      <vt:lpstr>Melihat Daftar Tabel pada Suatu DB</vt:lpstr>
      <vt:lpstr>Melihat Struktur Tabel</vt:lpstr>
      <vt:lpstr>Mengubah Nama Tabel</vt:lpstr>
      <vt:lpstr>Tipe Data di MySQL</vt:lpstr>
      <vt:lpstr>Tipe Data di MySQL: Numeric</vt:lpstr>
      <vt:lpstr>Tipe Data di MySQL: Numeric</vt:lpstr>
      <vt:lpstr>Tipe Data di MySQL: Date &amp; Time</vt:lpstr>
      <vt:lpstr>Tipe Data di MySQL: String</vt:lpstr>
      <vt:lpstr>Mengubah Struktur Tabel</vt:lpstr>
      <vt:lpstr>Implementasi</vt:lpstr>
      <vt:lpstr>Menghapus Tabel</vt:lpstr>
      <vt:lpstr>Menghapus 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DDL</dc:title>
  <dc:creator>Khoirul Umam</dc:creator>
  <cp:lastModifiedBy>Khoirul Umam</cp:lastModifiedBy>
  <cp:revision>39</cp:revision>
  <dcterms:created xsi:type="dcterms:W3CDTF">2016-02-11T03:38:58Z</dcterms:created>
  <dcterms:modified xsi:type="dcterms:W3CDTF">2017-02-13T15:01:48Z</dcterms:modified>
</cp:coreProperties>
</file>