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80" r:id="rId18"/>
    <p:sldId id="271" r:id="rId19"/>
    <p:sldId id="272" r:id="rId20"/>
    <p:sldId id="279" r:id="rId21"/>
    <p:sldId id="281" r:id="rId22"/>
    <p:sldId id="273" r:id="rId23"/>
    <p:sldId id="274" r:id="rId24"/>
    <p:sldId id="275" r:id="rId25"/>
    <p:sldId id="276" r:id="rId26"/>
    <p:sldId id="277" r:id="rId27"/>
    <p:sldId id="282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5C219-9F0D-4854-A62D-DB33303CDB2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9FF9064-58D5-4541-B1B9-4F90AC5D3DAE}">
      <dgm:prSet phldrT="[Text]"/>
      <dgm:spPr/>
      <dgm:t>
        <a:bodyPr/>
        <a:lstStyle/>
        <a:p>
          <a:r>
            <a:rPr lang="id-ID" dirty="0" smtClean="0"/>
            <a:t>DML</a:t>
          </a:r>
          <a:endParaRPr lang="id-ID" dirty="0"/>
        </a:p>
      </dgm:t>
    </dgm:pt>
    <dgm:pt modelId="{54B2DBCE-D8CF-43A7-A9E8-DDFA6ECD43BC}" type="parTrans" cxnId="{201236AD-FC66-448F-B539-563F2B78F4D4}">
      <dgm:prSet/>
      <dgm:spPr/>
      <dgm:t>
        <a:bodyPr/>
        <a:lstStyle/>
        <a:p>
          <a:endParaRPr lang="id-ID"/>
        </a:p>
      </dgm:t>
    </dgm:pt>
    <dgm:pt modelId="{AA7A50CA-8F20-4751-AC0A-66CEA1A8105E}" type="sibTrans" cxnId="{201236AD-FC66-448F-B539-563F2B78F4D4}">
      <dgm:prSet/>
      <dgm:spPr/>
      <dgm:t>
        <a:bodyPr/>
        <a:lstStyle/>
        <a:p>
          <a:endParaRPr lang="id-ID"/>
        </a:p>
      </dgm:t>
    </dgm:pt>
    <dgm:pt modelId="{00C7F977-AD71-483A-AE98-B324BDC79F32}">
      <dgm:prSet phldrT="[Text]" custT="1"/>
      <dgm:spPr/>
      <dgm:t>
        <a:bodyPr/>
        <a:lstStyle/>
        <a:p>
          <a:r>
            <a:rPr lang="id-ID" sz="2000" dirty="0" smtClean="0"/>
            <a:t>INSERT</a:t>
          </a:r>
          <a:endParaRPr lang="id-ID" sz="1900" dirty="0"/>
        </a:p>
      </dgm:t>
    </dgm:pt>
    <dgm:pt modelId="{70B2982D-8167-4F35-9F74-4AC4AD4A7DB4}" type="parTrans" cxnId="{E108D686-200F-44E5-AD2E-1663A077F1D3}">
      <dgm:prSet/>
      <dgm:spPr/>
      <dgm:t>
        <a:bodyPr/>
        <a:lstStyle/>
        <a:p>
          <a:endParaRPr lang="id-ID"/>
        </a:p>
      </dgm:t>
    </dgm:pt>
    <dgm:pt modelId="{DE2F9100-9D11-433E-B9D8-10973EAE0D9A}" type="sibTrans" cxnId="{E108D686-200F-44E5-AD2E-1663A077F1D3}">
      <dgm:prSet/>
      <dgm:spPr/>
      <dgm:t>
        <a:bodyPr/>
        <a:lstStyle/>
        <a:p>
          <a:endParaRPr lang="id-ID"/>
        </a:p>
      </dgm:t>
    </dgm:pt>
    <dgm:pt modelId="{3334C783-47FC-4D30-B57B-46AF1156960A}">
      <dgm:prSet phldrT="[Text]" custT="1"/>
      <dgm:spPr/>
      <dgm:t>
        <a:bodyPr/>
        <a:lstStyle/>
        <a:p>
          <a:r>
            <a:rPr lang="id-ID" sz="2000" dirty="0" smtClean="0"/>
            <a:t>SELECT</a:t>
          </a:r>
          <a:endParaRPr lang="id-ID" sz="1900" dirty="0"/>
        </a:p>
      </dgm:t>
    </dgm:pt>
    <dgm:pt modelId="{D4C5E964-FB1F-4D05-9C89-A63C070E720C}" type="parTrans" cxnId="{AA9D9D0B-7BC5-48B1-9291-9365F634D2B3}">
      <dgm:prSet/>
      <dgm:spPr/>
      <dgm:t>
        <a:bodyPr/>
        <a:lstStyle/>
        <a:p>
          <a:endParaRPr lang="id-ID"/>
        </a:p>
      </dgm:t>
    </dgm:pt>
    <dgm:pt modelId="{A2D05DED-4F56-4E25-8F95-92B7F0726FAF}" type="sibTrans" cxnId="{AA9D9D0B-7BC5-48B1-9291-9365F634D2B3}">
      <dgm:prSet/>
      <dgm:spPr/>
      <dgm:t>
        <a:bodyPr/>
        <a:lstStyle/>
        <a:p>
          <a:endParaRPr lang="id-ID"/>
        </a:p>
      </dgm:t>
    </dgm:pt>
    <dgm:pt modelId="{91F7CA99-CF8C-4894-8244-F81E149B715B}">
      <dgm:prSet phldrT="[Text]" custT="1"/>
      <dgm:spPr/>
      <dgm:t>
        <a:bodyPr/>
        <a:lstStyle/>
        <a:p>
          <a:r>
            <a:rPr lang="id-ID" sz="1800" dirty="0" smtClean="0"/>
            <a:t>UPDATE</a:t>
          </a:r>
          <a:endParaRPr lang="id-ID" sz="1900" dirty="0"/>
        </a:p>
      </dgm:t>
    </dgm:pt>
    <dgm:pt modelId="{E94938B2-0678-4C97-AD83-9A2573AB372C}" type="parTrans" cxnId="{277CCBA5-35FC-4924-ADA0-13A5687D1D63}">
      <dgm:prSet/>
      <dgm:spPr/>
      <dgm:t>
        <a:bodyPr/>
        <a:lstStyle/>
        <a:p>
          <a:endParaRPr lang="id-ID"/>
        </a:p>
      </dgm:t>
    </dgm:pt>
    <dgm:pt modelId="{BC5F1755-4576-46CD-8EED-B5A87EE6CE7D}" type="sibTrans" cxnId="{277CCBA5-35FC-4924-ADA0-13A5687D1D63}">
      <dgm:prSet/>
      <dgm:spPr/>
      <dgm:t>
        <a:bodyPr/>
        <a:lstStyle/>
        <a:p>
          <a:endParaRPr lang="id-ID"/>
        </a:p>
      </dgm:t>
    </dgm:pt>
    <dgm:pt modelId="{726A5297-A397-4B73-A92A-622D38926A17}">
      <dgm:prSet phldrT="[Text]" custT="1"/>
      <dgm:spPr/>
      <dgm:t>
        <a:bodyPr/>
        <a:lstStyle/>
        <a:p>
          <a:r>
            <a:rPr lang="id-ID" sz="2000" dirty="0" smtClean="0"/>
            <a:t>DELETE</a:t>
          </a:r>
          <a:endParaRPr lang="id-ID" sz="2100" dirty="0"/>
        </a:p>
      </dgm:t>
    </dgm:pt>
    <dgm:pt modelId="{003B36F7-12E8-4B12-B172-DA155DF43F9C}" type="parTrans" cxnId="{ADC59257-913D-4F61-BC63-886CFDA243E5}">
      <dgm:prSet/>
      <dgm:spPr/>
      <dgm:t>
        <a:bodyPr/>
        <a:lstStyle/>
        <a:p>
          <a:endParaRPr lang="id-ID"/>
        </a:p>
      </dgm:t>
    </dgm:pt>
    <dgm:pt modelId="{26ADD515-0BA3-4F56-BA9C-1B0648F930EE}" type="sibTrans" cxnId="{ADC59257-913D-4F61-BC63-886CFDA243E5}">
      <dgm:prSet/>
      <dgm:spPr/>
      <dgm:t>
        <a:bodyPr/>
        <a:lstStyle/>
        <a:p>
          <a:endParaRPr lang="id-ID"/>
        </a:p>
      </dgm:t>
    </dgm:pt>
    <dgm:pt modelId="{81B8795D-665D-4C1D-B42F-B4C69C16B387}" type="pres">
      <dgm:prSet presAssocID="{0265C219-9F0D-4854-A62D-DB33303CDB2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D6B7B33-9350-4744-A73B-3A888B916C5F}" type="pres">
      <dgm:prSet presAssocID="{19FF9064-58D5-4541-B1B9-4F90AC5D3DAE}" presName="centerShape" presStyleLbl="node0" presStyleIdx="0" presStyleCnt="1"/>
      <dgm:spPr/>
      <dgm:t>
        <a:bodyPr/>
        <a:lstStyle/>
        <a:p>
          <a:endParaRPr lang="id-ID"/>
        </a:p>
      </dgm:t>
    </dgm:pt>
    <dgm:pt modelId="{08B555C3-20B5-44AF-A7B7-E42D4550AFF9}" type="pres">
      <dgm:prSet presAssocID="{70B2982D-8167-4F35-9F74-4AC4AD4A7DB4}" presName="parTrans" presStyleLbl="sibTrans2D1" presStyleIdx="0" presStyleCnt="4"/>
      <dgm:spPr/>
      <dgm:t>
        <a:bodyPr/>
        <a:lstStyle/>
        <a:p>
          <a:endParaRPr lang="id-ID"/>
        </a:p>
      </dgm:t>
    </dgm:pt>
    <dgm:pt modelId="{A2C11B74-4D35-4963-BB9D-6BCAAC055225}" type="pres">
      <dgm:prSet presAssocID="{70B2982D-8167-4F35-9F74-4AC4AD4A7DB4}" presName="connectorText" presStyleLbl="sibTrans2D1" presStyleIdx="0" presStyleCnt="4"/>
      <dgm:spPr/>
      <dgm:t>
        <a:bodyPr/>
        <a:lstStyle/>
        <a:p>
          <a:endParaRPr lang="id-ID"/>
        </a:p>
      </dgm:t>
    </dgm:pt>
    <dgm:pt modelId="{CCA96507-AA26-423B-903A-7D928A9487D9}" type="pres">
      <dgm:prSet presAssocID="{00C7F977-AD71-483A-AE98-B324BDC79F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BCE4058-EE5C-4BD1-BABB-396499EF78A9}" type="pres">
      <dgm:prSet presAssocID="{D4C5E964-FB1F-4D05-9C89-A63C070E720C}" presName="parTrans" presStyleLbl="sibTrans2D1" presStyleIdx="1" presStyleCnt="4"/>
      <dgm:spPr/>
      <dgm:t>
        <a:bodyPr/>
        <a:lstStyle/>
        <a:p>
          <a:endParaRPr lang="id-ID"/>
        </a:p>
      </dgm:t>
    </dgm:pt>
    <dgm:pt modelId="{2BE309A4-B4E1-4E39-B1E6-B0A6608254FB}" type="pres">
      <dgm:prSet presAssocID="{D4C5E964-FB1F-4D05-9C89-A63C070E720C}" presName="connectorText" presStyleLbl="sibTrans2D1" presStyleIdx="1" presStyleCnt="4"/>
      <dgm:spPr/>
      <dgm:t>
        <a:bodyPr/>
        <a:lstStyle/>
        <a:p>
          <a:endParaRPr lang="id-ID"/>
        </a:p>
      </dgm:t>
    </dgm:pt>
    <dgm:pt modelId="{B7491E2A-61BC-488B-8F39-29CBF3755009}" type="pres">
      <dgm:prSet presAssocID="{3334C783-47FC-4D30-B57B-46AF1156960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849EC93-7ED6-477C-80D7-7F7604240009}" type="pres">
      <dgm:prSet presAssocID="{E94938B2-0678-4C97-AD83-9A2573AB372C}" presName="parTrans" presStyleLbl="sibTrans2D1" presStyleIdx="2" presStyleCnt="4"/>
      <dgm:spPr/>
      <dgm:t>
        <a:bodyPr/>
        <a:lstStyle/>
        <a:p>
          <a:endParaRPr lang="id-ID"/>
        </a:p>
      </dgm:t>
    </dgm:pt>
    <dgm:pt modelId="{755900E7-4630-4326-8C47-90DB5E92E8E0}" type="pres">
      <dgm:prSet presAssocID="{E94938B2-0678-4C97-AD83-9A2573AB372C}" presName="connectorText" presStyleLbl="sibTrans2D1" presStyleIdx="2" presStyleCnt="4"/>
      <dgm:spPr/>
      <dgm:t>
        <a:bodyPr/>
        <a:lstStyle/>
        <a:p>
          <a:endParaRPr lang="id-ID"/>
        </a:p>
      </dgm:t>
    </dgm:pt>
    <dgm:pt modelId="{5DD3FE6A-A4A8-43DF-B1B3-7FF10842307C}" type="pres">
      <dgm:prSet presAssocID="{91F7CA99-CF8C-4894-8244-F81E149B715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707424-846E-4C33-A783-35909E97E020}" type="pres">
      <dgm:prSet presAssocID="{003B36F7-12E8-4B12-B172-DA155DF43F9C}" presName="parTrans" presStyleLbl="sibTrans2D1" presStyleIdx="3" presStyleCnt="4"/>
      <dgm:spPr/>
      <dgm:t>
        <a:bodyPr/>
        <a:lstStyle/>
        <a:p>
          <a:endParaRPr lang="id-ID"/>
        </a:p>
      </dgm:t>
    </dgm:pt>
    <dgm:pt modelId="{9BC064AE-220C-42BE-BBE5-5291BF06C64A}" type="pres">
      <dgm:prSet presAssocID="{003B36F7-12E8-4B12-B172-DA155DF43F9C}" presName="connectorText" presStyleLbl="sibTrans2D1" presStyleIdx="3" presStyleCnt="4"/>
      <dgm:spPr/>
      <dgm:t>
        <a:bodyPr/>
        <a:lstStyle/>
        <a:p>
          <a:endParaRPr lang="id-ID"/>
        </a:p>
      </dgm:t>
    </dgm:pt>
    <dgm:pt modelId="{F0EE6465-A0E3-4D67-A481-81C7C3A0012F}" type="pres">
      <dgm:prSet presAssocID="{726A5297-A397-4B73-A92A-622D38926A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2E87BE6-0B5B-45F0-8F4C-03120D0234D8}" type="presOf" srcId="{D4C5E964-FB1F-4D05-9C89-A63C070E720C}" destId="{EBCE4058-EE5C-4BD1-BABB-396499EF78A9}" srcOrd="0" destOrd="0" presId="urn:microsoft.com/office/officeart/2005/8/layout/radial5"/>
    <dgm:cxn modelId="{E108D686-200F-44E5-AD2E-1663A077F1D3}" srcId="{19FF9064-58D5-4541-B1B9-4F90AC5D3DAE}" destId="{00C7F977-AD71-483A-AE98-B324BDC79F32}" srcOrd="0" destOrd="0" parTransId="{70B2982D-8167-4F35-9F74-4AC4AD4A7DB4}" sibTransId="{DE2F9100-9D11-433E-B9D8-10973EAE0D9A}"/>
    <dgm:cxn modelId="{2615682B-91D0-4DB1-BAFE-895E190AC5BF}" type="presOf" srcId="{00C7F977-AD71-483A-AE98-B324BDC79F32}" destId="{CCA96507-AA26-423B-903A-7D928A9487D9}" srcOrd="0" destOrd="0" presId="urn:microsoft.com/office/officeart/2005/8/layout/radial5"/>
    <dgm:cxn modelId="{A3CE64AC-402C-4543-86D1-5107BE3FCD6E}" type="presOf" srcId="{91F7CA99-CF8C-4894-8244-F81E149B715B}" destId="{5DD3FE6A-A4A8-43DF-B1B3-7FF10842307C}" srcOrd="0" destOrd="0" presId="urn:microsoft.com/office/officeart/2005/8/layout/radial5"/>
    <dgm:cxn modelId="{201236AD-FC66-448F-B539-563F2B78F4D4}" srcId="{0265C219-9F0D-4854-A62D-DB33303CDB22}" destId="{19FF9064-58D5-4541-B1B9-4F90AC5D3DAE}" srcOrd="0" destOrd="0" parTransId="{54B2DBCE-D8CF-43A7-A9E8-DDFA6ECD43BC}" sibTransId="{AA7A50CA-8F20-4751-AC0A-66CEA1A8105E}"/>
    <dgm:cxn modelId="{E57AF074-3258-40A0-922C-84692AAF9CBD}" type="presOf" srcId="{003B36F7-12E8-4B12-B172-DA155DF43F9C}" destId="{9E707424-846E-4C33-A783-35909E97E020}" srcOrd="0" destOrd="0" presId="urn:microsoft.com/office/officeart/2005/8/layout/radial5"/>
    <dgm:cxn modelId="{39B0BCB8-1757-4414-9F61-92284819B5D0}" type="presOf" srcId="{70B2982D-8167-4F35-9F74-4AC4AD4A7DB4}" destId="{A2C11B74-4D35-4963-BB9D-6BCAAC055225}" srcOrd="1" destOrd="0" presId="urn:microsoft.com/office/officeart/2005/8/layout/radial5"/>
    <dgm:cxn modelId="{1550FEF2-7EC9-4697-B124-EB9A3CC1147B}" type="presOf" srcId="{3334C783-47FC-4D30-B57B-46AF1156960A}" destId="{B7491E2A-61BC-488B-8F39-29CBF3755009}" srcOrd="0" destOrd="0" presId="urn:microsoft.com/office/officeart/2005/8/layout/radial5"/>
    <dgm:cxn modelId="{ADC59257-913D-4F61-BC63-886CFDA243E5}" srcId="{19FF9064-58D5-4541-B1B9-4F90AC5D3DAE}" destId="{726A5297-A397-4B73-A92A-622D38926A17}" srcOrd="3" destOrd="0" parTransId="{003B36F7-12E8-4B12-B172-DA155DF43F9C}" sibTransId="{26ADD515-0BA3-4F56-BA9C-1B0648F930EE}"/>
    <dgm:cxn modelId="{CF99C325-AE57-4409-B2E4-54F8F103F39F}" type="presOf" srcId="{0265C219-9F0D-4854-A62D-DB33303CDB22}" destId="{81B8795D-665D-4C1D-B42F-B4C69C16B387}" srcOrd="0" destOrd="0" presId="urn:microsoft.com/office/officeart/2005/8/layout/radial5"/>
    <dgm:cxn modelId="{24D444CA-17E1-4DE6-B9A9-55444BA5B77F}" type="presOf" srcId="{E94938B2-0678-4C97-AD83-9A2573AB372C}" destId="{6849EC93-7ED6-477C-80D7-7F7604240009}" srcOrd="0" destOrd="0" presId="urn:microsoft.com/office/officeart/2005/8/layout/radial5"/>
    <dgm:cxn modelId="{7A447B9D-4678-4221-8C03-ECCFCE9028EA}" type="presOf" srcId="{19FF9064-58D5-4541-B1B9-4F90AC5D3DAE}" destId="{9D6B7B33-9350-4744-A73B-3A888B916C5F}" srcOrd="0" destOrd="0" presId="urn:microsoft.com/office/officeart/2005/8/layout/radial5"/>
    <dgm:cxn modelId="{5C0E031A-6947-4128-803B-D033A91C62E3}" type="presOf" srcId="{E94938B2-0678-4C97-AD83-9A2573AB372C}" destId="{755900E7-4630-4326-8C47-90DB5E92E8E0}" srcOrd="1" destOrd="0" presId="urn:microsoft.com/office/officeart/2005/8/layout/radial5"/>
    <dgm:cxn modelId="{277CCBA5-35FC-4924-ADA0-13A5687D1D63}" srcId="{19FF9064-58D5-4541-B1B9-4F90AC5D3DAE}" destId="{91F7CA99-CF8C-4894-8244-F81E149B715B}" srcOrd="2" destOrd="0" parTransId="{E94938B2-0678-4C97-AD83-9A2573AB372C}" sibTransId="{BC5F1755-4576-46CD-8EED-B5A87EE6CE7D}"/>
    <dgm:cxn modelId="{85C8E745-DFD6-4447-9788-A7733DA9B7B0}" type="presOf" srcId="{003B36F7-12E8-4B12-B172-DA155DF43F9C}" destId="{9BC064AE-220C-42BE-BBE5-5291BF06C64A}" srcOrd="1" destOrd="0" presId="urn:microsoft.com/office/officeart/2005/8/layout/radial5"/>
    <dgm:cxn modelId="{1D9C5A7C-E584-4DAE-BFBE-7DBE02389574}" type="presOf" srcId="{726A5297-A397-4B73-A92A-622D38926A17}" destId="{F0EE6465-A0E3-4D67-A481-81C7C3A0012F}" srcOrd="0" destOrd="0" presId="urn:microsoft.com/office/officeart/2005/8/layout/radial5"/>
    <dgm:cxn modelId="{CB2046FD-2F79-441D-BA3A-9E14623FC57F}" type="presOf" srcId="{70B2982D-8167-4F35-9F74-4AC4AD4A7DB4}" destId="{08B555C3-20B5-44AF-A7B7-E42D4550AFF9}" srcOrd="0" destOrd="0" presId="urn:microsoft.com/office/officeart/2005/8/layout/radial5"/>
    <dgm:cxn modelId="{451A9408-2F9F-4F2C-9FCD-E7E038E80E6B}" type="presOf" srcId="{D4C5E964-FB1F-4D05-9C89-A63C070E720C}" destId="{2BE309A4-B4E1-4E39-B1E6-B0A6608254FB}" srcOrd="1" destOrd="0" presId="urn:microsoft.com/office/officeart/2005/8/layout/radial5"/>
    <dgm:cxn modelId="{AA9D9D0B-7BC5-48B1-9291-9365F634D2B3}" srcId="{19FF9064-58D5-4541-B1B9-4F90AC5D3DAE}" destId="{3334C783-47FC-4D30-B57B-46AF1156960A}" srcOrd="1" destOrd="0" parTransId="{D4C5E964-FB1F-4D05-9C89-A63C070E720C}" sibTransId="{A2D05DED-4F56-4E25-8F95-92B7F0726FAF}"/>
    <dgm:cxn modelId="{242F4CB3-16F5-4A7B-A13F-B76D6E6473DF}" type="presParOf" srcId="{81B8795D-665D-4C1D-B42F-B4C69C16B387}" destId="{9D6B7B33-9350-4744-A73B-3A888B916C5F}" srcOrd="0" destOrd="0" presId="urn:microsoft.com/office/officeart/2005/8/layout/radial5"/>
    <dgm:cxn modelId="{88B7193B-2255-4DC7-9871-9C395C659899}" type="presParOf" srcId="{81B8795D-665D-4C1D-B42F-B4C69C16B387}" destId="{08B555C3-20B5-44AF-A7B7-E42D4550AFF9}" srcOrd="1" destOrd="0" presId="urn:microsoft.com/office/officeart/2005/8/layout/radial5"/>
    <dgm:cxn modelId="{2A33A45E-0200-4CFF-AA2F-ADD5F18ACB49}" type="presParOf" srcId="{08B555C3-20B5-44AF-A7B7-E42D4550AFF9}" destId="{A2C11B74-4D35-4963-BB9D-6BCAAC055225}" srcOrd="0" destOrd="0" presId="urn:microsoft.com/office/officeart/2005/8/layout/radial5"/>
    <dgm:cxn modelId="{297B782E-1EFA-4B44-BAD4-4091FB4CA290}" type="presParOf" srcId="{81B8795D-665D-4C1D-B42F-B4C69C16B387}" destId="{CCA96507-AA26-423B-903A-7D928A9487D9}" srcOrd="2" destOrd="0" presId="urn:microsoft.com/office/officeart/2005/8/layout/radial5"/>
    <dgm:cxn modelId="{9A24E147-FB65-46C4-850D-E0CEA6CD90A4}" type="presParOf" srcId="{81B8795D-665D-4C1D-B42F-B4C69C16B387}" destId="{EBCE4058-EE5C-4BD1-BABB-396499EF78A9}" srcOrd="3" destOrd="0" presId="urn:microsoft.com/office/officeart/2005/8/layout/radial5"/>
    <dgm:cxn modelId="{92F333FD-58F2-4173-8E69-3B0BE2801500}" type="presParOf" srcId="{EBCE4058-EE5C-4BD1-BABB-396499EF78A9}" destId="{2BE309A4-B4E1-4E39-B1E6-B0A6608254FB}" srcOrd="0" destOrd="0" presId="urn:microsoft.com/office/officeart/2005/8/layout/radial5"/>
    <dgm:cxn modelId="{2A6206ED-61A7-4DDD-9369-238755E57367}" type="presParOf" srcId="{81B8795D-665D-4C1D-B42F-B4C69C16B387}" destId="{B7491E2A-61BC-488B-8F39-29CBF3755009}" srcOrd="4" destOrd="0" presId="urn:microsoft.com/office/officeart/2005/8/layout/radial5"/>
    <dgm:cxn modelId="{5DCD381C-14CB-46AD-A4AA-9DE0BA8376A9}" type="presParOf" srcId="{81B8795D-665D-4C1D-B42F-B4C69C16B387}" destId="{6849EC93-7ED6-477C-80D7-7F7604240009}" srcOrd="5" destOrd="0" presId="urn:microsoft.com/office/officeart/2005/8/layout/radial5"/>
    <dgm:cxn modelId="{5D2AB067-60BB-469F-83C5-25C5C3AB1E38}" type="presParOf" srcId="{6849EC93-7ED6-477C-80D7-7F7604240009}" destId="{755900E7-4630-4326-8C47-90DB5E92E8E0}" srcOrd="0" destOrd="0" presId="urn:microsoft.com/office/officeart/2005/8/layout/radial5"/>
    <dgm:cxn modelId="{B52C029F-C05F-4401-8E81-2946B954383A}" type="presParOf" srcId="{81B8795D-665D-4C1D-B42F-B4C69C16B387}" destId="{5DD3FE6A-A4A8-43DF-B1B3-7FF10842307C}" srcOrd="6" destOrd="0" presId="urn:microsoft.com/office/officeart/2005/8/layout/radial5"/>
    <dgm:cxn modelId="{D28DD1EF-753F-4825-B3E9-D5DBE0E2B514}" type="presParOf" srcId="{81B8795D-665D-4C1D-B42F-B4C69C16B387}" destId="{9E707424-846E-4C33-A783-35909E97E020}" srcOrd="7" destOrd="0" presId="urn:microsoft.com/office/officeart/2005/8/layout/radial5"/>
    <dgm:cxn modelId="{8CA9DF89-C94E-47CF-885F-37A318FAF1C1}" type="presParOf" srcId="{9E707424-846E-4C33-A783-35909E97E020}" destId="{9BC064AE-220C-42BE-BBE5-5291BF06C64A}" srcOrd="0" destOrd="0" presId="urn:microsoft.com/office/officeart/2005/8/layout/radial5"/>
    <dgm:cxn modelId="{7132008B-616A-4C73-8C05-ED86C36A1FC7}" type="presParOf" srcId="{81B8795D-665D-4C1D-B42F-B4C69C16B387}" destId="{F0EE6465-A0E3-4D67-A481-81C7C3A0012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756E7-810F-4153-8CA4-81A118C9079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0A188D7-E94C-466E-A420-55DD914B7EDD}">
      <dgm:prSet phldrT="[Text]"/>
      <dgm:spPr/>
      <dgm:t>
        <a:bodyPr/>
        <a:lstStyle/>
        <a:p>
          <a:r>
            <a:rPr lang="id-ID" dirty="0" smtClean="0"/>
            <a:t>=</a:t>
          </a:r>
          <a:endParaRPr lang="id-ID" dirty="0"/>
        </a:p>
      </dgm:t>
    </dgm:pt>
    <dgm:pt modelId="{83396765-B748-4A1A-A981-B68B7042D92F}" type="parTrans" cxnId="{F8696359-CD40-49E5-B56B-E2B59DACD79A}">
      <dgm:prSet/>
      <dgm:spPr/>
      <dgm:t>
        <a:bodyPr/>
        <a:lstStyle/>
        <a:p>
          <a:endParaRPr lang="id-ID"/>
        </a:p>
      </dgm:t>
    </dgm:pt>
    <dgm:pt modelId="{C9FFF0AF-28F9-40E4-B3E1-E4C8D3965A8C}" type="sibTrans" cxnId="{F8696359-CD40-49E5-B56B-E2B59DACD79A}">
      <dgm:prSet/>
      <dgm:spPr/>
      <dgm:t>
        <a:bodyPr/>
        <a:lstStyle/>
        <a:p>
          <a:endParaRPr lang="id-ID"/>
        </a:p>
      </dgm:t>
    </dgm:pt>
    <dgm:pt modelId="{E5486D2B-E20F-46BF-9BD3-62E7549DEE63}">
      <dgm:prSet phldrT="[Text]"/>
      <dgm:spPr/>
      <dgm:t>
        <a:bodyPr/>
        <a:lstStyle/>
        <a:p>
          <a:r>
            <a:rPr lang="id-ID" dirty="0" smtClean="0"/>
            <a:t>Sama dengan</a:t>
          </a:r>
          <a:endParaRPr lang="id-ID" dirty="0"/>
        </a:p>
      </dgm:t>
    </dgm:pt>
    <dgm:pt modelId="{EEE062D9-ADBD-4C72-B86B-4A864DCEA68C}" type="parTrans" cxnId="{6BC77AA3-7D87-429D-8BEB-5435F2542250}">
      <dgm:prSet/>
      <dgm:spPr/>
      <dgm:t>
        <a:bodyPr/>
        <a:lstStyle/>
        <a:p>
          <a:endParaRPr lang="id-ID"/>
        </a:p>
      </dgm:t>
    </dgm:pt>
    <dgm:pt modelId="{2AB4E874-33A6-48F7-8722-5DACD1C490BF}" type="sibTrans" cxnId="{6BC77AA3-7D87-429D-8BEB-5435F2542250}">
      <dgm:prSet/>
      <dgm:spPr/>
      <dgm:t>
        <a:bodyPr/>
        <a:lstStyle/>
        <a:p>
          <a:endParaRPr lang="id-ID"/>
        </a:p>
      </dgm:t>
    </dgm:pt>
    <dgm:pt modelId="{B3739E63-8185-40CC-AA02-8D703E84C7E5}">
      <dgm:prSet phldrT="[Text]"/>
      <dgm:spPr/>
      <dgm:t>
        <a:bodyPr/>
        <a:lstStyle/>
        <a:p>
          <a:r>
            <a:rPr lang="id-ID" dirty="0" smtClean="0"/>
            <a:t>&gt;</a:t>
          </a:r>
          <a:endParaRPr lang="id-ID" dirty="0"/>
        </a:p>
      </dgm:t>
    </dgm:pt>
    <dgm:pt modelId="{BB818106-498F-4A6E-859D-DBEEEE868C9A}" type="parTrans" cxnId="{0340AED0-D7E0-4656-9F12-431E23898785}">
      <dgm:prSet/>
      <dgm:spPr/>
      <dgm:t>
        <a:bodyPr/>
        <a:lstStyle/>
        <a:p>
          <a:endParaRPr lang="id-ID"/>
        </a:p>
      </dgm:t>
    </dgm:pt>
    <dgm:pt modelId="{902A5355-76E6-449F-9AA6-DCB36E881621}" type="sibTrans" cxnId="{0340AED0-D7E0-4656-9F12-431E23898785}">
      <dgm:prSet/>
      <dgm:spPr/>
      <dgm:t>
        <a:bodyPr/>
        <a:lstStyle/>
        <a:p>
          <a:endParaRPr lang="id-ID"/>
        </a:p>
      </dgm:t>
    </dgm:pt>
    <dgm:pt modelId="{594F5A63-10B4-470E-9E1D-ADB67E108EEA}">
      <dgm:prSet phldrT="[Text]"/>
      <dgm:spPr/>
      <dgm:t>
        <a:bodyPr/>
        <a:lstStyle/>
        <a:p>
          <a:r>
            <a:rPr lang="id-ID" dirty="0" smtClean="0"/>
            <a:t>&lt;</a:t>
          </a:r>
          <a:endParaRPr lang="id-ID" dirty="0"/>
        </a:p>
      </dgm:t>
    </dgm:pt>
    <dgm:pt modelId="{CB52D9D2-D981-4D62-8B07-745790158D22}" type="parTrans" cxnId="{F68E6C1C-FFF8-4034-AB2B-6229B2FEA87D}">
      <dgm:prSet/>
      <dgm:spPr/>
      <dgm:t>
        <a:bodyPr/>
        <a:lstStyle/>
        <a:p>
          <a:endParaRPr lang="id-ID"/>
        </a:p>
      </dgm:t>
    </dgm:pt>
    <dgm:pt modelId="{73E8D66F-E663-4596-BC5A-3FA62CEBE451}" type="sibTrans" cxnId="{F68E6C1C-FFF8-4034-AB2B-6229B2FEA87D}">
      <dgm:prSet/>
      <dgm:spPr/>
      <dgm:t>
        <a:bodyPr/>
        <a:lstStyle/>
        <a:p>
          <a:endParaRPr lang="id-ID"/>
        </a:p>
      </dgm:t>
    </dgm:pt>
    <dgm:pt modelId="{272F0ECE-DFFC-4244-8078-C97E7E233E2B}">
      <dgm:prSet phldrT="[Text]"/>
      <dgm:spPr/>
      <dgm:t>
        <a:bodyPr/>
        <a:lstStyle/>
        <a:p>
          <a:r>
            <a:rPr lang="id-ID" dirty="0" smtClean="0"/>
            <a:t>Kurang dari</a:t>
          </a:r>
          <a:endParaRPr lang="id-ID" dirty="0"/>
        </a:p>
      </dgm:t>
    </dgm:pt>
    <dgm:pt modelId="{B04BFEC0-860E-4BE4-AE99-F926628BFECE}" type="parTrans" cxnId="{44F8F106-F960-4246-A822-59919DBE4560}">
      <dgm:prSet/>
      <dgm:spPr/>
      <dgm:t>
        <a:bodyPr/>
        <a:lstStyle/>
        <a:p>
          <a:endParaRPr lang="id-ID"/>
        </a:p>
      </dgm:t>
    </dgm:pt>
    <dgm:pt modelId="{579F869D-CE89-43EB-BB3B-367147BFEE4D}" type="sibTrans" cxnId="{44F8F106-F960-4246-A822-59919DBE4560}">
      <dgm:prSet/>
      <dgm:spPr/>
      <dgm:t>
        <a:bodyPr/>
        <a:lstStyle/>
        <a:p>
          <a:endParaRPr lang="id-ID"/>
        </a:p>
      </dgm:t>
    </dgm:pt>
    <dgm:pt modelId="{50BAC17E-6806-4AA4-92BE-FB8B23167B6C}">
      <dgm:prSet phldrT="[Text]"/>
      <dgm:spPr/>
      <dgm:t>
        <a:bodyPr/>
        <a:lstStyle/>
        <a:p>
          <a:r>
            <a:rPr lang="id-ID" dirty="0" smtClean="0"/>
            <a:t>&gt;=</a:t>
          </a:r>
          <a:endParaRPr lang="id-ID" dirty="0"/>
        </a:p>
      </dgm:t>
    </dgm:pt>
    <dgm:pt modelId="{905BB421-5C98-4BEB-9D26-3E2AFD8AC3FA}" type="parTrans" cxnId="{53E09B80-0341-4896-A39C-6E3888337D58}">
      <dgm:prSet/>
      <dgm:spPr/>
      <dgm:t>
        <a:bodyPr/>
        <a:lstStyle/>
        <a:p>
          <a:endParaRPr lang="id-ID"/>
        </a:p>
      </dgm:t>
    </dgm:pt>
    <dgm:pt modelId="{3A354D29-EC62-4727-8DCD-A3B664220488}" type="sibTrans" cxnId="{53E09B80-0341-4896-A39C-6E3888337D58}">
      <dgm:prSet/>
      <dgm:spPr/>
      <dgm:t>
        <a:bodyPr/>
        <a:lstStyle/>
        <a:p>
          <a:endParaRPr lang="id-ID"/>
        </a:p>
      </dgm:t>
    </dgm:pt>
    <dgm:pt modelId="{C44A407F-3D7B-48D8-AB8A-F4498F0CC524}">
      <dgm:prSet phldrT="[Text]"/>
      <dgm:spPr/>
      <dgm:t>
        <a:bodyPr/>
        <a:lstStyle/>
        <a:p>
          <a:r>
            <a:rPr lang="id-ID" dirty="0" smtClean="0"/>
            <a:t>&lt;=</a:t>
          </a:r>
          <a:endParaRPr lang="id-ID" dirty="0"/>
        </a:p>
      </dgm:t>
    </dgm:pt>
    <dgm:pt modelId="{3E78E197-8D8D-424B-AE07-90CC0A06C89F}" type="parTrans" cxnId="{F36A772E-FE19-40E0-9DD5-061B0B69020E}">
      <dgm:prSet/>
      <dgm:spPr/>
      <dgm:t>
        <a:bodyPr/>
        <a:lstStyle/>
        <a:p>
          <a:endParaRPr lang="id-ID"/>
        </a:p>
      </dgm:t>
    </dgm:pt>
    <dgm:pt modelId="{F82F9011-8AEC-4FEC-9D3A-F1302EC35AA1}" type="sibTrans" cxnId="{F36A772E-FE19-40E0-9DD5-061B0B69020E}">
      <dgm:prSet/>
      <dgm:spPr/>
      <dgm:t>
        <a:bodyPr/>
        <a:lstStyle/>
        <a:p>
          <a:endParaRPr lang="id-ID"/>
        </a:p>
      </dgm:t>
    </dgm:pt>
    <dgm:pt modelId="{DFD3AA00-893D-4D86-848A-640DD458CB57}">
      <dgm:prSet phldrT="[Text]"/>
      <dgm:spPr/>
      <dgm:t>
        <a:bodyPr/>
        <a:lstStyle/>
        <a:p>
          <a:r>
            <a:rPr lang="id-ID" dirty="0" smtClean="0"/>
            <a:t>Kurang dari atau sama dengan</a:t>
          </a:r>
          <a:endParaRPr lang="id-ID" dirty="0"/>
        </a:p>
      </dgm:t>
    </dgm:pt>
    <dgm:pt modelId="{6F13EA53-35D4-4436-A7DA-2F349606EC50}" type="parTrans" cxnId="{BD47E646-ECF5-438F-8E53-E4FDACEDA2C3}">
      <dgm:prSet/>
      <dgm:spPr/>
      <dgm:t>
        <a:bodyPr/>
        <a:lstStyle/>
        <a:p>
          <a:endParaRPr lang="id-ID"/>
        </a:p>
      </dgm:t>
    </dgm:pt>
    <dgm:pt modelId="{D7963822-C5B0-4616-AC67-A4BE3D93F51A}" type="sibTrans" cxnId="{BD47E646-ECF5-438F-8E53-E4FDACEDA2C3}">
      <dgm:prSet/>
      <dgm:spPr/>
      <dgm:t>
        <a:bodyPr/>
        <a:lstStyle/>
        <a:p>
          <a:endParaRPr lang="id-ID"/>
        </a:p>
      </dgm:t>
    </dgm:pt>
    <dgm:pt modelId="{ABD235F4-E9C1-4B0F-9FD5-CB4C30E91171}">
      <dgm:prSet phldrT="[Text]"/>
      <dgm:spPr/>
      <dgm:t>
        <a:bodyPr/>
        <a:lstStyle/>
        <a:p>
          <a:r>
            <a:rPr lang="id-ID" dirty="0" smtClean="0"/>
            <a:t>&lt;&gt;</a:t>
          </a:r>
          <a:endParaRPr lang="id-ID" dirty="0"/>
        </a:p>
      </dgm:t>
    </dgm:pt>
    <dgm:pt modelId="{1556B2C2-432C-4FA1-A1F5-F92C8218BF00}" type="parTrans" cxnId="{C82D69DB-940D-4674-914F-7A930F4DBD99}">
      <dgm:prSet/>
      <dgm:spPr/>
      <dgm:t>
        <a:bodyPr/>
        <a:lstStyle/>
        <a:p>
          <a:endParaRPr lang="id-ID"/>
        </a:p>
      </dgm:t>
    </dgm:pt>
    <dgm:pt modelId="{37B8AD5E-ADF5-4764-A061-9FFAE3F6AFD4}" type="sibTrans" cxnId="{C82D69DB-940D-4674-914F-7A930F4DBD99}">
      <dgm:prSet/>
      <dgm:spPr/>
      <dgm:t>
        <a:bodyPr/>
        <a:lstStyle/>
        <a:p>
          <a:endParaRPr lang="id-ID"/>
        </a:p>
      </dgm:t>
    </dgm:pt>
    <dgm:pt modelId="{E8A2F9DF-0745-4302-AF91-D45738669097}">
      <dgm:prSet phldrT="[Text]"/>
      <dgm:spPr/>
      <dgm:t>
        <a:bodyPr/>
        <a:lstStyle/>
        <a:p>
          <a:r>
            <a:rPr lang="id-ID" dirty="0" smtClean="0"/>
            <a:t>Lebih dari</a:t>
          </a:r>
          <a:endParaRPr lang="id-ID" dirty="0"/>
        </a:p>
      </dgm:t>
    </dgm:pt>
    <dgm:pt modelId="{3BBFE826-F72F-4A07-B8FC-EF1095D0F873}" type="parTrans" cxnId="{70481403-74E1-4ECF-AFB3-8C3F4CE3E68F}">
      <dgm:prSet/>
      <dgm:spPr/>
      <dgm:t>
        <a:bodyPr/>
        <a:lstStyle/>
        <a:p>
          <a:endParaRPr lang="id-ID"/>
        </a:p>
      </dgm:t>
    </dgm:pt>
    <dgm:pt modelId="{8CC7BD18-C20B-462C-874B-026C693924DD}" type="sibTrans" cxnId="{70481403-74E1-4ECF-AFB3-8C3F4CE3E68F}">
      <dgm:prSet/>
      <dgm:spPr/>
      <dgm:t>
        <a:bodyPr/>
        <a:lstStyle/>
        <a:p>
          <a:endParaRPr lang="id-ID"/>
        </a:p>
      </dgm:t>
    </dgm:pt>
    <dgm:pt modelId="{32486CF8-2BF8-4198-9782-62D621B3CEBA}">
      <dgm:prSet phldrT="[Text]"/>
      <dgm:spPr/>
      <dgm:t>
        <a:bodyPr/>
        <a:lstStyle/>
        <a:p>
          <a:r>
            <a:rPr lang="id-ID" dirty="0" smtClean="0"/>
            <a:t>Lebih dari atau sama dengan</a:t>
          </a:r>
          <a:endParaRPr lang="id-ID" dirty="0"/>
        </a:p>
      </dgm:t>
    </dgm:pt>
    <dgm:pt modelId="{9FE1E0C3-1A42-4434-AC35-8908070F1D4E}" type="parTrans" cxnId="{45F90D87-0662-47A4-9B48-0E94E1A56267}">
      <dgm:prSet/>
      <dgm:spPr/>
      <dgm:t>
        <a:bodyPr/>
        <a:lstStyle/>
        <a:p>
          <a:endParaRPr lang="id-ID"/>
        </a:p>
      </dgm:t>
    </dgm:pt>
    <dgm:pt modelId="{B46E7967-5E63-4E1B-A800-AE4003C87BFD}" type="sibTrans" cxnId="{45F90D87-0662-47A4-9B48-0E94E1A56267}">
      <dgm:prSet/>
      <dgm:spPr/>
      <dgm:t>
        <a:bodyPr/>
        <a:lstStyle/>
        <a:p>
          <a:endParaRPr lang="id-ID"/>
        </a:p>
      </dgm:t>
    </dgm:pt>
    <dgm:pt modelId="{30CC2D30-915F-4EB5-A50B-617B0BCA7A5C}">
      <dgm:prSet phldrT="[Text]"/>
      <dgm:spPr/>
      <dgm:t>
        <a:bodyPr/>
        <a:lstStyle/>
        <a:p>
          <a:r>
            <a:rPr lang="id-ID" dirty="0" smtClean="0"/>
            <a:t>Tidak sama dengan</a:t>
          </a:r>
          <a:endParaRPr lang="id-ID" dirty="0"/>
        </a:p>
      </dgm:t>
    </dgm:pt>
    <dgm:pt modelId="{CFE29612-C561-466C-9B17-652F1CF81CA6}" type="parTrans" cxnId="{F6A7BAEF-1BE3-48A3-A39B-BF358E8F0238}">
      <dgm:prSet/>
      <dgm:spPr/>
      <dgm:t>
        <a:bodyPr/>
        <a:lstStyle/>
        <a:p>
          <a:endParaRPr lang="id-ID"/>
        </a:p>
      </dgm:t>
    </dgm:pt>
    <dgm:pt modelId="{CE76B8D3-0DA8-4433-BAA6-3AF6173A67B8}" type="sibTrans" cxnId="{F6A7BAEF-1BE3-48A3-A39B-BF358E8F0238}">
      <dgm:prSet/>
      <dgm:spPr/>
      <dgm:t>
        <a:bodyPr/>
        <a:lstStyle/>
        <a:p>
          <a:endParaRPr lang="id-ID"/>
        </a:p>
      </dgm:t>
    </dgm:pt>
    <dgm:pt modelId="{DC672787-0DDD-4354-8083-24823C186FA9}" type="pres">
      <dgm:prSet presAssocID="{62C756E7-810F-4153-8CA4-81A118C9079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C3991A1-5CAD-4EA2-ABF3-C2C4EE6E707A}" type="pres">
      <dgm:prSet presAssocID="{B0A188D7-E94C-466E-A420-55DD914B7EDD}" presName="linNode" presStyleCnt="0"/>
      <dgm:spPr/>
    </dgm:pt>
    <dgm:pt modelId="{30A5E86B-A5A6-473F-B450-B2BEFEF73128}" type="pres">
      <dgm:prSet presAssocID="{B0A188D7-E94C-466E-A420-55DD914B7ED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7E4673-4740-4329-BFF1-CF3C07094949}" type="pres">
      <dgm:prSet presAssocID="{B0A188D7-E94C-466E-A420-55DD914B7ED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9B7F0C-6C7E-47D1-B500-68909D872DE9}" type="pres">
      <dgm:prSet presAssocID="{C9FFF0AF-28F9-40E4-B3E1-E4C8D3965A8C}" presName="sp" presStyleCnt="0"/>
      <dgm:spPr/>
    </dgm:pt>
    <dgm:pt modelId="{A20D4783-D0A0-4725-8B6C-B791058C4D9D}" type="pres">
      <dgm:prSet presAssocID="{B3739E63-8185-40CC-AA02-8D703E84C7E5}" presName="linNode" presStyleCnt="0"/>
      <dgm:spPr/>
    </dgm:pt>
    <dgm:pt modelId="{453F9F7E-9186-40E1-BF34-469EE1FC2E0C}" type="pres">
      <dgm:prSet presAssocID="{B3739E63-8185-40CC-AA02-8D703E84C7E5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CD5518-AA13-42A3-8A9F-BFD0B136F6C2}" type="pres">
      <dgm:prSet presAssocID="{B3739E63-8185-40CC-AA02-8D703E84C7E5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8F20E5-369A-4B53-8820-0D41F5365B5B}" type="pres">
      <dgm:prSet presAssocID="{902A5355-76E6-449F-9AA6-DCB36E881621}" presName="sp" presStyleCnt="0"/>
      <dgm:spPr/>
    </dgm:pt>
    <dgm:pt modelId="{DF6199D0-63D0-44AA-B025-B36F1E85D598}" type="pres">
      <dgm:prSet presAssocID="{594F5A63-10B4-470E-9E1D-ADB67E108EEA}" presName="linNode" presStyleCnt="0"/>
      <dgm:spPr/>
    </dgm:pt>
    <dgm:pt modelId="{7CC90FDC-6878-478C-AAF8-EAC569423B60}" type="pres">
      <dgm:prSet presAssocID="{594F5A63-10B4-470E-9E1D-ADB67E108EEA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646F26-7730-4591-8FC4-2DFEA78A9A64}" type="pres">
      <dgm:prSet presAssocID="{594F5A63-10B4-470E-9E1D-ADB67E108EE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5945B9-B14C-40C6-8DF3-C489C717984E}" type="pres">
      <dgm:prSet presAssocID="{73E8D66F-E663-4596-BC5A-3FA62CEBE451}" presName="sp" presStyleCnt="0"/>
      <dgm:spPr/>
    </dgm:pt>
    <dgm:pt modelId="{BD186132-0D3A-47AF-A0FD-16BF8347BF72}" type="pres">
      <dgm:prSet presAssocID="{50BAC17E-6806-4AA4-92BE-FB8B23167B6C}" presName="linNode" presStyleCnt="0"/>
      <dgm:spPr/>
    </dgm:pt>
    <dgm:pt modelId="{2C7C2381-2D54-4F49-8D4A-CD03994424D6}" type="pres">
      <dgm:prSet presAssocID="{50BAC17E-6806-4AA4-92BE-FB8B23167B6C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2CE92D-D8D0-4281-BC09-0AEF4A5FCA4D}" type="pres">
      <dgm:prSet presAssocID="{50BAC17E-6806-4AA4-92BE-FB8B23167B6C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903971-568E-4083-89C7-7B3F4A7584E1}" type="pres">
      <dgm:prSet presAssocID="{3A354D29-EC62-4727-8DCD-A3B664220488}" presName="sp" presStyleCnt="0"/>
      <dgm:spPr/>
    </dgm:pt>
    <dgm:pt modelId="{26B8E2B0-FA28-48F3-9E43-849DCBA89290}" type="pres">
      <dgm:prSet presAssocID="{C44A407F-3D7B-48D8-AB8A-F4498F0CC524}" presName="linNode" presStyleCnt="0"/>
      <dgm:spPr/>
    </dgm:pt>
    <dgm:pt modelId="{B4F6116B-D4B8-402A-8A28-212EF7851561}" type="pres">
      <dgm:prSet presAssocID="{C44A407F-3D7B-48D8-AB8A-F4498F0CC52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9285C7-EBD2-41CA-AF63-5A43EB069BB2}" type="pres">
      <dgm:prSet presAssocID="{C44A407F-3D7B-48D8-AB8A-F4498F0CC52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D7EEF6-F511-4668-AF22-6670C4F3B307}" type="pres">
      <dgm:prSet presAssocID="{F82F9011-8AEC-4FEC-9D3A-F1302EC35AA1}" presName="sp" presStyleCnt="0"/>
      <dgm:spPr/>
    </dgm:pt>
    <dgm:pt modelId="{8E85041B-A212-4F06-8C38-74D091A698CB}" type="pres">
      <dgm:prSet presAssocID="{ABD235F4-E9C1-4B0F-9FD5-CB4C30E91171}" presName="linNode" presStyleCnt="0"/>
      <dgm:spPr/>
    </dgm:pt>
    <dgm:pt modelId="{66F8930C-E76A-40C5-8CA5-5844A9EFE7C4}" type="pres">
      <dgm:prSet presAssocID="{ABD235F4-E9C1-4B0F-9FD5-CB4C30E9117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1C6B76-7FB0-48D4-8232-A9B4708632DB}" type="pres">
      <dgm:prSet presAssocID="{ABD235F4-E9C1-4B0F-9FD5-CB4C30E9117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BC77AA3-7D87-429D-8BEB-5435F2542250}" srcId="{B0A188D7-E94C-466E-A420-55DD914B7EDD}" destId="{E5486D2B-E20F-46BF-9BD3-62E7549DEE63}" srcOrd="0" destOrd="0" parTransId="{EEE062D9-ADBD-4C72-B86B-4A864DCEA68C}" sibTransId="{2AB4E874-33A6-48F7-8722-5DACD1C490BF}"/>
    <dgm:cxn modelId="{F6A7BAEF-1BE3-48A3-A39B-BF358E8F0238}" srcId="{ABD235F4-E9C1-4B0F-9FD5-CB4C30E91171}" destId="{30CC2D30-915F-4EB5-A50B-617B0BCA7A5C}" srcOrd="0" destOrd="0" parTransId="{CFE29612-C561-466C-9B17-652F1CF81CA6}" sibTransId="{CE76B8D3-0DA8-4433-BAA6-3AF6173A67B8}"/>
    <dgm:cxn modelId="{F1062496-E805-4705-9C42-B64FD9228CA8}" type="presOf" srcId="{DFD3AA00-893D-4D86-848A-640DD458CB57}" destId="{3A9285C7-EBD2-41CA-AF63-5A43EB069BB2}" srcOrd="0" destOrd="0" presId="urn:microsoft.com/office/officeart/2005/8/layout/vList5"/>
    <dgm:cxn modelId="{44F8F106-F960-4246-A822-59919DBE4560}" srcId="{594F5A63-10B4-470E-9E1D-ADB67E108EEA}" destId="{272F0ECE-DFFC-4244-8078-C97E7E233E2B}" srcOrd="0" destOrd="0" parTransId="{B04BFEC0-860E-4BE4-AE99-F926628BFECE}" sibTransId="{579F869D-CE89-43EB-BB3B-367147BFEE4D}"/>
    <dgm:cxn modelId="{F8696359-CD40-49E5-B56B-E2B59DACD79A}" srcId="{62C756E7-810F-4153-8CA4-81A118C90793}" destId="{B0A188D7-E94C-466E-A420-55DD914B7EDD}" srcOrd="0" destOrd="0" parTransId="{83396765-B748-4A1A-A981-B68B7042D92F}" sibTransId="{C9FFF0AF-28F9-40E4-B3E1-E4C8D3965A8C}"/>
    <dgm:cxn modelId="{723478EB-2F5C-4A24-90C7-E3225AE2A33A}" type="presOf" srcId="{ABD235F4-E9C1-4B0F-9FD5-CB4C30E91171}" destId="{66F8930C-E76A-40C5-8CA5-5844A9EFE7C4}" srcOrd="0" destOrd="0" presId="urn:microsoft.com/office/officeart/2005/8/layout/vList5"/>
    <dgm:cxn modelId="{75D6B1F8-80F4-4DC7-A406-0A6105B31014}" type="presOf" srcId="{594F5A63-10B4-470E-9E1D-ADB67E108EEA}" destId="{7CC90FDC-6878-478C-AAF8-EAC569423B60}" srcOrd="0" destOrd="0" presId="urn:microsoft.com/office/officeart/2005/8/layout/vList5"/>
    <dgm:cxn modelId="{C76BC6AE-0D66-4F97-9D8A-D9AE72F2DAC3}" type="presOf" srcId="{272F0ECE-DFFC-4244-8078-C97E7E233E2B}" destId="{8F646F26-7730-4591-8FC4-2DFEA78A9A64}" srcOrd="0" destOrd="0" presId="urn:microsoft.com/office/officeart/2005/8/layout/vList5"/>
    <dgm:cxn modelId="{0340AED0-D7E0-4656-9F12-431E23898785}" srcId="{62C756E7-810F-4153-8CA4-81A118C90793}" destId="{B3739E63-8185-40CC-AA02-8D703E84C7E5}" srcOrd="1" destOrd="0" parTransId="{BB818106-498F-4A6E-859D-DBEEEE868C9A}" sibTransId="{902A5355-76E6-449F-9AA6-DCB36E881621}"/>
    <dgm:cxn modelId="{6714CC4C-3210-4194-A6AA-AF188F2DE363}" type="presOf" srcId="{50BAC17E-6806-4AA4-92BE-FB8B23167B6C}" destId="{2C7C2381-2D54-4F49-8D4A-CD03994424D6}" srcOrd="0" destOrd="0" presId="urn:microsoft.com/office/officeart/2005/8/layout/vList5"/>
    <dgm:cxn modelId="{09EB72A5-26C4-4236-AE67-56DBA42D459B}" type="presOf" srcId="{B3739E63-8185-40CC-AA02-8D703E84C7E5}" destId="{453F9F7E-9186-40E1-BF34-469EE1FC2E0C}" srcOrd="0" destOrd="0" presId="urn:microsoft.com/office/officeart/2005/8/layout/vList5"/>
    <dgm:cxn modelId="{45F90D87-0662-47A4-9B48-0E94E1A56267}" srcId="{50BAC17E-6806-4AA4-92BE-FB8B23167B6C}" destId="{32486CF8-2BF8-4198-9782-62D621B3CEBA}" srcOrd="0" destOrd="0" parTransId="{9FE1E0C3-1A42-4434-AC35-8908070F1D4E}" sibTransId="{B46E7967-5E63-4E1B-A800-AE4003C87BFD}"/>
    <dgm:cxn modelId="{BD47E646-ECF5-438F-8E53-E4FDACEDA2C3}" srcId="{C44A407F-3D7B-48D8-AB8A-F4498F0CC524}" destId="{DFD3AA00-893D-4D86-848A-640DD458CB57}" srcOrd="0" destOrd="0" parTransId="{6F13EA53-35D4-4436-A7DA-2F349606EC50}" sibTransId="{D7963822-C5B0-4616-AC67-A4BE3D93F51A}"/>
    <dgm:cxn modelId="{70481403-74E1-4ECF-AFB3-8C3F4CE3E68F}" srcId="{B3739E63-8185-40CC-AA02-8D703E84C7E5}" destId="{E8A2F9DF-0745-4302-AF91-D45738669097}" srcOrd="0" destOrd="0" parTransId="{3BBFE826-F72F-4A07-B8FC-EF1095D0F873}" sibTransId="{8CC7BD18-C20B-462C-874B-026C693924DD}"/>
    <dgm:cxn modelId="{F36A772E-FE19-40E0-9DD5-061B0B69020E}" srcId="{62C756E7-810F-4153-8CA4-81A118C90793}" destId="{C44A407F-3D7B-48D8-AB8A-F4498F0CC524}" srcOrd="4" destOrd="0" parTransId="{3E78E197-8D8D-424B-AE07-90CC0A06C89F}" sibTransId="{F82F9011-8AEC-4FEC-9D3A-F1302EC35AA1}"/>
    <dgm:cxn modelId="{DF61FF90-138A-43E6-9BE3-C9F0DE290615}" type="presOf" srcId="{C44A407F-3D7B-48D8-AB8A-F4498F0CC524}" destId="{B4F6116B-D4B8-402A-8A28-212EF7851561}" srcOrd="0" destOrd="0" presId="urn:microsoft.com/office/officeart/2005/8/layout/vList5"/>
    <dgm:cxn modelId="{F68E6C1C-FFF8-4034-AB2B-6229B2FEA87D}" srcId="{62C756E7-810F-4153-8CA4-81A118C90793}" destId="{594F5A63-10B4-470E-9E1D-ADB67E108EEA}" srcOrd="2" destOrd="0" parTransId="{CB52D9D2-D981-4D62-8B07-745790158D22}" sibTransId="{73E8D66F-E663-4596-BC5A-3FA62CEBE451}"/>
    <dgm:cxn modelId="{646A13DD-F320-4874-A2DC-2933B54B2095}" type="presOf" srcId="{32486CF8-2BF8-4198-9782-62D621B3CEBA}" destId="{722CE92D-D8D0-4281-BC09-0AEF4A5FCA4D}" srcOrd="0" destOrd="0" presId="urn:microsoft.com/office/officeart/2005/8/layout/vList5"/>
    <dgm:cxn modelId="{1BF43AA3-C56C-4ADD-8917-2E4430DCBA96}" type="presOf" srcId="{E8A2F9DF-0745-4302-AF91-D45738669097}" destId="{3BCD5518-AA13-42A3-8A9F-BFD0B136F6C2}" srcOrd="0" destOrd="0" presId="urn:microsoft.com/office/officeart/2005/8/layout/vList5"/>
    <dgm:cxn modelId="{3962C88D-B9BA-4BEE-909F-C856CF839BE9}" type="presOf" srcId="{B0A188D7-E94C-466E-A420-55DD914B7EDD}" destId="{30A5E86B-A5A6-473F-B450-B2BEFEF73128}" srcOrd="0" destOrd="0" presId="urn:microsoft.com/office/officeart/2005/8/layout/vList5"/>
    <dgm:cxn modelId="{A136B9D4-ED31-4684-9033-CB73E4156EDB}" type="presOf" srcId="{62C756E7-810F-4153-8CA4-81A118C90793}" destId="{DC672787-0DDD-4354-8083-24823C186FA9}" srcOrd="0" destOrd="0" presId="urn:microsoft.com/office/officeart/2005/8/layout/vList5"/>
    <dgm:cxn modelId="{6F7098AA-A9D8-446A-999C-920B9C4C282D}" type="presOf" srcId="{30CC2D30-915F-4EB5-A50B-617B0BCA7A5C}" destId="{701C6B76-7FB0-48D4-8232-A9B4708632DB}" srcOrd="0" destOrd="0" presId="urn:microsoft.com/office/officeart/2005/8/layout/vList5"/>
    <dgm:cxn modelId="{9B3FB661-42FF-471C-9F2C-A07B43DA49A7}" type="presOf" srcId="{E5486D2B-E20F-46BF-9BD3-62E7549DEE63}" destId="{CF7E4673-4740-4329-BFF1-CF3C07094949}" srcOrd="0" destOrd="0" presId="urn:microsoft.com/office/officeart/2005/8/layout/vList5"/>
    <dgm:cxn modelId="{53E09B80-0341-4896-A39C-6E3888337D58}" srcId="{62C756E7-810F-4153-8CA4-81A118C90793}" destId="{50BAC17E-6806-4AA4-92BE-FB8B23167B6C}" srcOrd="3" destOrd="0" parTransId="{905BB421-5C98-4BEB-9D26-3E2AFD8AC3FA}" sibTransId="{3A354D29-EC62-4727-8DCD-A3B664220488}"/>
    <dgm:cxn modelId="{C82D69DB-940D-4674-914F-7A930F4DBD99}" srcId="{62C756E7-810F-4153-8CA4-81A118C90793}" destId="{ABD235F4-E9C1-4B0F-9FD5-CB4C30E91171}" srcOrd="5" destOrd="0" parTransId="{1556B2C2-432C-4FA1-A1F5-F92C8218BF00}" sibTransId="{37B8AD5E-ADF5-4764-A061-9FFAE3F6AFD4}"/>
    <dgm:cxn modelId="{269FEF8D-3BBF-4056-BED0-A3BFD45F45C8}" type="presParOf" srcId="{DC672787-0DDD-4354-8083-24823C186FA9}" destId="{5C3991A1-5CAD-4EA2-ABF3-C2C4EE6E707A}" srcOrd="0" destOrd="0" presId="urn:microsoft.com/office/officeart/2005/8/layout/vList5"/>
    <dgm:cxn modelId="{49C271E2-D5C7-4E61-9858-71C78DD5CF15}" type="presParOf" srcId="{5C3991A1-5CAD-4EA2-ABF3-C2C4EE6E707A}" destId="{30A5E86B-A5A6-473F-B450-B2BEFEF73128}" srcOrd="0" destOrd="0" presId="urn:microsoft.com/office/officeart/2005/8/layout/vList5"/>
    <dgm:cxn modelId="{5BC006BE-241E-4E79-90B7-D454B53D6037}" type="presParOf" srcId="{5C3991A1-5CAD-4EA2-ABF3-C2C4EE6E707A}" destId="{CF7E4673-4740-4329-BFF1-CF3C07094949}" srcOrd="1" destOrd="0" presId="urn:microsoft.com/office/officeart/2005/8/layout/vList5"/>
    <dgm:cxn modelId="{7A9F1D7C-A38F-4A07-B1B8-4CB4A6981CF4}" type="presParOf" srcId="{DC672787-0DDD-4354-8083-24823C186FA9}" destId="{DE9B7F0C-6C7E-47D1-B500-68909D872DE9}" srcOrd="1" destOrd="0" presId="urn:microsoft.com/office/officeart/2005/8/layout/vList5"/>
    <dgm:cxn modelId="{395ECB5F-50E6-4F13-883F-16E129690B45}" type="presParOf" srcId="{DC672787-0DDD-4354-8083-24823C186FA9}" destId="{A20D4783-D0A0-4725-8B6C-B791058C4D9D}" srcOrd="2" destOrd="0" presId="urn:microsoft.com/office/officeart/2005/8/layout/vList5"/>
    <dgm:cxn modelId="{2BD7D5C4-4B59-430D-80E6-205E8F8798AD}" type="presParOf" srcId="{A20D4783-D0A0-4725-8B6C-B791058C4D9D}" destId="{453F9F7E-9186-40E1-BF34-469EE1FC2E0C}" srcOrd="0" destOrd="0" presId="urn:microsoft.com/office/officeart/2005/8/layout/vList5"/>
    <dgm:cxn modelId="{339A001B-AECA-43B5-9236-3CB076DA5B9E}" type="presParOf" srcId="{A20D4783-D0A0-4725-8B6C-B791058C4D9D}" destId="{3BCD5518-AA13-42A3-8A9F-BFD0B136F6C2}" srcOrd="1" destOrd="0" presId="urn:microsoft.com/office/officeart/2005/8/layout/vList5"/>
    <dgm:cxn modelId="{067ED444-A963-4384-936E-E9AA694E5BC9}" type="presParOf" srcId="{DC672787-0DDD-4354-8083-24823C186FA9}" destId="{B28F20E5-369A-4B53-8820-0D41F5365B5B}" srcOrd="3" destOrd="0" presId="urn:microsoft.com/office/officeart/2005/8/layout/vList5"/>
    <dgm:cxn modelId="{6720CB66-0F5E-44F5-B8FC-24CBBB75A5BB}" type="presParOf" srcId="{DC672787-0DDD-4354-8083-24823C186FA9}" destId="{DF6199D0-63D0-44AA-B025-B36F1E85D598}" srcOrd="4" destOrd="0" presId="urn:microsoft.com/office/officeart/2005/8/layout/vList5"/>
    <dgm:cxn modelId="{CE01BFC5-B38D-4894-8AB2-9EE694CD722B}" type="presParOf" srcId="{DF6199D0-63D0-44AA-B025-B36F1E85D598}" destId="{7CC90FDC-6878-478C-AAF8-EAC569423B60}" srcOrd="0" destOrd="0" presId="urn:microsoft.com/office/officeart/2005/8/layout/vList5"/>
    <dgm:cxn modelId="{1C3E676C-A8BE-458B-8A96-0B1D1197B198}" type="presParOf" srcId="{DF6199D0-63D0-44AA-B025-B36F1E85D598}" destId="{8F646F26-7730-4591-8FC4-2DFEA78A9A64}" srcOrd="1" destOrd="0" presId="urn:microsoft.com/office/officeart/2005/8/layout/vList5"/>
    <dgm:cxn modelId="{49C8FBA1-3344-46EA-A190-532068594870}" type="presParOf" srcId="{DC672787-0DDD-4354-8083-24823C186FA9}" destId="{C65945B9-B14C-40C6-8DF3-C489C717984E}" srcOrd="5" destOrd="0" presId="urn:microsoft.com/office/officeart/2005/8/layout/vList5"/>
    <dgm:cxn modelId="{3A0054A2-15FA-4BC2-A758-5DC5B860663D}" type="presParOf" srcId="{DC672787-0DDD-4354-8083-24823C186FA9}" destId="{BD186132-0D3A-47AF-A0FD-16BF8347BF72}" srcOrd="6" destOrd="0" presId="urn:microsoft.com/office/officeart/2005/8/layout/vList5"/>
    <dgm:cxn modelId="{DE1070CC-7131-4B29-A78E-EAC62A1CC629}" type="presParOf" srcId="{BD186132-0D3A-47AF-A0FD-16BF8347BF72}" destId="{2C7C2381-2D54-4F49-8D4A-CD03994424D6}" srcOrd="0" destOrd="0" presId="urn:microsoft.com/office/officeart/2005/8/layout/vList5"/>
    <dgm:cxn modelId="{7BB76FCF-44E7-49F2-9B3C-76FA1DB22E95}" type="presParOf" srcId="{BD186132-0D3A-47AF-A0FD-16BF8347BF72}" destId="{722CE92D-D8D0-4281-BC09-0AEF4A5FCA4D}" srcOrd="1" destOrd="0" presId="urn:microsoft.com/office/officeart/2005/8/layout/vList5"/>
    <dgm:cxn modelId="{9702D859-D59D-4521-A34B-FFFF8F5B947A}" type="presParOf" srcId="{DC672787-0DDD-4354-8083-24823C186FA9}" destId="{18903971-568E-4083-89C7-7B3F4A7584E1}" srcOrd="7" destOrd="0" presId="urn:microsoft.com/office/officeart/2005/8/layout/vList5"/>
    <dgm:cxn modelId="{A5A4AB6D-773C-4442-B9EA-735CF0AE2619}" type="presParOf" srcId="{DC672787-0DDD-4354-8083-24823C186FA9}" destId="{26B8E2B0-FA28-48F3-9E43-849DCBA89290}" srcOrd="8" destOrd="0" presId="urn:microsoft.com/office/officeart/2005/8/layout/vList5"/>
    <dgm:cxn modelId="{25921B12-11A5-41B0-BA7A-07A71242EFF2}" type="presParOf" srcId="{26B8E2B0-FA28-48F3-9E43-849DCBA89290}" destId="{B4F6116B-D4B8-402A-8A28-212EF7851561}" srcOrd="0" destOrd="0" presId="urn:microsoft.com/office/officeart/2005/8/layout/vList5"/>
    <dgm:cxn modelId="{3166E700-28ED-4CA2-B2C6-4F7DF208E315}" type="presParOf" srcId="{26B8E2B0-FA28-48F3-9E43-849DCBA89290}" destId="{3A9285C7-EBD2-41CA-AF63-5A43EB069BB2}" srcOrd="1" destOrd="0" presId="urn:microsoft.com/office/officeart/2005/8/layout/vList5"/>
    <dgm:cxn modelId="{07D31153-43FF-45D1-BB84-2FA277526CFD}" type="presParOf" srcId="{DC672787-0DDD-4354-8083-24823C186FA9}" destId="{35D7EEF6-F511-4668-AF22-6670C4F3B307}" srcOrd="9" destOrd="0" presId="urn:microsoft.com/office/officeart/2005/8/layout/vList5"/>
    <dgm:cxn modelId="{A04F983B-ADA2-404C-9922-3AF15648F724}" type="presParOf" srcId="{DC672787-0DDD-4354-8083-24823C186FA9}" destId="{8E85041B-A212-4F06-8C38-74D091A698CB}" srcOrd="10" destOrd="0" presId="urn:microsoft.com/office/officeart/2005/8/layout/vList5"/>
    <dgm:cxn modelId="{9638B0AD-94E6-4209-B4CC-E62AE6C0359D}" type="presParOf" srcId="{8E85041B-A212-4F06-8C38-74D091A698CB}" destId="{66F8930C-E76A-40C5-8CA5-5844A9EFE7C4}" srcOrd="0" destOrd="0" presId="urn:microsoft.com/office/officeart/2005/8/layout/vList5"/>
    <dgm:cxn modelId="{018A8EC8-4377-4863-A851-83B5B5B43EA6}" type="presParOf" srcId="{8E85041B-A212-4F06-8C38-74D091A698CB}" destId="{701C6B76-7FB0-48D4-8232-A9B4708632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0DD53-3974-45E2-94E1-F4005D340F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6E4E9E3-E964-4A76-8B4F-2E53A226D3A9}">
      <dgm:prSet phldrT="[Text]"/>
      <dgm:spPr/>
      <dgm:t>
        <a:bodyPr/>
        <a:lstStyle/>
        <a:p>
          <a:r>
            <a:rPr lang="id-ID" dirty="0" smtClean="0"/>
            <a:t>OR</a:t>
          </a:r>
          <a:endParaRPr lang="id-ID" dirty="0"/>
        </a:p>
      </dgm:t>
    </dgm:pt>
    <dgm:pt modelId="{C78B24FA-4891-430A-A5BF-571A39EDC6AD}" type="parTrans" cxnId="{A9DB5F5E-446B-4F0C-B97C-53F43303F25D}">
      <dgm:prSet/>
      <dgm:spPr/>
      <dgm:t>
        <a:bodyPr/>
        <a:lstStyle/>
        <a:p>
          <a:endParaRPr lang="id-ID"/>
        </a:p>
      </dgm:t>
    </dgm:pt>
    <dgm:pt modelId="{3861057E-D078-4842-BDB1-914CD09565C8}" type="sibTrans" cxnId="{A9DB5F5E-446B-4F0C-B97C-53F43303F25D}">
      <dgm:prSet/>
      <dgm:spPr/>
      <dgm:t>
        <a:bodyPr/>
        <a:lstStyle/>
        <a:p>
          <a:endParaRPr lang="id-ID"/>
        </a:p>
      </dgm:t>
    </dgm:pt>
    <dgm:pt modelId="{3D636E88-7B51-4802-848A-82D4E30ADFF9}">
      <dgm:prSet phldrT="[Text]"/>
      <dgm:spPr/>
      <dgm:t>
        <a:bodyPr/>
        <a:lstStyle/>
        <a:p>
          <a:r>
            <a:rPr lang="id-ID" dirty="0" smtClean="0"/>
            <a:t>AND</a:t>
          </a:r>
          <a:endParaRPr lang="id-ID" dirty="0"/>
        </a:p>
      </dgm:t>
    </dgm:pt>
    <dgm:pt modelId="{FB0997B8-AB34-480A-8ECF-05F6A1E806D7}" type="parTrans" cxnId="{7D12E748-616D-48AB-B68A-5DEADF1CC3A3}">
      <dgm:prSet/>
      <dgm:spPr/>
      <dgm:t>
        <a:bodyPr/>
        <a:lstStyle/>
        <a:p>
          <a:endParaRPr lang="id-ID"/>
        </a:p>
      </dgm:t>
    </dgm:pt>
    <dgm:pt modelId="{B8612260-3B1B-4463-8DF1-FC07EF645673}" type="sibTrans" cxnId="{7D12E748-616D-48AB-B68A-5DEADF1CC3A3}">
      <dgm:prSet/>
      <dgm:spPr/>
      <dgm:t>
        <a:bodyPr/>
        <a:lstStyle/>
        <a:p>
          <a:endParaRPr lang="id-ID"/>
        </a:p>
      </dgm:t>
    </dgm:pt>
    <dgm:pt modelId="{F6447D44-E6AA-41E5-A6C0-4D1342497114}">
      <dgm:prSet phldrT="[Text]"/>
      <dgm:spPr/>
      <dgm:t>
        <a:bodyPr/>
        <a:lstStyle/>
        <a:p>
          <a:r>
            <a:rPr lang="id-ID" dirty="0" smtClean="0"/>
            <a:t>XOR</a:t>
          </a:r>
          <a:endParaRPr lang="id-ID" dirty="0"/>
        </a:p>
      </dgm:t>
    </dgm:pt>
    <dgm:pt modelId="{2C42AA97-2B9B-4E34-BF47-FEB416E3B95A}" type="parTrans" cxnId="{03CF8311-A00B-4331-BB0C-DAA045DF3CDC}">
      <dgm:prSet/>
      <dgm:spPr/>
      <dgm:t>
        <a:bodyPr/>
        <a:lstStyle/>
        <a:p>
          <a:endParaRPr lang="id-ID"/>
        </a:p>
      </dgm:t>
    </dgm:pt>
    <dgm:pt modelId="{60EF57F0-0357-44A8-8F67-657DDB102B5D}" type="sibTrans" cxnId="{03CF8311-A00B-4331-BB0C-DAA045DF3CDC}">
      <dgm:prSet/>
      <dgm:spPr/>
      <dgm:t>
        <a:bodyPr/>
        <a:lstStyle/>
        <a:p>
          <a:endParaRPr lang="id-ID"/>
        </a:p>
      </dgm:t>
    </dgm:pt>
    <dgm:pt modelId="{1852FA98-EC94-4025-BB8E-E433741E6C94}">
      <dgm:prSet phldrT="[Text]"/>
      <dgm:spPr/>
      <dgm:t>
        <a:bodyPr/>
        <a:lstStyle/>
        <a:p>
          <a:r>
            <a:rPr lang="id-ID" dirty="0" smtClean="0"/>
            <a:t>NOT</a:t>
          </a:r>
          <a:endParaRPr lang="id-ID" dirty="0"/>
        </a:p>
      </dgm:t>
    </dgm:pt>
    <dgm:pt modelId="{2A5DF4F2-E9DA-474C-8EFD-11427BEE6DC7}" type="parTrans" cxnId="{56B6D390-854C-46C0-BF89-CE96CB31E668}">
      <dgm:prSet/>
      <dgm:spPr/>
      <dgm:t>
        <a:bodyPr/>
        <a:lstStyle/>
        <a:p>
          <a:endParaRPr lang="id-ID"/>
        </a:p>
      </dgm:t>
    </dgm:pt>
    <dgm:pt modelId="{62774DCE-43EC-4717-9C14-76112C45F5C7}" type="sibTrans" cxnId="{56B6D390-854C-46C0-BF89-CE96CB31E668}">
      <dgm:prSet/>
      <dgm:spPr/>
      <dgm:t>
        <a:bodyPr/>
        <a:lstStyle/>
        <a:p>
          <a:endParaRPr lang="id-ID"/>
        </a:p>
      </dgm:t>
    </dgm:pt>
    <dgm:pt modelId="{B38B6764-1144-48DB-9D93-DD38E48625BC}" type="pres">
      <dgm:prSet presAssocID="{FDB0DD53-3974-45E2-94E1-F4005D340F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6A06181-4525-4C99-AE4C-9E960B1E52AE}" type="pres">
      <dgm:prSet presAssocID="{56E4E9E3-E964-4A76-8B4F-2E53A226D3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86D753-A8D3-44F9-9BA8-C85282C1512A}" type="pres">
      <dgm:prSet presAssocID="{3861057E-D078-4842-BDB1-914CD09565C8}" presName="sibTrans" presStyleCnt="0"/>
      <dgm:spPr/>
    </dgm:pt>
    <dgm:pt modelId="{B857C6EC-2C88-459E-B3FB-8920A98E215D}" type="pres">
      <dgm:prSet presAssocID="{3D636E88-7B51-4802-848A-82D4E30ADF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1D7A0E-5A8B-4506-A3E9-0E0105E92D43}" type="pres">
      <dgm:prSet presAssocID="{B8612260-3B1B-4463-8DF1-FC07EF645673}" presName="sibTrans" presStyleCnt="0"/>
      <dgm:spPr/>
    </dgm:pt>
    <dgm:pt modelId="{7217222B-D47D-4F4A-ADAD-12F075B28B23}" type="pres">
      <dgm:prSet presAssocID="{F6447D44-E6AA-41E5-A6C0-4D13424971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A379A7-C291-42EB-986F-876E2E5365BA}" type="pres">
      <dgm:prSet presAssocID="{60EF57F0-0357-44A8-8F67-657DDB102B5D}" presName="sibTrans" presStyleCnt="0"/>
      <dgm:spPr/>
    </dgm:pt>
    <dgm:pt modelId="{170F725C-E062-4CB2-BE2C-626692AAE0AB}" type="pres">
      <dgm:prSet presAssocID="{1852FA98-EC94-4025-BB8E-E433741E6C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3CF8311-A00B-4331-BB0C-DAA045DF3CDC}" srcId="{FDB0DD53-3974-45E2-94E1-F4005D340F2F}" destId="{F6447D44-E6AA-41E5-A6C0-4D1342497114}" srcOrd="2" destOrd="0" parTransId="{2C42AA97-2B9B-4E34-BF47-FEB416E3B95A}" sibTransId="{60EF57F0-0357-44A8-8F67-657DDB102B5D}"/>
    <dgm:cxn modelId="{C0B7C687-EAD6-4BC1-BC87-F426BF45F11C}" type="presOf" srcId="{56E4E9E3-E964-4A76-8B4F-2E53A226D3A9}" destId="{26A06181-4525-4C99-AE4C-9E960B1E52AE}" srcOrd="0" destOrd="0" presId="urn:microsoft.com/office/officeart/2005/8/layout/default"/>
    <dgm:cxn modelId="{7D12E748-616D-48AB-B68A-5DEADF1CC3A3}" srcId="{FDB0DD53-3974-45E2-94E1-F4005D340F2F}" destId="{3D636E88-7B51-4802-848A-82D4E30ADFF9}" srcOrd="1" destOrd="0" parTransId="{FB0997B8-AB34-480A-8ECF-05F6A1E806D7}" sibTransId="{B8612260-3B1B-4463-8DF1-FC07EF645673}"/>
    <dgm:cxn modelId="{56B6D390-854C-46C0-BF89-CE96CB31E668}" srcId="{FDB0DD53-3974-45E2-94E1-F4005D340F2F}" destId="{1852FA98-EC94-4025-BB8E-E433741E6C94}" srcOrd="3" destOrd="0" parTransId="{2A5DF4F2-E9DA-474C-8EFD-11427BEE6DC7}" sibTransId="{62774DCE-43EC-4717-9C14-76112C45F5C7}"/>
    <dgm:cxn modelId="{D3F3CDA2-A5C7-49F1-A0BA-2D5A7BEF81D9}" type="presOf" srcId="{3D636E88-7B51-4802-848A-82D4E30ADFF9}" destId="{B857C6EC-2C88-459E-B3FB-8920A98E215D}" srcOrd="0" destOrd="0" presId="urn:microsoft.com/office/officeart/2005/8/layout/default"/>
    <dgm:cxn modelId="{A9DB5F5E-446B-4F0C-B97C-53F43303F25D}" srcId="{FDB0DD53-3974-45E2-94E1-F4005D340F2F}" destId="{56E4E9E3-E964-4A76-8B4F-2E53A226D3A9}" srcOrd="0" destOrd="0" parTransId="{C78B24FA-4891-430A-A5BF-571A39EDC6AD}" sibTransId="{3861057E-D078-4842-BDB1-914CD09565C8}"/>
    <dgm:cxn modelId="{636B2A05-D61E-4C9B-A1EF-5E37E260F625}" type="presOf" srcId="{FDB0DD53-3974-45E2-94E1-F4005D340F2F}" destId="{B38B6764-1144-48DB-9D93-DD38E48625BC}" srcOrd="0" destOrd="0" presId="urn:microsoft.com/office/officeart/2005/8/layout/default"/>
    <dgm:cxn modelId="{083A53A4-9C10-4199-9931-20D2CB7DD2F0}" type="presOf" srcId="{1852FA98-EC94-4025-BB8E-E433741E6C94}" destId="{170F725C-E062-4CB2-BE2C-626692AAE0AB}" srcOrd="0" destOrd="0" presId="urn:microsoft.com/office/officeart/2005/8/layout/default"/>
    <dgm:cxn modelId="{E14B62E6-3A6E-4FFE-9347-87FC346515C2}" type="presOf" srcId="{F6447D44-E6AA-41E5-A6C0-4D1342497114}" destId="{7217222B-D47D-4F4A-ADAD-12F075B28B23}" srcOrd="0" destOrd="0" presId="urn:microsoft.com/office/officeart/2005/8/layout/default"/>
    <dgm:cxn modelId="{5E3F9716-F1F2-421D-A913-05720A3302B6}" type="presParOf" srcId="{B38B6764-1144-48DB-9D93-DD38E48625BC}" destId="{26A06181-4525-4C99-AE4C-9E960B1E52AE}" srcOrd="0" destOrd="0" presId="urn:microsoft.com/office/officeart/2005/8/layout/default"/>
    <dgm:cxn modelId="{4AD867EE-6C7F-4781-A5DE-20C61659B6BE}" type="presParOf" srcId="{B38B6764-1144-48DB-9D93-DD38E48625BC}" destId="{CB86D753-A8D3-44F9-9BA8-C85282C1512A}" srcOrd="1" destOrd="0" presId="urn:microsoft.com/office/officeart/2005/8/layout/default"/>
    <dgm:cxn modelId="{8E4C8187-60DF-43A7-80BF-CFA5EB77B9BA}" type="presParOf" srcId="{B38B6764-1144-48DB-9D93-DD38E48625BC}" destId="{B857C6EC-2C88-459E-B3FB-8920A98E215D}" srcOrd="2" destOrd="0" presId="urn:microsoft.com/office/officeart/2005/8/layout/default"/>
    <dgm:cxn modelId="{7F50E70C-F612-4F5A-B14A-0C255321A3BA}" type="presParOf" srcId="{B38B6764-1144-48DB-9D93-DD38E48625BC}" destId="{C51D7A0E-5A8B-4506-A3E9-0E0105E92D43}" srcOrd="3" destOrd="0" presId="urn:microsoft.com/office/officeart/2005/8/layout/default"/>
    <dgm:cxn modelId="{A82A0FA4-177B-4A0D-A188-5A83AB2F0C51}" type="presParOf" srcId="{B38B6764-1144-48DB-9D93-DD38E48625BC}" destId="{7217222B-D47D-4F4A-ADAD-12F075B28B23}" srcOrd="4" destOrd="0" presId="urn:microsoft.com/office/officeart/2005/8/layout/default"/>
    <dgm:cxn modelId="{353EBE98-E051-4A86-8312-87A7907D4FFA}" type="presParOf" srcId="{B38B6764-1144-48DB-9D93-DD38E48625BC}" destId="{DFA379A7-C291-42EB-986F-876E2E5365BA}" srcOrd="5" destOrd="0" presId="urn:microsoft.com/office/officeart/2005/8/layout/default"/>
    <dgm:cxn modelId="{72B74EF2-904E-4367-95C4-0CA4598C0E8A}" type="presParOf" srcId="{B38B6764-1144-48DB-9D93-DD38E48625BC}" destId="{170F725C-E062-4CB2-BE2C-626692AAE0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B7B33-9350-4744-A73B-3A888B916C5F}">
      <dsp:nvSpPr>
        <dsp:cNvPr id="0" name=""/>
        <dsp:cNvSpPr/>
      </dsp:nvSpPr>
      <dsp:spPr>
        <a:xfrm>
          <a:off x="4425106" y="1693507"/>
          <a:ext cx="1208186" cy="120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DML</a:t>
          </a:r>
          <a:endParaRPr lang="id-ID" sz="3200" kern="1200" dirty="0"/>
        </a:p>
      </dsp:txBody>
      <dsp:txXfrm>
        <a:off x="4602041" y="1870442"/>
        <a:ext cx="854316" cy="854316"/>
      </dsp:txXfrm>
    </dsp:sp>
    <dsp:sp modelId="{08B555C3-20B5-44AF-A7B7-E42D4550AFF9}">
      <dsp:nvSpPr>
        <dsp:cNvPr id="0" name=""/>
        <dsp:cNvSpPr/>
      </dsp:nvSpPr>
      <dsp:spPr>
        <a:xfrm rot="16200000">
          <a:off x="4901447" y="1254304"/>
          <a:ext cx="255505" cy="410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4939773" y="1374787"/>
        <a:ext cx="178854" cy="246469"/>
      </dsp:txXfrm>
    </dsp:sp>
    <dsp:sp modelId="{CCA96507-AA26-423B-903A-7D928A9487D9}">
      <dsp:nvSpPr>
        <dsp:cNvPr id="0" name=""/>
        <dsp:cNvSpPr/>
      </dsp:nvSpPr>
      <dsp:spPr>
        <a:xfrm>
          <a:off x="4425106" y="3235"/>
          <a:ext cx="1208186" cy="120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INSERT</a:t>
          </a:r>
          <a:endParaRPr lang="id-ID" sz="1900" kern="1200" dirty="0"/>
        </a:p>
      </dsp:txBody>
      <dsp:txXfrm>
        <a:off x="4602041" y="180170"/>
        <a:ext cx="854316" cy="854316"/>
      </dsp:txXfrm>
    </dsp:sp>
    <dsp:sp modelId="{EBCE4058-EE5C-4BD1-BABB-396499EF78A9}">
      <dsp:nvSpPr>
        <dsp:cNvPr id="0" name=""/>
        <dsp:cNvSpPr/>
      </dsp:nvSpPr>
      <dsp:spPr>
        <a:xfrm>
          <a:off x="5739352" y="2092208"/>
          <a:ext cx="255505" cy="410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5739352" y="2174365"/>
        <a:ext cx="178854" cy="246469"/>
      </dsp:txXfrm>
    </dsp:sp>
    <dsp:sp modelId="{B7491E2A-61BC-488B-8F39-29CBF3755009}">
      <dsp:nvSpPr>
        <dsp:cNvPr id="0" name=""/>
        <dsp:cNvSpPr/>
      </dsp:nvSpPr>
      <dsp:spPr>
        <a:xfrm>
          <a:off x="6115378" y="1693507"/>
          <a:ext cx="1208186" cy="120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SELECT</a:t>
          </a:r>
          <a:endParaRPr lang="id-ID" sz="1900" kern="1200" dirty="0"/>
        </a:p>
      </dsp:txBody>
      <dsp:txXfrm>
        <a:off x="6292313" y="1870442"/>
        <a:ext cx="854316" cy="854316"/>
      </dsp:txXfrm>
    </dsp:sp>
    <dsp:sp modelId="{6849EC93-7ED6-477C-80D7-7F7604240009}">
      <dsp:nvSpPr>
        <dsp:cNvPr id="0" name=""/>
        <dsp:cNvSpPr/>
      </dsp:nvSpPr>
      <dsp:spPr>
        <a:xfrm rot="5400000">
          <a:off x="4901447" y="2930113"/>
          <a:ext cx="255505" cy="410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>
        <a:off x="4939773" y="2973945"/>
        <a:ext cx="178854" cy="246469"/>
      </dsp:txXfrm>
    </dsp:sp>
    <dsp:sp modelId="{5DD3FE6A-A4A8-43DF-B1B3-7FF10842307C}">
      <dsp:nvSpPr>
        <dsp:cNvPr id="0" name=""/>
        <dsp:cNvSpPr/>
      </dsp:nvSpPr>
      <dsp:spPr>
        <a:xfrm>
          <a:off x="4425106" y="3383778"/>
          <a:ext cx="1208186" cy="120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UPDATE</a:t>
          </a:r>
          <a:endParaRPr lang="id-ID" sz="1900" kern="1200" dirty="0"/>
        </a:p>
      </dsp:txBody>
      <dsp:txXfrm>
        <a:off x="4602041" y="3560713"/>
        <a:ext cx="854316" cy="854316"/>
      </dsp:txXfrm>
    </dsp:sp>
    <dsp:sp modelId="{9E707424-846E-4C33-A783-35909E97E020}">
      <dsp:nvSpPr>
        <dsp:cNvPr id="0" name=""/>
        <dsp:cNvSpPr/>
      </dsp:nvSpPr>
      <dsp:spPr>
        <a:xfrm rot="10800000">
          <a:off x="4063542" y="2092208"/>
          <a:ext cx="255505" cy="4107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700" kern="1200"/>
        </a:p>
      </dsp:txBody>
      <dsp:txXfrm rot="10800000">
        <a:off x="4140193" y="2174365"/>
        <a:ext cx="178854" cy="246469"/>
      </dsp:txXfrm>
    </dsp:sp>
    <dsp:sp modelId="{F0EE6465-A0E3-4D67-A481-81C7C3A0012F}">
      <dsp:nvSpPr>
        <dsp:cNvPr id="0" name=""/>
        <dsp:cNvSpPr/>
      </dsp:nvSpPr>
      <dsp:spPr>
        <a:xfrm>
          <a:off x="2734834" y="1693507"/>
          <a:ext cx="1208186" cy="120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DELETE</a:t>
          </a:r>
          <a:endParaRPr lang="id-ID" sz="2100" kern="1200" dirty="0"/>
        </a:p>
      </dsp:txBody>
      <dsp:txXfrm>
        <a:off x="2911769" y="1870442"/>
        <a:ext cx="854316" cy="854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E4673-4740-4329-BFF1-CF3C07094949}">
      <dsp:nvSpPr>
        <dsp:cNvPr id="0" name=""/>
        <dsp:cNvSpPr/>
      </dsp:nvSpPr>
      <dsp:spPr>
        <a:xfrm rot="5400000">
          <a:off x="5406331" y="-2322680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Sama dengan</a:t>
          </a:r>
          <a:endParaRPr lang="id-ID" sz="2800" kern="1200" dirty="0"/>
        </a:p>
      </dsp:txBody>
      <dsp:txXfrm rot="-5400000">
        <a:off x="3011787" y="99455"/>
        <a:ext cx="5326698" cy="510018"/>
      </dsp:txXfrm>
    </dsp:sp>
    <dsp:sp modelId="{30A5E86B-A5A6-473F-B450-B2BEFEF73128}">
      <dsp:nvSpPr>
        <dsp:cNvPr id="0" name=""/>
        <dsp:cNvSpPr/>
      </dsp:nvSpPr>
      <dsp:spPr>
        <a:xfrm>
          <a:off x="0" y="1213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=</a:t>
          </a:r>
          <a:endParaRPr lang="id-ID" sz="3500" kern="1200" dirty="0"/>
        </a:p>
      </dsp:txBody>
      <dsp:txXfrm>
        <a:off x="34489" y="35702"/>
        <a:ext cx="2942809" cy="637523"/>
      </dsp:txXfrm>
    </dsp:sp>
    <dsp:sp modelId="{3BCD5518-AA13-42A3-8A9F-BFD0B136F6C2}">
      <dsp:nvSpPr>
        <dsp:cNvPr id="0" name=""/>
        <dsp:cNvSpPr/>
      </dsp:nvSpPr>
      <dsp:spPr>
        <a:xfrm rot="5400000">
          <a:off x="5406331" y="-1580854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Lebih dari</a:t>
          </a:r>
          <a:endParaRPr lang="id-ID" sz="2800" kern="1200" dirty="0"/>
        </a:p>
      </dsp:txBody>
      <dsp:txXfrm rot="-5400000">
        <a:off x="3011787" y="841281"/>
        <a:ext cx="5326698" cy="510018"/>
      </dsp:txXfrm>
    </dsp:sp>
    <dsp:sp modelId="{453F9F7E-9186-40E1-BF34-469EE1FC2E0C}">
      <dsp:nvSpPr>
        <dsp:cNvPr id="0" name=""/>
        <dsp:cNvSpPr/>
      </dsp:nvSpPr>
      <dsp:spPr>
        <a:xfrm>
          <a:off x="0" y="743039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&gt;</a:t>
          </a:r>
          <a:endParaRPr lang="id-ID" sz="3500" kern="1200" dirty="0"/>
        </a:p>
      </dsp:txBody>
      <dsp:txXfrm>
        <a:off x="34489" y="777528"/>
        <a:ext cx="2942809" cy="637523"/>
      </dsp:txXfrm>
    </dsp:sp>
    <dsp:sp modelId="{8F646F26-7730-4591-8FC4-2DFEA78A9A64}">
      <dsp:nvSpPr>
        <dsp:cNvPr id="0" name=""/>
        <dsp:cNvSpPr/>
      </dsp:nvSpPr>
      <dsp:spPr>
        <a:xfrm rot="5400000">
          <a:off x="5406331" y="-839028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Kurang dari</a:t>
          </a:r>
          <a:endParaRPr lang="id-ID" sz="2800" kern="1200" dirty="0"/>
        </a:p>
      </dsp:txBody>
      <dsp:txXfrm rot="-5400000">
        <a:off x="3011787" y="1583107"/>
        <a:ext cx="5326698" cy="510018"/>
      </dsp:txXfrm>
    </dsp:sp>
    <dsp:sp modelId="{7CC90FDC-6878-478C-AAF8-EAC569423B60}">
      <dsp:nvSpPr>
        <dsp:cNvPr id="0" name=""/>
        <dsp:cNvSpPr/>
      </dsp:nvSpPr>
      <dsp:spPr>
        <a:xfrm>
          <a:off x="0" y="1484865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&lt;</a:t>
          </a:r>
          <a:endParaRPr lang="id-ID" sz="3500" kern="1200" dirty="0"/>
        </a:p>
      </dsp:txBody>
      <dsp:txXfrm>
        <a:off x="34489" y="1519354"/>
        <a:ext cx="2942809" cy="637523"/>
      </dsp:txXfrm>
    </dsp:sp>
    <dsp:sp modelId="{722CE92D-D8D0-4281-BC09-0AEF4A5FCA4D}">
      <dsp:nvSpPr>
        <dsp:cNvPr id="0" name=""/>
        <dsp:cNvSpPr/>
      </dsp:nvSpPr>
      <dsp:spPr>
        <a:xfrm rot="5400000">
          <a:off x="5406331" y="-97202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Lebih dari atau sama dengan</a:t>
          </a:r>
          <a:endParaRPr lang="id-ID" sz="2800" kern="1200" dirty="0"/>
        </a:p>
      </dsp:txBody>
      <dsp:txXfrm rot="-5400000">
        <a:off x="3011787" y="2324933"/>
        <a:ext cx="5326698" cy="510018"/>
      </dsp:txXfrm>
    </dsp:sp>
    <dsp:sp modelId="{2C7C2381-2D54-4F49-8D4A-CD03994424D6}">
      <dsp:nvSpPr>
        <dsp:cNvPr id="0" name=""/>
        <dsp:cNvSpPr/>
      </dsp:nvSpPr>
      <dsp:spPr>
        <a:xfrm>
          <a:off x="0" y="2226692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&gt;=</a:t>
          </a:r>
          <a:endParaRPr lang="id-ID" sz="3500" kern="1200" dirty="0"/>
        </a:p>
      </dsp:txBody>
      <dsp:txXfrm>
        <a:off x="34489" y="2261181"/>
        <a:ext cx="2942809" cy="637523"/>
      </dsp:txXfrm>
    </dsp:sp>
    <dsp:sp modelId="{3A9285C7-EBD2-41CA-AF63-5A43EB069BB2}">
      <dsp:nvSpPr>
        <dsp:cNvPr id="0" name=""/>
        <dsp:cNvSpPr/>
      </dsp:nvSpPr>
      <dsp:spPr>
        <a:xfrm rot="5400000">
          <a:off x="5406331" y="644624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Kurang dari atau sama dengan</a:t>
          </a:r>
          <a:endParaRPr lang="id-ID" sz="2800" kern="1200" dirty="0"/>
        </a:p>
      </dsp:txBody>
      <dsp:txXfrm rot="-5400000">
        <a:off x="3011787" y="3066760"/>
        <a:ext cx="5326698" cy="510018"/>
      </dsp:txXfrm>
    </dsp:sp>
    <dsp:sp modelId="{B4F6116B-D4B8-402A-8A28-212EF7851561}">
      <dsp:nvSpPr>
        <dsp:cNvPr id="0" name=""/>
        <dsp:cNvSpPr/>
      </dsp:nvSpPr>
      <dsp:spPr>
        <a:xfrm>
          <a:off x="0" y="2968518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&lt;=</a:t>
          </a:r>
          <a:endParaRPr lang="id-ID" sz="3500" kern="1200" dirty="0"/>
        </a:p>
      </dsp:txBody>
      <dsp:txXfrm>
        <a:off x="34489" y="3003007"/>
        <a:ext cx="2942809" cy="637523"/>
      </dsp:txXfrm>
    </dsp:sp>
    <dsp:sp modelId="{701C6B76-7FB0-48D4-8232-A9B4708632DB}">
      <dsp:nvSpPr>
        <dsp:cNvPr id="0" name=""/>
        <dsp:cNvSpPr/>
      </dsp:nvSpPr>
      <dsp:spPr>
        <a:xfrm rot="5400000">
          <a:off x="5406331" y="1386450"/>
          <a:ext cx="565200" cy="53542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/>
            <a:t>Tidak sama dengan</a:t>
          </a:r>
          <a:endParaRPr lang="id-ID" sz="2800" kern="1200" dirty="0"/>
        </a:p>
      </dsp:txBody>
      <dsp:txXfrm rot="-5400000">
        <a:off x="3011787" y="3808586"/>
        <a:ext cx="5326698" cy="510018"/>
      </dsp:txXfrm>
    </dsp:sp>
    <dsp:sp modelId="{66F8930C-E76A-40C5-8CA5-5844A9EFE7C4}">
      <dsp:nvSpPr>
        <dsp:cNvPr id="0" name=""/>
        <dsp:cNvSpPr/>
      </dsp:nvSpPr>
      <dsp:spPr>
        <a:xfrm>
          <a:off x="0" y="3710344"/>
          <a:ext cx="3011787" cy="706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&lt;&gt;</a:t>
          </a:r>
          <a:endParaRPr lang="id-ID" sz="3500" kern="1200" dirty="0"/>
        </a:p>
      </dsp:txBody>
      <dsp:txXfrm>
        <a:off x="34489" y="3744833"/>
        <a:ext cx="2942809" cy="637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06181-4525-4C99-AE4C-9E960B1E52AE}">
      <dsp:nvSpPr>
        <dsp:cNvPr id="0" name=""/>
        <dsp:cNvSpPr/>
      </dsp:nvSpPr>
      <dsp:spPr>
        <a:xfrm>
          <a:off x="195041" y="419"/>
          <a:ext cx="3093759" cy="185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OR</a:t>
          </a:r>
          <a:endParaRPr lang="id-ID" sz="6500" kern="1200" dirty="0"/>
        </a:p>
      </dsp:txBody>
      <dsp:txXfrm>
        <a:off x="195041" y="419"/>
        <a:ext cx="3093759" cy="1856255"/>
      </dsp:txXfrm>
    </dsp:sp>
    <dsp:sp modelId="{B857C6EC-2C88-459E-B3FB-8920A98E215D}">
      <dsp:nvSpPr>
        <dsp:cNvPr id="0" name=""/>
        <dsp:cNvSpPr/>
      </dsp:nvSpPr>
      <dsp:spPr>
        <a:xfrm>
          <a:off x="3598176" y="419"/>
          <a:ext cx="3093759" cy="185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AND</a:t>
          </a:r>
          <a:endParaRPr lang="id-ID" sz="6500" kern="1200" dirty="0"/>
        </a:p>
      </dsp:txBody>
      <dsp:txXfrm>
        <a:off x="3598176" y="419"/>
        <a:ext cx="3093759" cy="1856255"/>
      </dsp:txXfrm>
    </dsp:sp>
    <dsp:sp modelId="{7217222B-D47D-4F4A-ADAD-12F075B28B23}">
      <dsp:nvSpPr>
        <dsp:cNvPr id="0" name=""/>
        <dsp:cNvSpPr/>
      </dsp:nvSpPr>
      <dsp:spPr>
        <a:xfrm>
          <a:off x="195041" y="2166050"/>
          <a:ext cx="3093759" cy="185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XOR</a:t>
          </a:r>
          <a:endParaRPr lang="id-ID" sz="6500" kern="1200" dirty="0"/>
        </a:p>
      </dsp:txBody>
      <dsp:txXfrm>
        <a:off x="195041" y="2166050"/>
        <a:ext cx="3093759" cy="1856255"/>
      </dsp:txXfrm>
    </dsp:sp>
    <dsp:sp modelId="{170F725C-E062-4CB2-BE2C-626692AAE0AB}">
      <dsp:nvSpPr>
        <dsp:cNvPr id="0" name=""/>
        <dsp:cNvSpPr/>
      </dsp:nvSpPr>
      <dsp:spPr>
        <a:xfrm>
          <a:off x="3598176" y="2166050"/>
          <a:ext cx="3093759" cy="185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NOT</a:t>
          </a:r>
          <a:endParaRPr lang="id-ID" sz="6500" kern="1200" dirty="0"/>
        </a:p>
      </dsp:txBody>
      <dsp:txXfrm>
        <a:off x="3598176" y="2166050"/>
        <a:ext cx="3093759" cy="185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31F71-994C-4DE4-8604-E432201C6EA9}" type="datetimeFigureOut">
              <a:rPr lang="id-ID" smtClean="0"/>
              <a:t>08/02/2017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BB12-D714-4EBF-B1DB-7F3063D1EC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06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BB12-D714-4EBF-B1DB-7F3063D1EC8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17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ED9-7692-4E6E-A5B6-76071F531308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332D-D10E-45D3-A552-69A0365787E9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17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C0DF-5452-4E9B-9665-4DF78E6BA576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238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030A-3432-425D-A7FE-A6347B34389E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6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826-A594-440A-978F-A3AA3C9EFBFC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63D7-F4F5-4D6F-9A5C-7894595963FF}" type="datetime1">
              <a:rPr lang="id-ID" smtClean="0"/>
              <a:t>08/02/2017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7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18C2-2EA3-447E-97F8-DB1839ECE2FF}" type="datetime1">
              <a:rPr lang="id-ID" smtClean="0"/>
              <a:t>08/02/2017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0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F8E-99D9-4DAE-8DD7-030A772EFD48}" type="datetime1">
              <a:rPr lang="id-ID" smtClean="0"/>
              <a:t>08/02/2017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7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0D29-8DD7-44E2-9BBF-7CC3F739C1F3}" type="datetime1">
              <a:rPr lang="id-ID" smtClean="0"/>
              <a:t>08/02/2017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3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222831-6700-4118-BEEE-C723EB00DE97}" type="datetime1">
              <a:rPr lang="id-ID" smtClean="0"/>
              <a:t>08/02/2017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24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109-403D-4BB9-9CFE-19CD2D47A986}" type="datetime1">
              <a:rPr lang="id-ID" smtClean="0"/>
              <a:t>08/02/2017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8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63A787-2B26-406F-910C-4C6DA4BA8EB3}" type="datetime1">
              <a:rPr lang="id-ID" smtClean="0"/>
              <a:t>08/02/2017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A0F8F-764A-468A-8993-1CFEF562B36A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DML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Matakuliah Basis Data </a:t>
            </a:r>
            <a:r>
              <a:rPr lang="id-ID" dirty="0" smtClean="0"/>
              <a:t>DASAR </a:t>
            </a:r>
            <a:r>
              <a:rPr lang="id-ID" dirty="0" smtClean="0"/>
              <a:t>&amp; </a:t>
            </a:r>
            <a:r>
              <a:rPr lang="id-ID" dirty="0" smtClean="0"/>
              <a:t>BASIS DATA LANJUT + Praktikum</a:t>
            </a:r>
            <a:endParaRPr lang="id-ID" dirty="0" smtClean="0"/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</a:t>
            </a:r>
            <a:r>
              <a:rPr lang="id-ID" dirty="0" smtClean="0"/>
              <a:t>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42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3" y="1833066"/>
            <a:ext cx="11944900" cy="40491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8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Menyimpan Data Pada Kolom Tertentu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22385"/>
            <a:ext cx="10058400" cy="97436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Simpan data berikut ke dalam tabel </a:t>
            </a:r>
            <a:r>
              <a:rPr lang="id-ID" sz="2400" b="1" dirty="0" smtClean="0"/>
              <a:t>mahasiswa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11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7813000" cy="786232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563949"/>
              <a:gd name="adj6" fmla="val -14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INSERT INTO </a:t>
            </a:r>
            <a:r>
              <a:rPr lang="id-ID" sz="2400" i="1" dirty="0" smtClean="0"/>
              <a:t>nama_tabel </a:t>
            </a:r>
            <a:r>
              <a:rPr lang="id-ID" sz="2400" dirty="0" smtClean="0"/>
              <a:t>(nama_kolom1, nama_kolom2, dst)</a:t>
            </a:r>
          </a:p>
          <a:p>
            <a:r>
              <a:rPr lang="id-ID" sz="2400" dirty="0" smtClean="0"/>
              <a:t>VALUES (data1, data2, dst);</a:t>
            </a:r>
            <a:endParaRPr lang="id-ID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90388"/>
              </p:ext>
            </p:extLst>
          </p:nvPr>
        </p:nvGraphicFramePr>
        <p:xfrm>
          <a:off x="1134052" y="4009078"/>
          <a:ext cx="4647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jenis_kelamin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Arya</a:t>
                      </a:r>
                      <a:r>
                        <a:rPr lang="id-ID" baseline="0" dirty="0" smtClean="0"/>
                        <a:t> Wicaksono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Dinda Ferdi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Wike Prahasti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Callout 2 (No Border) 7"/>
          <p:cNvSpPr/>
          <p:nvPr/>
        </p:nvSpPr>
        <p:spPr>
          <a:xfrm>
            <a:off x="5850482" y="3992421"/>
            <a:ext cx="6008584" cy="1789402"/>
          </a:xfrm>
          <a:prstGeom prst="callout2">
            <a:avLst>
              <a:gd name="adj1" fmla="val 57365"/>
              <a:gd name="adj2" fmla="val 100162"/>
              <a:gd name="adj3" fmla="val 57182"/>
              <a:gd name="adj4" fmla="val 103226"/>
              <a:gd name="adj5" fmla="val 135216"/>
              <a:gd name="adj6" fmla="val 105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200" dirty="0" smtClean="0"/>
              <a:t>INSERT INTO mahasiswa(nim, nama, jenis_kelamin)</a:t>
            </a:r>
          </a:p>
          <a:p>
            <a:r>
              <a:rPr lang="id-ID" sz="2200" dirty="0" smtClean="0"/>
              <a:t>VALUES</a:t>
            </a:r>
          </a:p>
          <a:p>
            <a:r>
              <a:rPr lang="id-ID" sz="2200" dirty="0" smtClean="0"/>
              <a:t>(‘1000100105’, ‘Arya Wicaksono’, ‘L’),</a:t>
            </a:r>
          </a:p>
          <a:p>
            <a:r>
              <a:rPr lang="id-ID" sz="2200" dirty="0" smtClean="0"/>
              <a:t>(‘1000100106’, ‘Dinda Ferdi’, ‘P’),</a:t>
            </a:r>
          </a:p>
          <a:p>
            <a:r>
              <a:rPr lang="id-ID" sz="2200" dirty="0" smtClean="0"/>
              <a:t>(‘1000100107’, ‘Wike Prahasti’, ‘P’);</a:t>
            </a:r>
          </a:p>
        </p:txBody>
      </p:sp>
    </p:spTree>
    <p:extLst>
      <p:ext uri="{BB962C8B-B14F-4D97-AF65-F5344CB8AC3E}">
        <p14:creationId xmlns:p14="http://schemas.microsoft.com/office/powerpoint/2010/main" val="338598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" y="1891232"/>
            <a:ext cx="12002654" cy="43548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3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Agar Tidak Ada Null Value Di Dalam Tabel?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51806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Menambahkan klausa </a:t>
            </a:r>
            <a:r>
              <a:rPr lang="id-ID" sz="2400" b="1" dirty="0" smtClean="0">
                <a:solidFill>
                  <a:srgbClr val="FF0000"/>
                </a:solidFill>
              </a:rPr>
              <a:t>NOT NULL </a:t>
            </a:r>
            <a:r>
              <a:rPr lang="id-ID" sz="2400" dirty="0" smtClean="0"/>
              <a:t>saat pendeklarasian tabel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13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452122" y="2605914"/>
            <a:ext cx="6504523" cy="3357349"/>
          </a:xfrm>
          <a:prstGeom prst="borderCallout2">
            <a:avLst>
              <a:gd name="adj1" fmla="val 51758"/>
              <a:gd name="adj2" fmla="val -931"/>
              <a:gd name="adj3" fmla="val 51747"/>
              <a:gd name="adj4" fmla="val -6604"/>
              <a:gd name="adj5" fmla="val 112656"/>
              <a:gd name="adj6" fmla="val -22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CREATE TABLE mahasiswa(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	nim	CHAR(10) 		PRIMARY KEY,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nama	VARCHAR(50)	NOT NULL,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jenis_kelamin	ENUM(‘L’,’P</a:t>
            </a:r>
            <a:r>
              <a:rPr lang="id-ID" sz="2400" dirty="0"/>
              <a:t>’)	</a:t>
            </a:r>
            <a:r>
              <a:rPr lang="id-ID" sz="2400" dirty="0" smtClean="0"/>
              <a:t>NOT </a:t>
            </a:r>
            <a:r>
              <a:rPr lang="id-ID" sz="2400" dirty="0"/>
              <a:t>NULL,</a:t>
            </a:r>
            <a:endParaRPr lang="id-ID" sz="2400" dirty="0" smtClean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tempat_lahir	VARCHAR(15</a:t>
            </a:r>
            <a:r>
              <a:rPr lang="id-ID" sz="2400" dirty="0"/>
              <a:t>)	</a:t>
            </a:r>
            <a:r>
              <a:rPr lang="id-ID" sz="2400" dirty="0" smtClean="0"/>
              <a:t>NOT </a:t>
            </a:r>
            <a:r>
              <a:rPr lang="id-ID" sz="2400" dirty="0"/>
              <a:t>NULL,</a:t>
            </a:r>
            <a:endParaRPr lang="id-ID" sz="2400" dirty="0" smtClean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tanggal_lahir	</a:t>
            </a:r>
            <a:r>
              <a:rPr lang="id-ID" sz="2400" dirty="0"/>
              <a:t>DATE		</a:t>
            </a:r>
            <a:r>
              <a:rPr lang="id-ID" sz="2400" dirty="0" smtClean="0"/>
              <a:t>NOT </a:t>
            </a:r>
            <a:r>
              <a:rPr lang="id-ID" sz="2400" dirty="0"/>
              <a:t>NULL,</a:t>
            </a:r>
            <a:endParaRPr lang="id-ID" sz="2400" dirty="0" smtClean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alamat	</a:t>
            </a:r>
            <a:r>
              <a:rPr lang="id-ID" sz="2400" dirty="0"/>
              <a:t>TEXT </a:t>
            </a:r>
            <a:r>
              <a:rPr lang="id-ID" sz="2400" dirty="0" smtClean="0"/>
              <a:t>		NOT </a:t>
            </a:r>
            <a:r>
              <a:rPr lang="id-ID" sz="2400" dirty="0"/>
              <a:t>NULL,</a:t>
            </a:r>
            <a:endParaRPr lang="id-ID" sz="2400" dirty="0" smtClean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semester	INT(2</a:t>
            </a:r>
            <a:r>
              <a:rPr lang="id-ID" sz="2400" dirty="0"/>
              <a:t>) </a:t>
            </a:r>
            <a:r>
              <a:rPr lang="id-ID" sz="2400" dirty="0" smtClean="0"/>
              <a:t>		NOT </a:t>
            </a:r>
            <a:r>
              <a:rPr lang="id-ID" sz="2400" dirty="0"/>
              <a:t>NULL</a:t>
            </a:r>
            <a:endParaRPr lang="id-ID" sz="2400" dirty="0" smtClean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);</a:t>
            </a:r>
            <a:endParaRPr lang="id-ID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45958" y="3343144"/>
            <a:ext cx="1446663" cy="22655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2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Data Pada Kolom Tertentu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36002"/>
            <a:ext cx="10058400" cy="104914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data </a:t>
            </a:r>
            <a:r>
              <a:rPr lang="id-ID" sz="2400" b="1" dirty="0" smtClean="0"/>
              <a:t>nim</a:t>
            </a:r>
            <a:r>
              <a:rPr lang="id-ID" sz="2400" dirty="0" smtClean="0"/>
              <a:t> dan </a:t>
            </a:r>
            <a:r>
              <a:rPr lang="id-ID" sz="2400" b="1" dirty="0" smtClean="0"/>
              <a:t>nama</a:t>
            </a:r>
            <a:r>
              <a:rPr lang="id-ID" sz="2400" dirty="0" smtClean="0"/>
              <a:t> mahasiswa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14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8"/>
            <a:ext cx="5416872" cy="89492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502691"/>
              <a:gd name="adj6" fmla="val -21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nama_kolom1, nama_kolom2, dst</a:t>
            </a:r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nama_tabel</a:t>
            </a:r>
            <a:r>
              <a:rPr lang="id-ID" sz="2400" dirty="0" smtClean="0"/>
              <a:t>;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51872" y="4052155"/>
            <a:ext cx="2534313" cy="861039"/>
          </a:xfrm>
          <a:prstGeom prst="callout2">
            <a:avLst>
              <a:gd name="adj1" fmla="val 57365"/>
              <a:gd name="adj2" fmla="val 100162"/>
              <a:gd name="adj3" fmla="val 57182"/>
              <a:gd name="adj4" fmla="val 314934"/>
              <a:gd name="adj5" fmla="val 266964"/>
              <a:gd name="adj6" fmla="val 434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nim, nama</a:t>
            </a:r>
          </a:p>
          <a:p>
            <a:r>
              <a:rPr lang="id-ID" sz="2400" dirty="0" smtClean="0"/>
              <a:t>FROM mahasiswa;</a:t>
            </a:r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15" y="2512559"/>
            <a:ext cx="4399766" cy="36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Data dengan Kriteria Tertentu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49899"/>
            <a:ext cx="4743962" cy="139033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Tampilan nama dan nim mahasiswa yang berjenis kelamin perempuan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15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8"/>
            <a:ext cx="2782854" cy="1208824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371726"/>
              <a:gd name="adj6" fmla="val -4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nama_kolom</a:t>
            </a:r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nama_tabel</a:t>
            </a:r>
          </a:p>
          <a:p>
            <a:r>
              <a:rPr lang="id-ID" sz="2400" dirty="0" smtClean="0">
                <a:solidFill>
                  <a:srgbClr val="002060"/>
                </a:solidFill>
              </a:rPr>
              <a:t>WHERE</a:t>
            </a:r>
            <a:r>
              <a:rPr lang="id-ID" sz="2400" i="1" dirty="0" smtClean="0"/>
              <a:t> kriteria</a:t>
            </a:r>
            <a:r>
              <a:rPr lang="id-ID" sz="2400" dirty="0" smtClean="0"/>
              <a:t>;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583787"/>
            <a:ext cx="3645211" cy="1287055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131189"/>
              <a:gd name="adj5" fmla="val 141920"/>
              <a:gd name="adj6" fmla="val 302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nama, nim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jenis_kelamin = ‘P’;</a:t>
            </a:r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1889218"/>
            <a:ext cx="5165813" cy="36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385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seluruh data mahasiswa di atas semester 2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2428493"/>
            <a:ext cx="3679436" cy="916261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216872"/>
              <a:gd name="adj5" fmla="val 425405"/>
              <a:gd name="adj6" fmla="val 300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mahasiswa</a:t>
            </a:r>
          </a:p>
          <a:p>
            <a:r>
              <a:rPr lang="id-ID" sz="2400" dirty="0" smtClean="0"/>
              <a:t>WHERE semester &gt; 2;</a:t>
            </a:r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7" y="3475424"/>
            <a:ext cx="11853609" cy="26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Relasional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17</a:t>
            </a:fld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47983"/>
              </p:ext>
            </p:extLst>
          </p:nvPr>
        </p:nvGraphicFramePr>
        <p:xfrm>
          <a:off x="1965278" y="1846263"/>
          <a:ext cx="8366077" cy="4418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5E86B-A5A6-473F-B450-B2BEFEF73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5E86B-A5A6-473F-B450-B2BEFEF73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>
                                            <p:graphicEl>
                                              <a:dgm id="{30A5E86B-A5A6-473F-B450-B2BEFEF73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7E4673-4740-4329-BFF1-CF3C07094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CF7E4673-4740-4329-BFF1-CF3C07094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7E4673-4740-4329-BFF1-CF3C07094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3F9F7E-9186-40E1-BF34-469EE1FC2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453F9F7E-9186-40E1-BF34-469EE1FC2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453F9F7E-9186-40E1-BF34-469EE1FC2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CD5518-AA13-42A3-8A9F-BFD0B136F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3BCD5518-AA13-42A3-8A9F-BFD0B136F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3BCD5518-AA13-42A3-8A9F-BFD0B136F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C90FDC-6878-478C-AAF8-EAC569423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7CC90FDC-6878-478C-AAF8-EAC569423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7CC90FDC-6878-478C-AAF8-EAC569423B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646F26-7730-4591-8FC4-2DFEA78A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F646F26-7730-4591-8FC4-2DFEA78A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8F646F26-7730-4591-8FC4-2DFEA78A9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7C2381-2D54-4F49-8D4A-CD0399442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2C7C2381-2D54-4F49-8D4A-CD0399442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2C7C2381-2D54-4F49-8D4A-CD03994424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2CE92D-D8D0-4281-BC09-0AEF4A5FC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722CE92D-D8D0-4281-BC09-0AEF4A5FC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722CE92D-D8D0-4281-BC09-0AEF4A5FC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4F6116B-D4B8-402A-8A28-212EF7851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B4F6116B-D4B8-402A-8A28-212EF7851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>
                                            <p:graphicEl>
                                              <a:dgm id="{B4F6116B-D4B8-402A-8A28-212EF7851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9285C7-EBD2-41CA-AF63-5A43EB069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A9285C7-EBD2-41CA-AF63-5A43EB069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dgm id="{3A9285C7-EBD2-41CA-AF63-5A43EB069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F8930C-E76A-40C5-8CA5-5844A9EFE7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66F8930C-E76A-40C5-8CA5-5844A9EFE7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66F8930C-E76A-40C5-8CA5-5844A9EFE7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1C6B76-7FB0-48D4-8232-A9B470863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701C6B76-7FB0-48D4-8232-A9B470863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">
                                            <p:graphicEl>
                                              <a:dgm id="{701C6B76-7FB0-48D4-8232-A9B470863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68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seluruh data mahasiswa yang semesternya masih belum diketahui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18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2428493"/>
            <a:ext cx="3679436" cy="916261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216872"/>
              <a:gd name="adj5" fmla="val 425405"/>
              <a:gd name="adj6" fmla="val 300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mahasiswa</a:t>
            </a:r>
          </a:p>
          <a:p>
            <a:r>
              <a:rPr lang="id-ID" sz="2400" dirty="0" smtClean="0"/>
              <a:t>WHERE semester IS NULL;</a:t>
            </a:r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3" y="3425832"/>
            <a:ext cx="11423925" cy="28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411709" cy="842875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nama dan nim mahasiswa yang bermarga Ferdi (namanya diakhiri oleh kata “Ferdi”)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19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796983"/>
            <a:ext cx="3679436" cy="1214651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216872"/>
              <a:gd name="adj5" fmla="val 295068"/>
              <a:gd name="adj6" fmla="val 301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nama, nim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nama LIKE ‘% Ferdi’;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471233" y="3540786"/>
            <a:ext cx="457200" cy="457200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1097281" y="4749421"/>
            <a:ext cx="3679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Wildcard %</a:t>
            </a:r>
          </a:p>
          <a:p>
            <a:r>
              <a:rPr lang="id-ID" sz="2000" u="sng" dirty="0" smtClean="0"/>
              <a:t>Makna</a:t>
            </a:r>
            <a:r>
              <a:rPr lang="id-ID" sz="2000" dirty="0" smtClean="0"/>
              <a:t>:</a:t>
            </a:r>
          </a:p>
          <a:p>
            <a:r>
              <a:rPr lang="id-ID" sz="2000" dirty="0" smtClean="0"/>
              <a:t>Karakter apa pun dengan panjang/jumlah berapa pun</a:t>
            </a:r>
            <a:endParaRPr lang="id-ID" sz="2000" dirty="0"/>
          </a:p>
        </p:txBody>
      </p:sp>
      <p:cxnSp>
        <p:nvCxnSpPr>
          <p:cNvPr id="12" name="Curved Connector 11"/>
          <p:cNvCxnSpPr>
            <a:stCxn id="8" idx="4"/>
            <a:endCxn id="9" idx="0"/>
          </p:cNvCxnSpPr>
          <p:nvPr/>
        </p:nvCxnSpPr>
        <p:spPr>
          <a:xfrm rot="5400000">
            <a:off x="2942699" y="3992286"/>
            <a:ext cx="751435" cy="762834"/>
          </a:xfrm>
          <a:prstGeom prst="curvedConnector3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52" y="2796983"/>
            <a:ext cx="5616128" cy="34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DML &amp; Fungsinya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Courier New" panose="02070309020205020404" pitchFamily="49" charset="0"/>
              <a:buChar char="o"/>
            </a:pPr>
            <a:r>
              <a:rPr lang="id-ID" sz="2800" dirty="0" smtClean="0"/>
              <a:t>DML = </a:t>
            </a:r>
            <a:r>
              <a:rPr lang="id-ID" sz="2800" b="1" dirty="0" smtClean="0"/>
              <a:t>Data Manipulation Language</a:t>
            </a:r>
          </a:p>
          <a:p>
            <a:pPr marL="363538" indent="-363538">
              <a:buFont typeface="Courier New" panose="02070309020205020404" pitchFamily="49" charset="0"/>
              <a:buChar char="o"/>
            </a:pPr>
            <a:r>
              <a:rPr lang="id-ID" sz="2800" dirty="0" smtClean="0"/>
              <a:t>Manipulasi data di dalam basis data</a:t>
            </a:r>
          </a:p>
          <a:p>
            <a:pPr marL="656146" lvl="1" indent="-363538">
              <a:buFont typeface="Courier New" panose="02070309020205020404" pitchFamily="49" charset="0"/>
              <a:buChar char="o"/>
            </a:pPr>
            <a:r>
              <a:rPr lang="id-ID" sz="2600" dirty="0" smtClean="0"/>
              <a:t>Pengambilan / pencarian</a:t>
            </a:r>
          </a:p>
          <a:p>
            <a:pPr marL="656146" lvl="1" indent="-363538">
              <a:buFont typeface="Courier New" panose="02070309020205020404" pitchFamily="49" charset="0"/>
              <a:buChar char="o"/>
            </a:pPr>
            <a:r>
              <a:rPr lang="id-ID" sz="2600" dirty="0" smtClean="0"/>
              <a:t>Penyimpanan / penyisipan</a:t>
            </a:r>
          </a:p>
          <a:p>
            <a:pPr marL="656146" lvl="1" indent="-363538">
              <a:buFont typeface="Courier New" panose="02070309020205020404" pitchFamily="49" charset="0"/>
              <a:buChar char="o"/>
            </a:pPr>
            <a:r>
              <a:rPr lang="id-ID" sz="2600" dirty="0" smtClean="0"/>
              <a:t>Pengubahan / pembaruan</a:t>
            </a:r>
          </a:p>
          <a:p>
            <a:pPr marL="656146" lvl="1" indent="-363538">
              <a:buFont typeface="Courier New" panose="02070309020205020404" pitchFamily="49" charset="0"/>
              <a:buChar char="o"/>
            </a:pPr>
            <a:r>
              <a:rPr lang="id-ID" sz="2600" dirty="0" smtClean="0"/>
              <a:t>Penghapusan</a:t>
            </a:r>
            <a:endParaRPr lang="id-ID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 smtClean="0"/>
              <a:t>Basis Data </a:t>
            </a:r>
            <a:r>
              <a:rPr lang="nn-NO" dirty="0" smtClean="0"/>
              <a:t>- </a:t>
            </a:r>
            <a:r>
              <a:rPr lang="nn-NO" dirty="0" smtClean="0"/>
              <a:t>DML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2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7463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data mahasiswa yang lahir di kota Banyuwangi pada tahun 1997 dan saat ini sedang menempuh semester ke-2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20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796983"/>
            <a:ext cx="5908432" cy="1214651"/>
          </a:xfrm>
          <a:prstGeom prst="callout2">
            <a:avLst>
              <a:gd name="adj1" fmla="val 57365"/>
              <a:gd name="adj2" fmla="val 100162"/>
              <a:gd name="adj3" fmla="val 57247"/>
              <a:gd name="adj4" fmla="val 124491"/>
              <a:gd name="adj5" fmla="val 297384"/>
              <a:gd name="adj6" fmla="val 18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mahasiswa</a:t>
            </a:r>
          </a:p>
          <a:p>
            <a:r>
              <a:rPr lang="id-ID" sz="2400" dirty="0" smtClean="0"/>
              <a:t>WHERE tempat_lahir = ‘Banyuwangi’ AND YEAR(tanggal_lahir) = 1997 AND semester = 2;</a:t>
            </a:r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185511"/>
            <a:ext cx="10204775" cy="21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Boolean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414962"/>
              </p:ext>
            </p:extLst>
          </p:nvPr>
        </p:nvGraphicFramePr>
        <p:xfrm>
          <a:off x="2802933" y="1995770"/>
          <a:ext cx="688697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6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Mengeliminasi Data Kembar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09126"/>
            <a:ext cx="4675723" cy="1335328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daftar tempat kelahiran mahasiswa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22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8"/>
            <a:ext cx="4638950" cy="868050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515960"/>
              <a:gd name="adj6" fmla="val -2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</a:t>
            </a:r>
            <a:r>
              <a:rPr lang="id-ID" sz="2400" dirty="0" smtClean="0">
                <a:solidFill>
                  <a:srgbClr val="002060"/>
                </a:solidFill>
              </a:rPr>
              <a:t>DISTINCT</a:t>
            </a:r>
            <a:r>
              <a:rPr lang="id-ID" sz="2400" dirty="0" smtClean="0"/>
              <a:t> </a:t>
            </a:r>
            <a:r>
              <a:rPr lang="id-ID" sz="2400" i="1" dirty="0" smtClean="0"/>
              <a:t>nama_kolom</a:t>
            </a:r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nama_tabel</a:t>
            </a:r>
            <a:r>
              <a:rPr lang="id-ID" sz="2400" dirty="0" smtClean="0"/>
              <a:t>;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244454"/>
            <a:ext cx="3997505" cy="1019908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131189"/>
              <a:gd name="adj5" fmla="val 208786"/>
              <a:gd name="adj6" fmla="val 275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DISTINCT tempat_lahir</a:t>
            </a:r>
          </a:p>
          <a:p>
            <a:r>
              <a:rPr lang="id-ID" sz="2400" dirty="0" smtClean="0"/>
              <a:t>FROM mahasiswa;</a:t>
            </a:r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11" y="1889218"/>
            <a:ext cx="5117269" cy="33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Mengurutkan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14300"/>
            <a:ext cx="4675723" cy="172040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data nim dan nama mahasiswa dan urutkan berdasarkan nama secara ascending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23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7"/>
            <a:ext cx="4155399" cy="1273225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351892"/>
              <a:gd name="adj6" fmla="val -24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</a:t>
            </a:r>
            <a:r>
              <a:rPr lang="id-ID" sz="2400" i="1" dirty="0" smtClean="0"/>
              <a:t>nama_kolom</a:t>
            </a:r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nama_tabel</a:t>
            </a:r>
          </a:p>
          <a:p>
            <a:r>
              <a:rPr lang="id-ID" sz="2400" dirty="0" smtClean="0">
                <a:solidFill>
                  <a:srgbClr val="002060"/>
                </a:solidFill>
              </a:rPr>
              <a:t>ORDER BY</a:t>
            </a:r>
            <a:r>
              <a:rPr lang="id-ID" sz="2400" dirty="0" smtClean="0"/>
              <a:t> </a:t>
            </a:r>
            <a:r>
              <a:rPr lang="id-ID" sz="2400" i="1" dirty="0" smtClean="0"/>
              <a:t>nama_kolom </a:t>
            </a:r>
            <a:r>
              <a:rPr lang="id-ID" sz="2400" dirty="0" smtClean="0"/>
              <a:t>[DESC];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5034703"/>
            <a:ext cx="2660025" cy="1256915"/>
          </a:xfrm>
          <a:prstGeom prst="callout2">
            <a:avLst>
              <a:gd name="adj1" fmla="val 57365"/>
              <a:gd name="adj2" fmla="val 100162"/>
              <a:gd name="adj3" fmla="val 59346"/>
              <a:gd name="adj4" fmla="val 300502"/>
              <a:gd name="adj5" fmla="val 104548"/>
              <a:gd name="adj6" fmla="val 414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nim, nama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ORDER BY nama;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78105" y="2748877"/>
            <a:ext cx="942535" cy="3038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6006904" y="1852115"/>
            <a:ext cx="597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Digunakan saat pengurutan secara descending</a:t>
            </a:r>
            <a:endParaRPr lang="id-ID" sz="2400" dirty="0"/>
          </a:p>
        </p:txBody>
      </p:sp>
      <p:cxnSp>
        <p:nvCxnSpPr>
          <p:cNvPr id="12" name="Curved Connector 11"/>
          <p:cNvCxnSpPr>
            <a:stCxn id="9" idx="3"/>
            <a:endCxn id="10" idx="2"/>
          </p:cNvCxnSpPr>
          <p:nvPr/>
        </p:nvCxnSpPr>
        <p:spPr>
          <a:xfrm flipV="1">
            <a:off x="5120640" y="2313780"/>
            <a:ext cx="3872851" cy="587003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26" y="2748877"/>
            <a:ext cx="3938954" cy="3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Mengubah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79795"/>
            <a:ext cx="5317588" cy="246473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Ubah data milik mahasiswa dengan nim </a:t>
            </a:r>
            <a:r>
              <a:rPr lang="id-ID" sz="2400" b="1" dirty="0" smtClean="0"/>
              <a:t>1000100105</a:t>
            </a:r>
            <a:r>
              <a:rPr lang="id-ID" sz="2400" dirty="0" smtClean="0"/>
              <a:t> sehingga tempat lahirnya menjadi </a:t>
            </a:r>
            <a:r>
              <a:rPr lang="id-ID" sz="2400" b="1" dirty="0" smtClean="0"/>
              <a:t>Bandung</a:t>
            </a:r>
            <a:r>
              <a:rPr lang="id-ID" sz="2400" dirty="0" smtClean="0"/>
              <a:t>, tanggal lahirnya menjadi </a:t>
            </a:r>
            <a:r>
              <a:rPr lang="id-ID" sz="2400" b="1" dirty="0" smtClean="0"/>
              <a:t>10 Juni 1999</a:t>
            </a:r>
            <a:r>
              <a:rPr lang="id-ID" sz="2400" dirty="0" smtClean="0"/>
              <a:t>, alamatnya menjadi </a:t>
            </a:r>
            <a:r>
              <a:rPr lang="id-ID" sz="2400" b="1" dirty="0" smtClean="0"/>
              <a:t>Jln. Widuri</a:t>
            </a:r>
            <a:r>
              <a:rPr lang="id-ID" sz="2400" dirty="0" smtClean="0"/>
              <a:t>, dan semesternya menjadi </a:t>
            </a:r>
            <a:r>
              <a:rPr lang="id-ID" sz="2400" b="1" dirty="0" smtClean="0"/>
              <a:t>1</a:t>
            </a:r>
            <a:endParaRPr lang="id-ID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24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7"/>
            <a:ext cx="4394550" cy="1838721"/>
          </a:xfrm>
          <a:prstGeom prst="callout2">
            <a:avLst>
              <a:gd name="adj1" fmla="val 49937"/>
              <a:gd name="adj2" fmla="val -1264"/>
              <a:gd name="adj3" fmla="val 49664"/>
              <a:gd name="adj4" fmla="val -9409"/>
              <a:gd name="adj5" fmla="val 244781"/>
              <a:gd name="adj6" fmla="val -26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UPDATE </a:t>
            </a:r>
            <a:r>
              <a:rPr lang="id-ID" sz="2400" i="1" dirty="0" smtClean="0"/>
              <a:t>nama_tabel</a:t>
            </a:r>
          </a:p>
          <a:p>
            <a:r>
              <a:rPr lang="id-ID" sz="2400" dirty="0" smtClean="0"/>
              <a:t>SET </a:t>
            </a:r>
            <a:r>
              <a:rPr lang="id-ID" sz="2400" i="1" dirty="0" smtClean="0"/>
              <a:t>nama_kolom1 </a:t>
            </a:r>
            <a:r>
              <a:rPr lang="id-ID" sz="2400" dirty="0" smtClean="0"/>
              <a:t>= </a:t>
            </a:r>
            <a:r>
              <a:rPr lang="id-ID" sz="2400" i="1" dirty="0" smtClean="0"/>
              <a:t>data_baru1,</a:t>
            </a:r>
          </a:p>
          <a:p>
            <a:r>
              <a:rPr lang="id-ID" sz="2400" i="1" dirty="0" smtClean="0"/>
              <a:t>       nama_kolom2 </a:t>
            </a:r>
            <a:r>
              <a:rPr lang="id-ID" sz="2400" dirty="0" smtClean="0"/>
              <a:t>= </a:t>
            </a:r>
            <a:r>
              <a:rPr lang="id-ID" sz="2400" i="1" dirty="0" smtClean="0"/>
              <a:t>data_baru2,</a:t>
            </a:r>
          </a:p>
          <a:p>
            <a:r>
              <a:rPr lang="id-ID" sz="2400" i="1" dirty="0" smtClean="0"/>
              <a:t>       dst</a:t>
            </a:r>
          </a:p>
          <a:p>
            <a:r>
              <a:rPr lang="id-ID" sz="2400" dirty="0" smtClean="0"/>
              <a:t>WHERE </a:t>
            </a:r>
            <a:r>
              <a:rPr lang="id-ID" sz="2400" i="1" dirty="0" smtClean="0"/>
              <a:t>kondisi</a:t>
            </a:r>
            <a:r>
              <a:rPr lang="id-ID" sz="2400" dirty="0" smtClean="0"/>
              <a:t>;</a:t>
            </a:r>
          </a:p>
        </p:txBody>
      </p:sp>
      <p:sp>
        <p:nvSpPr>
          <p:cNvPr id="7" name="Line Callout 2 (No Border) 6"/>
          <p:cNvSpPr/>
          <p:nvPr/>
        </p:nvSpPr>
        <p:spPr>
          <a:xfrm>
            <a:off x="6564182" y="3727938"/>
            <a:ext cx="4211670" cy="2405576"/>
          </a:xfrm>
          <a:prstGeom prst="callout2">
            <a:avLst>
              <a:gd name="adj1" fmla="val 57365"/>
              <a:gd name="adj2" fmla="val 100162"/>
              <a:gd name="adj3" fmla="val 57592"/>
              <a:gd name="adj4" fmla="val 111448"/>
              <a:gd name="adj5" fmla="val 110396"/>
              <a:gd name="adj6" fmla="val 132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  <a:tab pos="2236788" algn="l"/>
              </a:tabLst>
            </a:pPr>
            <a:r>
              <a:rPr lang="id-ID" sz="2400" dirty="0" smtClean="0"/>
              <a:t>UPDATE mahasiswa</a:t>
            </a:r>
          </a:p>
          <a:p>
            <a:pPr>
              <a:tabLst>
                <a:tab pos="534988" algn="l"/>
                <a:tab pos="2236788" algn="l"/>
              </a:tabLst>
            </a:pPr>
            <a:r>
              <a:rPr lang="id-ID" sz="2400" dirty="0" smtClean="0"/>
              <a:t>SET	tempat_lahir	= ‘Bandung’,</a:t>
            </a:r>
          </a:p>
          <a:p>
            <a:pPr lvl="1">
              <a:tabLst>
                <a:tab pos="534988" algn="l"/>
                <a:tab pos="2236788" algn="l"/>
              </a:tabLst>
            </a:pPr>
            <a:r>
              <a:rPr lang="id-ID" sz="2400" dirty="0" smtClean="0"/>
              <a:t>tanggal_lahir	= ‘1999-6-10’,</a:t>
            </a:r>
          </a:p>
          <a:p>
            <a:pPr lvl="1">
              <a:tabLst>
                <a:tab pos="534988" algn="l"/>
                <a:tab pos="2236788" algn="l"/>
              </a:tabLst>
            </a:pPr>
            <a:r>
              <a:rPr lang="id-ID" sz="2400" dirty="0" smtClean="0"/>
              <a:t>alamat	= ‘Jln. Widuri’,</a:t>
            </a:r>
          </a:p>
          <a:p>
            <a:pPr lvl="1">
              <a:tabLst>
                <a:tab pos="534988" algn="l"/>
                <a:tab pos="2236788" algn="l"/>
              </a:tabLst>
            </a:pPr>
            <a:r>
              <a:rPr lang="id-ID" sz="2400" dirty="0" smtClean="0"/>
              <a:t>semester	= 1</a:t>
            </a:r>
          </a:p>
          <a:p>
            <a:pPr>
              <a:tabLst>
                <a:tab pos="534988" algn="l"/>
                <a:tab pos="2236788" algn="l"/>
              </a:tabLst>
            </a:pPr>
            <a:r>
              <a:rPr lang="id-ID" sz="2400" dirty="0" smtClean="0"/>
              <a:t>WHERE nim = ‘1000100105’;</a:t>
            </a:r>
          </a:p>
        </p:txBody>
      </p:sp>
    </p:spTree>
    <p:extLst>
      <p:ext uri="{BB962C8B-B14F-4D97-AF65-F5344CB8AC3E}">
        <p14:creationId xmlns:p14="http://schemas.microsoft.com/office/powerpoint/2010/main" val="42175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7" y="1737535"/>
            <a:ext cx="10383032" cy="4731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7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21951"/>
            <a:ext cx="10058400" cy="94036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Hapus data mahasiswa dengan nim 1000100103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26</a:t>
            </a:fld>
            <a:endParaRPr lang="id-ID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1889217"/>
            <a:ext cx="4394550" cy="880877"/>
          </a:xfrm>
          <a:prstGeom prst="callout2">
            <a:avLst>
              <a:gd name="adj1" fmla="val 49937"/>
              <a:gd name="adj2" fmla="val -1264"/>
              <a:gd name="adj3" fmla="val 49664"/>
              <a:gd name="adj4" fmla="val -9409"/>
              <a:gd name="adj5" fmla="val 510401"/>
              <a:gd name="adj6" fmla="val -25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DELETE FROM </a:t>
            </a:r>
            <a:r>
              <a:rPr lang="id-ID" sz="2400" i="1" dirty="0" smtClean="0"/>
              <a:t>nama_tabel</a:t>
            </a:r>
          </a:p>
          <a:p>
            <a:r>
              <a:rPr lang="id-ID" sz="2400" dirty="0" smtClean="0"/>
              <a:t>WHERE </a:t>
            </a:r>
            <a:r>
              <a:rPr lang="id-ID" sz="2400" i="1" dirty="0" smtClean="0"/>
              <a:t>kondisi</a:t>
            </a:r>
            <a:r>
              <a:rPr lang="id-ID" sz="2400" dirty="0" smtClean="0"/>
              <a:t>;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1134053" y="4244454"/>
            <a:ext cx="3997505" cy="802454"/>
          </a:xfrm>
          <a:prstGeom prst="callout2">
            <a:avLst>
              <a:gd name="adj1" fmla="val 57365"/>
              <a:gd name="adj2" fmla="val 100162"/>
              <a:gd name="adj3" fmla="val 56089"/>
              <a:gd name="adj4" fmla="val 131189"/>
              <a:gd name="adj5" fmla="val 264911"/>
              <a:gd name="adj6" fmla="val 2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DELETE FROM mahasiswa</a:t>
            </a:r>
          </a:p>
          <a:p>
            <a:r>
              <a:rPr lang="id-ID" sz="2400" dirty="0" smtClean="0"/>
              <a:t>WHERE nim = ‘1000100103’;</a:t>
            </a:r>
          </a:p>
        </p:txBody>
      </p:sp>
    </p:spTree>
    <p:extLst>
      <p:ext uri="{BB962C8B-B14F-4D97-AF65-F5344CB8AC3E}">
        <p14:creationId xmlns:p14="http://schemas.microsoft.com/office/powerpoint/2010/main" val="35737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47" y="1737360"/>
            <a:ext cx="9761865" cy="47224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2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Perintah-Perintah DML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548982"/>
              </p:ext>
            </p:extLst>
          </p:nvPr>
        </p:nvGraphicFramePr>
        <p:xfrm>
          <a:off x="1096963" y="1737360"/>
          <a:ext cx="10058400" cy="4595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3</a:t>
            </a:fld>
            <a:endParaRPr lang="id-ID"/>
          </a:p>
        </p:txBody>
      </p:sp>
      <p:sp>
        <p:nvSpPr>
          <p:cNvPr id="7" name="Line Callout 2 (Accent Bar) 6"/>
          <p:cNvSpPr/>
          <p:nvPr/>
        </p:nvSpPr>
        <p:spPr>
          <a:xfrm>
            <a:off x="9266830" y="1869743"/>
            <a:ext cx="1945653" cy="612648"/>
          </a:xfrm>
          <a:prstGeom prst="accentCallout2">
            <a:avLst>
              <a:gd name="adj1" fmla="val 49937"/>
              <a:gd name="adj2" fmla="val -5041"/>
              <a:gd name="adj3" fmla="val 45483"/>
              <a:gd name="adj4" fmla="val -35281"/>
              <a:gd name="adj5" fmla="val 81311"/>
              <a:gd name="adj6" fmla="val -13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Penyimpanan</a:t>
            </a:r>
            <a:endParaRPr lang="id-ID" sz="2400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9210027" y="5102106"/>
            <a:ext cx="1945653" cy="612648"/>
          </a:xfrm>
          <a:prstGeom prst="accentCallout2">
            <a:avLst>
              <a:gd name="adj1" fmla="val 45482"/>
              <a:gd name="adj2" fmla="val -5743"/>
              <a:gd name="adj3" fmla="val 45483"/>
              <a:gd name="adj4" fmla="val -35281"/>
              <a:gd name="adj5" fmla="val -87991"/>
              <a:gd name="adj6" fmla="val -65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Pengambilan</a:t>
            </a:r>
            <a:endParaRPr lang="id-ID" sz="24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633256" y="4795782"/>
            <a:ext cx="1945653" cy="612648"/>
          </a:xfrm>
          <a:prstGeom prst="accentCallout2">
            <a:avLst>
              <a:gd name="adj1" fmla="val 52165"/>
              <a:gd name="adj2" fmla="val 106489"/>
              <a:gd name="adj3" fmla="val 52166"/>
              <a:gd name="adj4" fmla="val 134470"/>
              <a:gd name="adj5" fmla="val 161507"/>
              <a:gd name="adj6" fmla="val 252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Pengubahan</a:t>
            </a:r>
            <a:endParaRPr lang="id-ID" sz="2400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387596" y="2500761"/>
            <a:ext cx="1945653" cy="612648"/>
          </a:xfrm>
          <a:prstGeom prst="accentCallout2">
            <a:avLst>
              <a:gd name="adj1" fmla="val 52165"/>
              <a:gd name="adj2" fmla="val 106489"/>
              <a:gd name="adj3" fmla="val 52166"/>
              <a:gd name="adj4" fmla="val 134470"/>
              <a:gd name="adj5" fmla="val 248386"/>
              <a:gd name="adj6" fmla="val 177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Penghapusan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397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6B7B33-9350-4744-A73B-3A888B91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D6B7B33-9350-4744-A73B-3A888B916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B555C3-20B5-44AF-A7B7-E42D4550A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B555C3-20B5-44AF-A7B7-E42D4550A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A96507-AA26-423B-903A-7D928A948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CCA96507-AA26-423B-903A-7D928A948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CE4058-EE5C-4BD1-BABB-396499EF7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BCE4058-EE5C-4BD1-BABB-396499EF7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491E2A-61BC-488B-8F39-29CBF3755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7491E2A-61BC-488B-8F39-29CBF3755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49EC93-7ED6-477C-80D7-7F7604240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6849EC93-7ED6-477C-80D7-7F7604240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D3FE6A-A4A8-43DF-B1B3-7FF108423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5DD3FE6A-A4A8-43DF-B1B3-7FF108423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707424-846E-4C33-A783-35909E97E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E707424-846E-4C33-A783-35909E97E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EE6465-A0E3-4D67-A481-81C7C3A00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F0EE6465-A0E3-4D67-A481-81C7C3A00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6570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Buatlah sebuah basis data baru (nama terserah Anda) dan buat sebuah tabel bernama </a:t>
            </a:r>
            <a:r>
              <a:rPr lang="id-ID" sz="2800" b="1" dirty="0" smtClean="0"/>
              <a:t>mahasiswa </a:t>
            </a:r>
            <a:r>
              <a:rPr lang="id-ID" sz="2800" dirty="0" smtClean="0"/>
              <a:t>dengan struktur sebagai berikut: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4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54681"/>
              </p:ext>
            </p:extLst>
          </p:nvPr>
        </p:nvGraphicFramePr>
        <p:xfrm>
          <a:off x="171435" y="2684830"/>
          <a:ext cx="60886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Nama Kolom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Tipe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Ukuran/ Spesifikasi</a:t>
                      </a:r>
                      <a:endParaRPr lang="id-ID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nim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CHAR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10 (primary key)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nama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VARCHAR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50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jenis_kelamin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ENUM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L/P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tempat_lahir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VARCHAR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15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tanggal_lahir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DATE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alamat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TEXT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semester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2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6386752" y="2684830"/>
            <a:ext cx="5527744" cy="3357349"/>
          </a:xfrm>
          <a:prstGeom prst="borderCallout2">
            <a:avLst>
              <a:gd name="adj1" fmla="val 52165"/>
              <a:gd name="adj2" fmla="val 100622"/>
              <a:gd name="adj3" fmla="val 52154"/>
              <a:gd name="adj4" fmla="val 107538"/>
              <a:gd name="adj5" fmla="val 108184"/>
              <a:gd name="adj6" fmla="val 130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CREATE TABLE mahasiswa(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	nim	CHAR(10) PRIMARY KEY,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nama	VARCHAR(50),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jenis_kelamin	ENUM(‘L’,’P’),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tempat_lahir	VARCHAR(15),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tanggal_lahir	DATE,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alamat	TEXT,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semester	INT(2)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515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Seluruh Data di Dalam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7447"/>
            <a:ext cx="10058400" cy="113015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Tampilkan seluruh data pada tabel </a:t>
            </a:r>
            <a:r>
              <a:rPr lang="id-ID" sz="2800" b="1" dirty="0" smtClean="0"/>
              <a:t>mahasiswa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5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7"/>
            <a:ext cx="4704039" cy="486373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917495"/>
              <a:gd name="adj6" fmla="val -24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</a:t>
            </a:r>
            <a:r>
              <a:rPr lang="id-ID" sz="2400" i="1" dirty="0" smtClean="0"/>
              <a:t>nama_tabel</a:t>
            </a:r>
            <a:r>
              <a:rPr lang="id-ID" sz="2400" dirty="0" smtClean="0"/>
              <a:t>;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3809458"/>
            <a:ext cx="3724550" cy="442045"/>
          </a:xfrm>
          <a:prstGeom prst="callout2">
            <a:avLst>
              <a:gd name="adj1" fmla="val 52165"/>
              <a:gd name="adj2" fmla="val 101191"/>
              <a:gd name="adj3" fmla="val 51345"/>
              <a:gd name="adj4" fmla="val 149234"/>
              <a:gd name="adj5" fmla="val 571250"/>
              <a:gd name="adj6" fmla="val 296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mahasiswa;</a:t>
            </a:r>
            <a:endParaRPr lang="id-ID" sz="2400" dirty="0"/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3" y="4444304"/>
            <a:ext cx="4789539" cy="1765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2244" y="5431809"/>
            <a:ext cx="260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Tabel masih kosong</a:t>
            </a:r>
            <a:endParaRPr lang="id-ID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255593" y="5322627"/>
            <a:ext cx="2688609" cy="28660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>
            <a:stCxn id="10" idx="3"/>
            <a:endCxn id="9" idx="1"/>
          </p:cNvCxnSpPr>
          <p:nvPr/>
        </p:nvCxnSpPr>
        <p:spPr>
          <a:xfrm>
            <a:off x="3944202" y="5465929"/>
            <a:ext cx="3098042" cy="1967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Menyimpan Data Satu Baris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22384"/>
            <a:ext cx="10058400" cy="113100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Masukkan data berikut ke dalam tabel </a:t>
            </a:r>
            <a:r>
              <a:rPr lang="id-ID" sz="2800" b="1" dirty="0" smtClean="0"/>
              <a:t>mahasiswa</a:t>
            </a:r>
            <a:r>
              <a:rPr lang="id-ID" sz="2800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4704039" cy="786232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553213"/>
              <a:gd name="adj6" fmla="val -24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INSERT INTO </a:t>
            </a:r>
            <a:r>
              <a:rPr lang="id-ID" sz="2400" i="1" dirty="0" smtClean="0"/>
              <a:t>nama_tabel</a:t>
            </a:r>
          </a:p>
          <a:p>
            <a:r>
              <a:rPr lang="id-ID" sz="2400" dirty="0" smtClean="0"/>
              <a:t>VALUES (data1, data2, dst);</a:t>
            </a:r>
            <a:endParaRPr lang="id-ID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90524"/>
              </p:ext>
            </p:extLst>
          </p:nvPr>
        </p:nvGraphicFramePr>
        <p:xfrm>
          <a:off x="1134053" y="4121622"/>
          <a:ext cx="96203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jenis_kelamin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tempat_lahir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tanggal_lahir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alamat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semester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Ilham Afandi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Banyuwangi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1997-8-6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Jln. Widuri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Callout 2 (No Border) 7"/>
          <p:cNvSpPr/>
          <p:nvPr/>
        </p:nvSpPr>
        <p:spPr>
          <a:xfrm>
            <a:off x="1134053" y="5139889"/>
            <a:ext cx="10371010" cy="909219"/>
          </a:xfrm>
          <a:prstGeom prst="callout2">
            <a:avLst>
              <a:gd name="adj1" fmla="val 52165"/>
              <a:gd name="adj2" fmla="val 101191"/>
              <a:gd name="adj3" fmla="val 51345"/>
              <a:gd name="adj4" fmla="val 104164"/>
              <a:gd name="adj5" fmla="val 134424"/>
              <a:gd name="adj6" fmla="val 106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INSERT INTO mahasiswa</a:t>
            </a:r>
          </a:p>
          <a:p>
            <a:r>
              <a:rPr lang="id-ID" sz="2400" dirty="0" smtClean="0"/>
              <a:t>VALUES (‘1000100101’, ‘Ilham Afandi’, ‘L’, ‘Banyuwangi’, ‘1997-8-6’, ‘Jln. Widuri’, 2);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7579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7</a:t>
            </a:fld>
            <a:endParaRPr lang="id-ID"/>
          </a:p>
        </p:txBody>
      </p:sp>
      <p:pic>
        <p:nvPicPr>
          <p:cNvPr id="6" name="Picture 5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2" y="2040884"/>
            <a:ext cx="11450756" cy="28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Menyimpan Data Lebih Dari Satu Baris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8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4"/>
            <a:ext cx="5116622" cy="2403233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84668"/>
              <a:gd name="adj6" fmla="val -21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800" dirty="0" smtClean="0"/>
              <a:t>INSERT INTO </a:t>
            </a:r>
            <a:r>
              <a:rPr lang="id-ID" sz="2800" i="1" dirty="0" smtClean="0"/>
              <a:t>nama_tabel</a:t>
            </a:r>
          </a:p>
          <a:p>
            <a:r>
              <a:rPr lang="id-ID" sz="2800" dirty="0" smtClean="0"/>
              <a:t>VALUES</a:t>
            </a:r>
          </a:p>
          <a:p>
            <a:r>
              <a:rPr lang="id-ID" sz="2800" dirty="0" smtClean="0"/>
              <a:t>(baris1_data1, baris1_data2, dst),</a:t>
            </a:r>
          </a:p>
          <a:p>
            <a:r>
              <a:rPr lang="id-ID" sz="2800" dirty="0" smtClean="0"/>
              <a:t>(baris2_data1, baris2_data2, dst),</a:t>
            </a:r>
          </a:p>
          <a:p>
            <a:r>
              <a:rPr lang="id-ID" sz="2800" dirty="0" smtClean="0"/>
              <a:t>(barisX_data1, barisX_data2, dst);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242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DML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0F8F-764A-468A-8993-1CFEF562B36A}" type="slidenum">
              <a:rPr lang="id-ID" smtClean="0"/>
              <a:t>9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51872" y="4052155"/>
            <a:ext cx="9163498" cy="2021096"/>
          </a:xfrm>
          <a:prstGeom prst="callout2">
            <a:avLst>
              <a:gd name="adj1" fmla="val 57365"/>
              <a:gd name="adj2" fmla="val 100162"/>
              <a:gd name="adj3" fmla="val 57182"/>
              <a:gd name="adj4" fmla="val 108143"/>
              <a:gd name="adj5" fmla="val 111631"/>
              <a:gd name="adj6" fmla="val 119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INSERT INTO mahasiswa</a:t>
            </a:r>
          </a:p>
          <a:p>
            <a:r>
              <a:rPr lang="id-ID" sz="2400" dirty="0" smtClean="0"/>
              <a:t>VALUES</a:t>
            </a:r>
          </a:p>
          <a:p>
            <a:r>
              <a:rPr lang="id-ID" sz="2400" dirty="0" smtClean="0"/>
              <a:t>(‘1000100102’, ‘Angga Wira’, ‘L’, ‘Bogor’, ‘1997-1-17’, ‘Jln. Borobudur’, 2),</a:t>
            </a:r>
          </a:p>
          <a:p>
            <a:r>
              <a:rPr lang="id-ID" sz="2400" dirty="0" smtClean="0"/>
              <a:t>(‘1000100103’, ‘Lusy Anggi’, ‘P’, ‘Banyuwangi’, ‘1998-4-30’, ‘Jln. Bima’, 4),</a:t>
            </a:r>
          </a:p>
          <a:p>
            <a:r>
              <a:rPr lang="id-ID" sz="2400" dirty="0" smtClean="0"/>
              <a:t>(‘1000100104’, ‘Pramita Ferdi’, ‘P’, ‘Surabaya’, ‘1997-12-1’, ‘Jln. Musi’, 3);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769047"/>
            <a:ext cx="10021626" cy="605663"/>
          </a:xfrm>
        </p:spPr>
        <p:txBody>
          <a:bodyPr>
            <a:noAutofit/>
          </a:bodyPr>
          <a:lstStyle/>
          <a:p>
            <a:r>
              <a:rPr lang="id-ID" sz="2800" dirty="0" smtClean="0"/>
              <a:t>Masukkan </a:t>
            </a:r>
            <a:r>
              <a:rPr lang="id-ID" sz="2800" dirty="0"/>
              <a:t>data berikut ke dalam tabel </a:t>
            </a:r>
            <a:r>
              <a:rPr lang="id-ID" sz="2800" b="1" dirty="0"/>
              <a:t>mahasiswa</a:t>
            </a:r>
            <a:r>
              <a:rPr lang="id-ID" sz="2800" dirty="0" smtClean="0"/>
              <a:t>:</a:t>
            </a:r>
            <a:endParaRPr lang="id-ID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66398"/>
              </p:ext>
            </p:extLst>
          </p:nvPr>
        </p:nvGraphicFramePr>
        <p:xfrm>
          <a:off x="1166808" y="2333763"/>
          <a:ext cx="98523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jenis_kelamin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tempat_lahir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tanggal_lahir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alamat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semester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Angga Wira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Bogor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1997-1-17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Jln. Borobudur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Lusy</a:t>
                      </a:r>
                      <a:r>
                        <a:rPr lang="id-ID" baseline="0" dirty="0" smtClean="0"/>
                        <a:t> Anggi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Banyuwangi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1998-4-30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Jln. Bima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1000100104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Pramita Ferdi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Surabaya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1997-12-1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Jln. Musi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964</Words>
  <Application>Microsoft Office PowerPoint</Application>
  <PresentationFormat>Widescreen</PresentationFormat>
  <Paragraphs>307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Courier New</vt:lpstr>
      <vt:lpstr>Retrospect</vt:lpstr>
      <vt:lpstr>DML</vt:lpstr>
      <vt:lpstr>DML &amp; Fungsinya</vt:lpstr>
      <vt:lpstr>Perintah-Perintah DML</vt:lpstr>
      <vt:lpstr>Persiapan</vt:lpstr>
      <vt:lpstr>Menampilkan Seluruh Data di Dalam Tabel</vt:lpstr>
      <vt:lpstr>Menyimpan Data Satu Baris</vt:lpstr>
      <vt:lpstr>Implementasi</vt:lpstr>
      <vt:lpstr>Menyimpan Data Lebih Dari Satu Baris</vt:lpstr>
      <vt:lpstr>Contoh</vt:lpstr>
      <vt:lpstr>Implementasi</vt:lpstr>
      <vt:lpstr>Menyimpan Data Pada Kolom Tertentu</vt:lpstr>
      <vt:lpstr>Implementasi</vt:lpstr>
      <vt:lpstr>Bagaimana Agar Tidak Ada Null Value Di Dalam Tabel?</vt:lpstr>
      <vt:lpstr>Menampilkan Data Pada Kolom Tertentu</vt:lpstr>
      <vt:lpstr>Menampilkan Data dengan Kriteria Tertentu</vt:lpstr>
      <vt:lpstr>Contoh Kasus</vt:lpstr>
      <vt:lpstr>Operator Relasional</vt:lpstr>
      <vt:lpstr>Contoh Kasus</vt:lpstr>
      <vt:lpstr>Contoh Kasus</vt:lpstr>
      <vt:lpstr>Contoh Kasus</vt:lpstr>
      <vt:lpstr>Operator Boolean</vt:lpstr>
      <vt:lpstr>Mengeliminasi Data Kembar</vt:lpstr>
      <vt:lpstr>Mengurutkan Data</vt:lpstr>
      <vt:lpstr>Mengubah Data</vt:lpstr>
      <vt:lpstr>Implementasi</vt:lpstr>
      <vt:lpstr>Menghapus Data</vt:lpstr>
      <vt:lpstr>Implementasi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</dc:title>
  <dc:creator>Khoirul Umam</dc:creator>
  <cp:lastModifiedBy>Khoirul Umam</cp:lastModifiedBy>
  <cp:revision>67</cp:revision>
  <dcterms:created xsi:type="dcterms:W3CDTF">2016-02-16T02:07:06Z</dcterms:created>
  <dcterms:modified xsi:type="dcterms:W3CDTF">2017-02-08T07:58:50Z</dcterms:modified>
</cp:coreProperties>
</file>