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47ACC-9944-4E5B-BDA1-672208BCCC1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E0FC628-F3B2-40E6-833D-A7A914B69C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Query A</a:t>
          </a:r>
          <a:endParaRPr lang="id-ID" dirty="0"/>
        </a:p>
      </dgm:t>
    </dgm:pt>
    <dgm:pt modelId="{44660401-92A1-486A-804E-AE6CDEC3132A}" type="parTrans" cxnId="{465BFF9D-213A-4617-8744-511EC68144F0}">
      <dgm:prSet/>
      <dgm:spPr/>
      <dgm:t>
        <a:bodyPr/>
        <a:lstStyle/>
        <a:p>
          <a:endParaRPr lang="id-ID"/>
        </a:p>
      </dgm:t>
    </dgm:pt>
    <dgm:pt modelId="{A462E85C-8DAC-415B-B890-9569AAE07694}" type="sibTrans" cxnId="{465BFF9D-213A-4617-8744-511EC68144F0}">
      <dgm:prSet/>
      <dgm:spPr/>
      <dgm:t>
        <a:bodyPr/>
        <a:lstStyle/>
        <a:p>
          <a:endParaRPr lang="id-ID"/>
        </a:p>
      </dgm:t>
    </dgm:pt>
    <dgm:pt modelId="{D3BE5954-A994-4D58-9413-B56F2DC3E9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Query B</a:t>
          </a:r>
          <a:endParaRPr lang="id-ID" dirty="0"/>
        </a:p>
      </dgm:t>
    </dgm:pt>
    <dgm:pt modelId="{D6795A2D-5791-4135-AB89-0E1FDA5C0C28}" type="parTrans" cxnId="{5FD78C44-FCC3-44EF-A90F-410396C04D4B}">
      <dgm:prSet/>
      <dgm:spPr/>
      <dgm:t>
        <a:bodyPr/>
        <a:lstStyle/>
        <a:p>
          <a:endParaRPr lang="id-ID"/>
        </a:p>
      </dgm:t>
    </dgm:pt>
    <dgm:pt modelId="{DC008092-233F-407B-A4D0-7182D11A445C}" type="sibTrans" cxnId="{5FD78C44-FCC3-44EF-A90F-410396C04D4B}">
      <dgm:prSet/>
      <dgm:spPr/>
      <dgm:t>
        <a:bodyPr/>
        <a:lstStyle/>
        <a:p>
          <a:endParaRPr lang="id-ID"/>
        </a:p>
      </dgm:t>
    </dgm:pt>
    <dgm:pt modelId="{55D6F9FA-B3D2-4048-836E-9BAF4C50E16E}" type="pres">
      <dgm:prSet presAssocID="{5C347ACC-9944-4E5B-BDA1-672208BCCC1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D05D8E6-144C-440A-9A68-975C34E16A32}" type="pres">
      <dgm:prSet presAssocID="{5C347ACC-9944-4E5B-BDA1-672208BCCC12}" presName="comp1" presStyleCnt="0"/>
      <dgm:spPr/>
    </dgm:pt>
    <dgm:pt modelId="{D7A03CD8-AE25-4675-A20A-C0DC3554DA77}" type="pres">
      <dgm:prSet presAssocID="{5C347ACC-9944-4E5B-BDA1-672208BCCC12}" presName="circle1" presStyleLbl="node1" presStyleIdx="0" presStyleCnt="2"/>
      <dgm:spPr/>
      <dgm:t>
        <a:bodyPr/>
        <a:lstStyle/>
        <a:p>
          <a:endParaRPr lang="id-ID"/>
        </a:p>
      </dgm:t>
    </dgm:pt>
    <dgm:pt modelId="{84719D3B-C354-411F-833D-DE6FF724D497}" type="pres">
      <dgm:prSet presAssocID="{5C347ACC-9944-4E5B-BDA1-672208BCCC12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CC20F4-D9CE-4554-8879-3611C9682388}" type="pres">
      <dgm:prSet presAssocID="{5C347ACC-9944-4E5B-BDA1-672208BCCC12}" presName="comp2" presStyleCnt="0"/>
      <dgm:spPr/>
    </dgm:pt>
    <dgm:pt modelId="{96CC3F7B-828E-4BB1-9777-71CAD67DC86F}" type="pres">
      <dgm:prSet presAssocID="{5C347ACC-9944-4E5B-BDA1-672208BCCC12}" presName="circle2" presStyleLbl="node1" presStyleIdx="1" presStyleCnt="2" custScaleX="61798" custScaleY="62246" custLinFactNeighborX="-786" custLinFactNeighborY="-9064"/>
      <dgm:spPr/>
      <dgm:t>
        <a:bodyPr/>
        <a:lstStyle/>
        <a:p>
          <a:endParaRPr lang="id-ID"/>
        </a:p>
      </dgm:t>
    </dgm:pt>
    <dgm:pt modelId="{B85D79CE-58A0-42BF-901B-4E5B95E95DED}" type="pres">
      <dgm:prSet presAssocID="{5C347ACC-9944-4E5B-BDA1-672208BCCC12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DDCF02B-1763-41B4-ABE5-0D51E11C2E5B}" type="presOf" srcId="{5C347ACC-9944-4E5B-BDA1-672208BCCC12}" destId="{55D6F9FA-B3D2-4048-836E-9BAF4C50E16E}" srcOrd="0" destOrd="0" presId="urn:microsoft.com/office/officeart/2005/8/layout/venn2"/>
    <dgm:cxn modelId="{5FD78C44-FCC3-44EF-A90F-410396C04D4B}" srcId="{5C347ACC-9944-4E5B-BDA1-672208BCCC12}" destId="{D3BE5954-A994-4D58-9413-B56F2DC3E9E6}" srcOrd="1" destOrd="0" parTransId="{D6795A2D-5791-4135-AB89-0E1FDA5C0C28}" sibTransId="{DC008092-233F-407B-A4D0-7182D11A445C}"/>
    <dgm:cxn modelId="{87E02BF1-1B0B-4ED3-9361-EAF1A06329BC}" type="presOf" srcId="{6E0FC628-F3B2-40E6-833D-A7A914B69C3A}" destId="{D7A03CD8-AE25-4675-A20A-C0DC3554DA77}" srcOrd="0" destOrd="0" presId="urn:microsoft.com/office/officeart/2005/8/layout/venn2"/>
    <dgm:cxn modelId="{465BFF9D-213A-4617-8744-511EC68144F0}" srcId="{5C347ACC-9944-4E5B-BDA1-672208BCCC12}" destId="{6E0FC628-F3B2-40E6-833D-A7A914B69C3A}" srcOrd="0" destOrd="0" parTransId="{44660401-92A1-486A-804E-AE6CDEC3132A}" sibTransId="{A462E85C-8DAC-415B-B890-9569AAE07694}"/>
    <dgm:cxn modelId="{4043CC18-90C5-46C2-A40F-C664280FB996}" type="presOf" srcId="{D3BE5954-A994-4D58-9413-B56F2DC3E9E6}" destId="{B85D79CE-58A0-42BF-901B-4E5B95E95DED}" srcOrd="1" destOrd="0" presId="urn:microsoft.com/office/officeart/2005/8/layout/venn2"/>
    <dgm:cxn modelId="{48833A76-2DDF-45BF-BF93-8033FBD6AA10}" type="presOf" srcId="{6E0FC628-F3B2-40E6-833D-A7A914B69C3A}" destId="{84719D3B-C354-411F-833D-DE6FF724D497}" srcOrd="1" destOrd="0" presId="urn:microsoft.com/office/officeart/2005/8/layout/venn2"/>
    <dgm:cxn modelId="{38DCAB5C-994C-48D9-86EE-7F49964CD18A}" type="presOf" srcId="{D3BE5954-A994-4D58-9413-B56F2DC3E9E6}" destId="{96CC3F7B-828E-4BB1-9777-71CAD67DC86F}" srcOrd="0" destOrd="0" presId="urn:microsoft.com/office/officeart/2005/8/layout/venn2"/>
    <dgm:cxn modelId="{67386D85-8AD8-41FF-8A5F-23DA2FAA09BC}" type="presParOf" srcId="{55D6F9FA-B3D2-4048-836E-9BAF4C50E16E}" destId="{FD05D8E6-144C-440A-9A68-975C34E16A32}" srcOrd="0" destOrd="0" presId="urn:microsoft.com/office/officeart/2005/8/layout/venn2"/>
    <dgm:cxn modelId="{3BB40269-5DDD-487A-9EE9-BD405862EBAF}" type="presParOf" srcId="{FD05D8E6-144C-440A-9A68-975C34E16A32}" destId="{D7A03CD8-AE25-4675-A20A-C0DC3554DA77}" srcOrd="0" destOrd="0" presId="urn:microsoft.com/office/officeart/2005/8/layout/venn2"/>
    <dgm:cxn modelId="{1586CC47-F5D0-47A4-8CFA-3AFE409B75E6}" type="presParOf" srcId="{FD05D8E6-144C-440A-9A68-975C34E16A32}" destId="{84719D3B-C354-411F-833D-DE6FF724D497}" srcOrd="1" destOrd="0" presId="urn:microsoft.com/office/officeart/2005/8/layout/venn2"/>
    <dgm:cxn modelId="{808D76AD-39B2-4527-9ADA-2C97981644E6}" type="presParOf" srcId="{55D6F9FA-B3D2-4048-836E-9BAF4C50E16E}" destId="{CECC20F4-D9CE-4554-8879-3611C9682388}" srcOrd="1" destOrd="0" presId="urn:microsoft.com/office/officeart/2005/8/layout/venn2"/>
    <dgm:cxn modelId="{C217A55A-B5D9-48C5-A8A1-D5A0FF720705}" type="presParOf" srcId="{CECC20F4-D9CE-4554-8879-3611C9682388}" destId="{96CC3F7B-828E-4BB1-9777-71CAD67DC86F}" srcOrd="0" destOrd="0" presId="urn:microsoft.com/office/officeart/2005/8/layout/venn2"/>
    <dgm:cxn modelId="{2A274AD9-92B2-48F3-BB71-D832B38E74A8}" type="presParOf" srcId="{CECC20F4-D9CE-4554-8879-3611C9682388}" destId="{B85D79CE-58A0-42BF-901B-4E5B95E95DE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C9336-1926-46AA-80C4-5A674BD08F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75DEA-45D4-4DAE-B42E-CCD48AD3D43A}">
      <dgm:prSet phldrT="[Text]"/>
      <dgm:spPr/>
      <dgm:t>
        <a:bodyPr/>
        <a:lstStyle/>
        <a:p>
          <a:r>
            <a:rPr lang="id-ID" dirty="0" smtClean="0"/>
            <a:t>Single row / skalar</a:t>
          </a:r>
          <a:endParaRPr lang="en-US" dirty="0"/>
        </a:p>
      </dgm:t>
    </dgm:pt>
    <dgm:pt modelId="{D9B6DA57-49B6-4CB2-923B-EE0BD8FD849D}" type="parTrans" cxnId="{C83F7871-AE16-47F3-AC92-7FE88481F465}">
      <dgm:prSet/>
      <dgm:spPr/>
      <dgm:t>
        <a:bodyPr/>
        <a:lstStyle/>
        <a:p>
          <a:endParaRPr lang="en-US"/>
        </a:p>
      </dgm:t>
    </dgm:pt>
    <dgm:pt modelId="{359EA309-B291-4E0A-A8F7-06B975CCF9C0}" type="sibTrans" cxnId="{C83F7871-AE16-47F3-AC92-7FE88481F465}">
      <dgm:prSet/>
      <dgm:spPr/>
      <dgm:t>
        <a:bodyPr/>
        <a:lstStyle/>
        <a:p>
          <a:endParaRPr lang="en-US"/>
        </a:p>
      </dgm:t>
    </dgm:pt>
    <dgm:pt modelId="{C9FAAD5B-8DC5-4B9C-A076-2FB8706AD33E}">
      <dgm:prSet phldrT="[Text]"/>
      <dgm:spPr/>
      <dgm:t>
        <a:bodyPr/>
        <a:lstStyle/>
        <a:p>
          <a:r>
            <a:rPr lang="id-ID" dirty="0" smtClean="0"/>
            <a:t>Menghasilkan satu baris &amp; satu kolom data</a:t>
          </a:r>
          <a:endParaRPr lang="en-US" dirty="0"/>
        </a:p>
      </dgm:t>
    </dgm:pt>
    <dgm:pt modelId="{CDDC9495-1693-4C1A-9FD1-21973B5620E1}" type="parTrans" cxnId="{9F5D3351-4CE9-4EC5-AD14-148B348801DF}">
      <dgm:prSet/>
      <dgm:spPr/>
      <dgm:t>
        <a:bodyPr/>
        <a:lstStyle/>
        <a:p>
          <a:endParaRPr lang="en-US"/>
        </a:p>
      </dgm:t>
    </dgm:pt>
    <dgm:pt modelId="{D593F223-AB97-48B1-8E3C-F659E20F78D8}" type="sibTrans" cxnId="{9F5D3351-4CE9-4EC5-AD14-148B348801DF}">
      <dgm:prSet/>
      <dgm:spPr/>
      <dgm:t>
        <a:bodyPr/>
        <a:lstStyle/>
        <a:p>
          <a:endParaRPr lang="en-US"/>
        </a:p>
      </dgm:t>
    </dgm:pt>
    <dgm:pt modelId="{38F68E5C-4499-407A-8820-6BEC897BD535}">
      <dgm:prSet phldrT="[Text]"/>
      <dgm:spPr/>
      <dgm:t>
        <a:bodyPr/>
        <a:lstStyle/>
        <a:p>
          <a:r>
            <a:rPr lang="id-ID" dirty="0" smtClean="0"/>
            <a:t>Multiple row</a:t>
          </a:r>
          <a:endParaRPr lang="en-US" dirty="0"/>
        </a:p>
      </dgm:t>
    </dgm:pt>
    <dgm:pt modelId="{3629D6FD-3BF5-441E-BC4F-CD862DBB8849}" type="parTrans" cxnId="{FECF581C-5B9E-4E5A-AB08-4443C82C8A86}">
      <dgm:prSet/>
      <dgm:spPr/>
      <dgm:t>
        <a:bodyPr/>
        <a:lstStyle/>
        <a:p>
          <a:endParaRPr lang="en-US"/>
        </a:p>
      </dgm:t>
    </dgm:pt>
    <dgm:pt modelId="{8A6ED3BC-AF2E-4C03-AB72-029221643E80}" type="sibTrans" cxnId="{FECF581C-5B9E-4E5A-AB08-4443C82C8A86}">
      <dgm:prSet/>
      <dgm:spPr/>
      <dgm:t>
        <a:bodyPr/>
        <a:lstStyle/>
        <a:p>
          <a:endParaRPr lang="en-US"/>
        </a:p>
      </dgm:t>
    </dgm:pt>
    <dgm:pt modelId="{65CBE0AE-EEDD-4997-840A-3D021AA6E93F}">
      <dgm:prSet phldrT="[Text]"/>
      <dgm:spPr/>
      <dgm:t>
        <a:bodyPr/>
        <a:lstStyle/>
        <a:p>
          <a:r>
            <a:rPr lang="id-ID" dirty="0" smtClean="0"/>
            <a:t>Menghasilkan lebih dari satu baris data</a:t>
          </a:r>
          <a:endParaRPr lang="en-US" dirty="0"/>
        </a:p>
      </dgm:t>
    </dgm:pt>
    <dgm:pt modelId="{9E975768-13C5-4EBF-B47F-5A2C264DF40A}" type="parTrans" cxnId="{A52A0276-423B-48DF-AC30-4B3CD707C420}">
      <dgm:prSet/>
      <dgm:spPr/>
      <dgm:t>
        <a:bodyPr/>
        <a:lstStyle/>
        <a:p>
          <a:endParaRPr lang="en-US"/>
        </a:p>
      </dgm:t>
    </dgm:pt>
    <dgm:pt modelId="{27E3F719-D6D9-4D1A-A61B-CD5695DF8974}" type="sibTrans" cxnId="{A52A0276-423B-48DF-AC30-4B3CD707C420}">
      <dgm:prSet/>
      <dgm:spPr/>
      <dgm:t>
        <a:bodyPr/>
        <a:lstStyle/>
        <a:p>
          <a:endParaRPr lang="en-US"/>
        </a:p>
      </dgm:t>
    </dgm:pt>
    <dgm:pt modelId="{C90FA4A0-3844-4EDA-BCD2-4BFD6E9E654E}">
      <dgm:prSet phldrT="[Text]"/>
      <dgm:spPr/>
      <dgm:t>
        <a:bodyPr/>
        <a:lstStyle/>
        <a:p>
          <a:r>
            <a:rPr lang="id-ID" dirty="0" smtClean="0"/>
            <a:t>Multiple column</a:t>
          </a:r>
          <a:endParaRPr lang="en-US" dirty="0"/>
        </a:p>
      </dgm:t>
    </dgm:pt>
    <dgm:pt modelId="{A4D7C738-BE30-4549-A735-E76280126149}" type="parTrans" cxnId="{13B0B693-8C79-4553-96B0-0660C1432860}">
      <dgm:prSet/>
      <dgm:spPr/>
      <dgm:t>
        <a:bodyPr/>
        <a:lstStyle/>
        <a:p>
          <a:endParaRPr lang="en-US"/>
        </a:p>
      </dgm:t>
    </dgm:pt>
    <dgm:pt modelId="{CD6A9A91-E464-43E9-BC0E-D89BE5FB5404}" type="sibTrans" cxnId="{13B0B693-8C79-4553-96B0-0660C1432860}">
      <dgm:prSet/>
      <dgm:spPr/>
      <dgm:t>
        <a:bodyPr/>
        <a:lstStyle/>
        <a:p>
          <a:endParaRPr lang="en-US"/>
        </a:p>
      </dgm:t>
    </dgm:pt>
    <dgm:pt modelId="{0146F772-0821-4E82-9571-245D2195D960}">
      <dgm:prSet phldrT="[Text]"/>
      <dgm:spPr/>
      <dgm:t>
        <a:bodyPr/>
        <a:lstStyle/>
        <a:p>
          <a:r>
            <a:rPr lang="id-ID" dirty="0" smtClean="0"/>
            <a:t>Menghasilkan lebih dari satu kolom data</a:t>
          </a:r>
          <a:endParaRPr lang="en-US" dirty="0"/>
        </a:p>
      </dgm:t>
    </dgm:pt>
    <dgm:pt modelId="{6479881C-0393-4811-A2E7-9DFD5708D777}" type="parTrans" cxnId="{F4FB670A-E966-4532-BD42-5BC44E90BCC2}">
      <dgm:prSet/>
      <dgm:spPr/>
      <dgm:t>
        <a:bodyPr/>
        <a:lstStyle/>
        <a:p>
          <a:endParaRPr lang="en-US"/>
        </a:p>
      </dgm:t>
    </dgm:pt>
    <dgm:pt modelId="{6E0EBCAE-7E82-436D-95E0-044DC4DBFCB0}" type="sibTrans" cxnId="{F4FB670A-E966-4532-BD42-5BC44E90BCC2}">
      <dgm:prSet/>
      <dgm:spPr/>
      <dgm:t>
        <a:bodyPr/>
        <a:lstStyle/>
        <a:p>
          <a:endParaRPr lang="en-US"/>
        </a:p>
      </dgm:t>
    </dgm:pt>
    <dgm:pt modelId="{A899DF9C-39CC-44C0-81A5-5ED1339653C9}" type="pres">
      <dgm:prSet presAssocID="{E33C9336-1926-46AA-80C4-5A674BD08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BD3C2-76C9-42A2-9091-4A838A9C0C83}" type="pres">
      <dgm:prSet presAssocID="{D1975DEA-45D4-4DAE-B42E-CCD48AD3D43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BAD50-24AB-46A8-BC15-89BC723CB022}" type="pres">
      <dgm:prSet presAssocID="{D1975DEA-45D4-4DAE-B42E-CCD48AD3D43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07D40-48AA-4BC0-8A39-2A33CCDB02E3}" type="pres">
      <dgm:prSet presAssocID="{38F68E5C-4499-407A-8820-6BEC897BD5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004BE-F847-436C-9E5F-A43B11097DCB}" type="pres">
      <dgm:prSet presAssocID="{38F68E5C-4499-407A-8820-6BEC897BD53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88A7-B200-4EEA-AC00-04E5BA43C2EE}" type="pres">
      <dgm:prSet presAssocID="{C90FA4A0-3844-4EDA-BCD2-4BFD6E9E65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B7E42-873C-47F4-9248-E9CB9328A5CD}" type="pres">
      <dgm:prSet presAssocID="{C90FA4A0-3844-4EDA-BCD2-4BFD6E9E654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F560CB-80A1-4C9B-8ADA-4D1FCC1D66D0}" type="presOf" srcId="{65CBE0AE-EEDD-4997-840A-3D021AA6E93F}" destId="{6D3004BE-F847-436C-9E5F-A43B11097DCB}" srcOrd="0" destOrd="0" presId="urn:microsoft.com/office/officeart/2005/8/layout/vList2"/>
    <dgm:cxn modelId="{3221005D-7547-452C-AB33-23DEC35FB0F7}" type="presOf" srcId="{0146F772-0821-4E82-9571-245D2195D960}" destId="{DF6B7E42-873C-47F4-9248-E9CB9328A5CD}" srcOrd="0" destOrd="0" presId="urn:microsoft.com/office/officeart/2005/8/layout/vList2"/>
    <dgm:cxn modelId="{0280E311-CCDF-47F7-B804-BB7F3F1AFD3C}" type="presOf" srcId="{C90FA4A0-3844-4EDA-BCD2-4BFD6E9E654E}" destId="{F51E88A7-B200-4EEA-AC00-04E5BA43C2EE}" srcOrd="0" destOrd="0" presId="urn:microsoft.com/office/officeart/2005/8/layout/vList2"/>
    <dgm:cxn modelId="{F4FB670A-E966-4532-BD42-5BC44E90BCC2}" srcId="{C90FA4A0-3844-4EDA-BCD2-4BFD6E9E654E}" destId="{0146F772-0821-4E82-9571-245D2195D960}" srcOrd="0" destOrd="0" parTransId="{6479881C-0393-4811-A2E7-9DFD5708D777}" sibTransId="{6E0EBCAE-7E82-436D-95E0-044DC4DBFCB0}"/>
    <dgm:cxn modelId="{3534C20D-5D6C-4A2F-AF2F-90823C8315C2}" type="presOf" srcId="{D1975DEA-45D4-4DAE-B42E-CCD48AD3D43A}" destId="{1FCBD3C2-76C9-42A2-9091-4A838A9C0C83}" srcOrd="0" destOrd="0" presId="urn:microsoft.com/office/officeart/2005/8/layout/vList2"/>
    <dgm:cxn modelId="{FECF581C-5B9E-4E5A-AB08-4443C82C8A86}" srcId="{E33C9336-1926-46AA-80C4-5A674BD08F96}" destId="{38F68E5C-4499-407A-8820-6BEC897BD535}" srcOrd="1" destOrd="0" parTransId="{3629D6FD-3BF5-441E-BC4F-CD862DBB8849}" sibTransId="{8A6ED3BC-AF2E-4C03-AB72-029221643E80}"/>
    <dgm:cxn modelId="{C83F7871-AE16-47F3-AC92-7FE88481F465}" srcId="{E33C9336-1926-46AA-80C4-5A674BD08F96}" destId="{D1975DEA-45D4-4DAE-B42E-CCD48AD3D43A}" srcOrd="0" destOrd="0" parTransId="{D9B6DA57-49B6-4CB2-923B-EE0BD8FD849D}" sibTransId="{359EA309-B291-4E0A-A8F7-06B975CCF9C0}"/>
    <dgm:cxn modelId="{13B0B693-8C79-4553-96B0-0660C1432860}" srcId="{E33C9336-1926-46AA-80C4-5A674BD08F96}" destId="{C90FA4A0-3844-4EDA-BCD2-4BFD6E9E654E}" srcOrd="2" destOrd="0" parTransId="{A4D7C738-BE30-4549-A735-E76280126149}" sibTransId="{CD6A9A91-E464-43E9-BC0E-D89BE5FB5404}"/>
    <dgm:cxn modelId="{7E083C3C-FB81-4873-9AD8-7C70C9639FBA}" type="presOf" srcId="{E33C9336-1926-46AA-80C4-5A674BD08F96}" destId="{A899DF9C-39CC-44C0-81A5-5ED1339653C9}" srcOrd="0" destOrd="0" presId="urn:microsoft.com/office/officeart/2005/8/layout/vList2"/>
    <dgm:cxn modelId="{A52A0276-423B-48DF-AC30-4B3CD707C420}" srcId="{38F68E5C-4499-407A-8820-6BEC897BD535}" destId="{65CBE0AE-EEDD-4997-840A-3D021AA6E93F}" srcOrd="0" destOrd="0" parTransId="{9E975768-13C5-4EBF-B47F-5A2C264DF40A}" sibTransId="{27E3F719-D6D9-4D1A-A61B-CD5695DF8974}"/>
    <dgm:cxn modelId="{9F5D3351-4CE9-4EC5-AD14-148B348801DF}" srcId="{D1975DEA-45D4-4DAE-B42E-CCD48AD3D43A}" destId="{C9FAAD5B-8DC5-4B9C-A076-2FB8706AD33E}" srcOrd="0" destOrd="0" parTransId="{CDDC9495-1693-4C1A-9FD1-21973B5620E1}" sibTransId="{D593F223-AB97-48B1-8E3C-F659E20F78D8}"/>
    <dgm:cxn modelId="{73D10681-85CE-42E8-88A5-1F42CA43AEE4}" type="presOf" srcId="{C9FAAD5B-8DC5-4B9C-A076-2FB8706AD33E}" destId="{C95BAD50-24AB-46A8-BC15-89BC723CB022}" srcOrd="0" destOrd="0" presId="urn:microsoft.com/office/officeart/2005/8/layout/vList2"/>
    <dgm:cxn modelId="{72648079-F9E1-4461-BCAA-7139EF88082D}" type="presOf" srcId="{38F68E5C-4499-407A-8820-6BEC897BD535}" destId="{5FB07D40-48AA-4BC0-8A39-2A33CCDB02E3}" srcOrd="0" destOrd="0" presId="urn:microsoft.com/office/officeart/2005/8/layout/vList2"/>
    <dgm:cxn modelId="{E336F45E-67AA-446A-A886-5AD97E0530BE}" type="presParOf" srcId="{A899DF9C-39CC-44C0-81A5-5ED1339653C9}" destId="{1FCBD3C2-76C9-42A2-9091-4A838A9C0C83}" srcOrd="0" destOrd="0" presId="urn:microsoft.com/office/officeart/2005/8/layout/vList2"/>
    <dgm:cxn modelId="{5A4C4342-B6BE-4E7E-8B57-E22DEA35173E}" type="presParOf" srcId="{A899DF9C-39CC-44C0-81A5-5ED1339653C9}" destId="{C95BAD50-24AB-46A8-BC15-89BC723CB022}" srcOrd="1" destOrd="0" presId="urn:microsoft.com/office/officeart/2005/8/layout/vList2"/>
    <dgm:cxn modelId="{FC77387D-6433-4FB8-AF48-D634766E134F}" type="presParOf" srcId="{A899DF9C-39CC-44C0-81A5-5ED1339653C9}" destId="{5FB07D40-48AA-4BC0-8A39-2A33CCDB02E3}" srcOrd="2" destOrd="0" presId="urn:microsoft.com/office/officeart/2005/8/layout/vList2"/>
    <dgm:cxn modelId="{56B752FA-4909-4C96-A345-B7CC41194B4D}" type="presParOf" srcId="{A899DF9C-39CC-44C0-81A5-5ED1339653C9}" destId="{6D3004BE-F847-436C-9E5F-A43B11097DCB}" srcOrd="3" destOrd="0" presId="urn:microsoft.com/office/officeart/2005/8/layout/vList2"/>
    <dgm:cxn modelId="{76D30555-C5E7-420D-B8FC-733FF39976E0}" type="presParOf" srcId="{A899DF9C-39CC-44C0-81A5-5ED1339653C9}" destId="{F51E88A7-B200-4EEA-AC00-04E5BA43C2EE}" srcOrd="4" destOrd="0" presId="urn:microsoft.com/office/officeart/2005/8/layout/vList2"/>
    <dgm:cxn modelId="{4ADDC559-96D2-4969-8184-D79A01FA598F}" type="presParOf" srcId="{A899DF9C-39CC-44C0-81A5-5ED1339653C9}" destId="{DF6B7E42-873C-47F4-9248-E9CB9328A5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F565E-8B59-4D69-8BB6-F0A5D77766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7172-B147-4C98-AD3F-0045671E7A79}">
      <dgm:prSet phldrT="[Text]"/>
      <dgm:spPr/>
      <dgm:t>
        <a:bodyPr/>
        <a:lstStyle/>
        <a:p>
          <a:r>
            <a:rPr lang="id-ID" dirty="0" smtClean="0"/>
            <a:t>IN</a:t>
          </a:r>
          <a:endParaRPr lang="en-US" dirty="0"/>
        </a:p>
      </dgm:t>
    </dgm:pt>
    <dgm:pt modelId="{E4F83FF2-5D0C-48FE-86A7-5AAE1512857E}" type="parTrans" cxnId="{F04EA220-D76B-4320-AA6C-80D806E3B1AF}">
      <dgm:prSet/>
      <dgm:spPr/>
      <dgm:t>
        <a:bodyPr/>
        <a:lstStyle/>
        <a:p>
          <a:endParaRPr lang="en-US"/>
        </a:p>
      </dgm:t>
    </dgm:pt>
    <dgm:pt modelId="{75FA35F7-5B7F-49E6-A01B-B54ADC6BB06F}" type="sibTrans" cxnId="{F04EA220-D76B-4320-AA6C-80D806E3B1AF}">
      <dgm:prSet/>
      <dgm:spPr/>
      <dgm:t>
        <a:bodyPr/>
        <a:lstStyle/>
        <a:p>
          <a:endParaRPr lang="en-US"/>
        </a:p>
      </dgm:t>
    </dgm:pt>
    <dgm:pt modelId="{2C527702-6689-4716-B094-ABE69BB3EB1B}">
      <dgm:prSet phldrT="[Text]"/>
      <dgm:spPr/>
      <dgm:t>
        <a:bodyPr/>
        <a:lstStyle/>
        <a:p>
          <a:r>
            <a:rPr lang="id-ID" dirty="0" smtClean="0"/>
            <a:t>EXISTS</a:t>
          </a:r>
          <a:endParaRPr lang="en-US" dirty="0"/>
        </a:p>
      </dgm:t>
    </dgm:pt>
    <dgm:pt modelId="{9832D246-67C9-4E4E-87A1-58C3727FB73B}" type="parTrans" cxnId="{263BBB71-E803-4F0C-9169-DEC32F7CBCBC}">
      <dgm:prSet/>
      <dgm:spPr/>
      <dgm:t>
        <a:bodyPr/>
        <a:lstStyle/>
        <a:p>
          <a:endParaRPr lang="en-US"/>
        </a:p>
      </dgm:t>
    </dgm:pt>
    <dgm:pt modelId="{5803948D-F7ED-44B6-8724-6C42A21470F5}" type="sibTrans" cxnId="{263BBB71-E803-4F0C-9169-DEC32F7CBCBC}">
      <dgm:prSet/>
      <dgm:spPr/>
      <dgm:t>
        <a:bodyPr/>
        <a:lstStyle/>
        <a:p>
          <a:endParaRPr lang="en-US"/>
        </a:p>
      </dgm:t>
    </dgm:pt>
    <dgm:pt modelId="{D3B58BB4-1F37-4F7D-8092-B2E04BF72F14}">
      <dgm:prSet phldrT="[Text]"/>
      <dgm:spPr/>
      <dgm:t>
        <a:bodyPr/>
        <a:lstStyle/>
        <a:p>
          <a:r>
            <a:rPr lang="id-ID" dirty="0" smtClean="0"/>
            <a:t>ANY / SOME</a:t>
          </a:r>
          <a:endParaRPr lang="en-US" dirty="0"/>
        </a:p>
      </dgm:t>
    </dgm:pt>
    <dgm:pt modelId="{3AF168C9-2E07-4559-8326-09126F5C167E}" type="parTrans" cxnId="{018B7B04-9CE8-4A8C-8D7E-B2BC6D360F95}">
      <dgm:prSet/>
      <dgm:spPr/>
      <dgm:t>
        <a:bodyPr/>
        <a:lstStyle/>
        <a:p>
          <a:endParaRPr lang="en-US"/>
        </a:p>
      </dgm:t>
    </dgm:pt>
    <dgm:pt modelId="{C1DA9BD7-1FA6-4397-9E46-A2608A6F0DFA}" type="sibTrans" cxnId="{018B7B04-9CE8-4A8C-8D7E-B2BC6D360F95}">
      <dgm:prSet/>
      <dgm:spPr/>
      <dgm:t>
        <a:bodyPr/>
        <a:lstStyle/>
        <a:p>
          <a:endParaRPr lang="en-US"/>
        </a:p>
      </dgm:t>
    </dgm:pt>
    <dgm:pt modelId="{429D553F-49E9-4EAD-8CDD-D247B99FCE58}">
      <dgm:prSet phldrT="[Text]"/>
      <dgm:spPr/>
      <dgm:t>
        <a:bodyPr/>
        <a:lstStyle/>
        <a:p>
          <a:r>
            <a:rPr lang="id-ID" dirty="0" smtClean="0"/>
            <a:t>ALL</a:t>
          </a:r>
          <a:endParaRPr lang="en-US" dirty="0"/>
        </a:p>
      </dgm:t>
    </dgm:pt>
    <dgm:pt modelId="{2886CA30-361A-440B-9835-ABB98FDDCD48}" type="parTrans" cxnId="{3333BA1B-4E55-4F78-83C5-41DBF265B5FB}">
      <dgm:prSet/>
      <dgm:spPr/>
      <dgm:t>
        <a:bodyPr/>
        <a:lstStyle/>
        <a:p>
          <a:endParaRPr lang="en-US"/>
        </a:p>
      </dgm:t>
    </dgm:pt>
    <dgm:pt modelId="{E6E61769-3ED1-4980-B110-74908A07D5E5}" type="sibTrans" cxnId="{3333BA1B-4E55-4F78-83C5-41DBF265B5FB}">
      <dgm:prSet/>
      <dgm:spPr/>
      <dgm:t>
        <a:bodyPr/>
        <a:lstStyle/>
        <a:p>
          <a:endParaRPr lang="en-US"/>
        </a:p>
      </dgm:t>
    </dgm:pt>
    <dgm:pt modelId="{2CEC013B-421A-4B18-B56D-8C6AFF2EA4F5}" type="pres">
      <dgm:prSet presAssocID="{280F565E-8B59-4D69-8BB6-F0A5D77766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6FB40-F335-4900-AEE1-CE68549C9D60}" type="pres">
      <dgm:prSet presAssocID="{E6637172-B147-4C98-AD3F-0045671E7A7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0E13C-1807-452E-A642-7F1CF0A57E73}" type="pres">
      <dgm:prSet presAssocID="{75FA35F7-5B7F-49E6-A01B-B54ADC6BB06F}" presName="sibTrans" presStyleCnt="0"/>
      <dgm:spPr/>
    </dgm:pt>
    <dgm:pt modelId="{1D099FB9-C192-45C0-B43F-EFAE5D49EBEE}" type="pres">
      <dgm:prSet presAssocID="{2C527702-6689-4716-B094-ABE69BB3EB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1C620-41F9-43C3-8C61-62109110815C}" type="pres">
      <dgm:prSet presAssocID="{5803948D-F7ED-44B6-8724-6C42A21470F5}" presName="sibTrans" presStyleCnt="0"/>
      <dgm:spPr/>
    </dgm:pt>
    <dgm:pt modelId="{0AE8E0C7-115D-4B35-9133-2291AFBC13FB}" type="pres">
      <dgm:prSet presAssocID="{D3B58BB4-1F37-4F7D-8092-B2E04BF72F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568D0-4FFA-475D-AADF-E8FC262E251B}" type="pres">
      <dgm:prSet presAssocID="{C1DA9BD7-1FA6-4397-9E46-A2608A6F0DFA}" presName="sibTrans" presStyleCnt="0"/>
      <dgm:spPr/>
    </dgm:pt>
    <dgm:pt modelId="{75DAB145-8059-4CF4-88DD-E6860CD70B9D}" type="pres">
      <dgm:prSet presAssocID="{429D553F-49E9-4EAD-8CDD-D247B99FCE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3BA1B-4E55-4F78-83C5-41DBF265B5FB}" srcId="{280F565E-8B59-4D69-8BB6-F0A5D77766BD}" destId="{429D553F-49E9-4EAD-8CDD-D247B99FCE58}" srcOrd="3" destOrd="0" parTransId="{2886CA30-361A-440B-9835-ABB98FDDCD48}" sibTransId="{E6E61769-3ED1-4980-B110-74908A07D5E5}"/>
    <dgm:cxn modelId="{C42D52BA-9DF0-4553-9165-880E3442F656}" type="presOf" srcId="{D3B58BB4-1F37-4F7D-8092-B2E04BF72F14}" destId="{0AE8E0C7-115D-4B35-9133-2291AFBC13FB}" srcOrd="0" destOrd="0" presId="urn:microsoft.com/office/officeart/2005/8/layout/default"/>
    <dgm:cxn modelId="{018B7B04-9CE8-4A8C-8D7E-B2BC6D360F95}" srcId="{280F565E-8B59-4D69-8BB6-F0A5D77766BD}" destId="{D3B58BB4-1F37-4F7D-8092-B2E04BF72F14}" srcOrd="2" destOrd="0" parTransId="{3AF168C9-2E07-4559-8326-09126F5C167E}" sibTransId="{C1DA9BD7-1FA6-4397-9E46-A2608A6F0DFA}"/>
    <dgm:cxn modelId="{992FAF4C-0DE0-40F3-BB96-D56B93047594}" type="presOf" srcId="{280F565E-8B59-4D69-8BB6-F0A5D77766BD}" destId="{2CEC013B-421A-4B18-B56D-8C6AFF2EA4F5}" srcOrd="0" destOrd="0" presId="urn:microsoft.com/office/officeart/2005/8/layout/default"/>
    <dgm:cxn modelId="{6579D185-5889-4D4C-AD6B-7D6E0E319CC2}" type="presOf" srcId="{429D553F-49E9-4EAD-8CDD-D247B99FCE58}" destId="{75DAB145-8059-4CF4-88DD-E6860CD70B9D}" srcOrd="0" destOrd="0" presId="urn:microsoft.com/office/officeart/2005/8/layout/default"/>
    <dgm:cxn modelId="{1D059F87-AFF9-4627-8B52-5B191AC2FD26}" type="presOf" srcId="{2C527702-6689-4716-B094-ABE69BB3EB1B}" destId="{1D099FB9-C192-45C0-B43F-EFAE5D49EBEE}" srcOrd="0" destOrd="0" presId="urn:microsoft.com/office/officeart/2005/8/layout/default"/>
    <dgm:cxn modelId="{89F15BE9-D307-45DF-8951-1605FC70FC32}" type="presOf" srcId="{E6637172-B147-4C98-AD3F-0045671E7A79}" destId="{2936FB40-F335-4900-AEE1-CE68549C9D60}" srcOrd="0" destOrd="0" presId="urn:microsoft.com/office/officeart/2005/8/layout/default"/>
    <dgm:cxn modelId="{263BBB71-E803-4F0C-9169-DEC32F7CBCBC}" srcId="{280F565E-8B59-4D69-8BB6-F0A5D77766BD}" destId="{2C527702-6689-4716-B094-ABE69BB3EB1B}" srcOrd="1" destOrd="0" parTransId="{9832D246-67C9-4E4E-87A1-58C3727FB73B}" sibTransId="{5803948D-F7ED-44B6-8724-6C42A21470F5}"/>
    <dgm:cxn modelId="{F04EA220-D76B-4320-AA6C-80D806E3B1AF}" srcId="{280F565E-8B59-4D69-8BB6-F0A5D77766BD}" destId="{E6637172-B147-4C98-AD3F-0045671E7A79}" srcOrd="0" destOrd="0" parTransId="{E4F83FF2-5D0C-48FE-86A7-5AAE1512857E}" sibTransId="{75FA35F7-5B7F-49E6-A01B-B54ADC6BB06F}"/>
    <dgm:cxn modelId="{F5F45064-1AB4-473B-8A92-86A7A2E900FB}" type="presParOf" srcId="{2CEC013B-421A-4B18-B56D-8C6AFF2EA4F5}" destId="{2936FB40-F335-4900-AEE1-CE68549C9D60}" srcOrd="0" destOrd="0" presId="urn:microsoft.com/office/officeart/2005/8/layout/default"/>
    <dgm:cxn modelId="{5D7322D4-9475-4C46-8169-1FC45F807C3D}" type="presParOf" srcId="{2CEC013B-421A-4B18-B56D-8C6AFF2EA4F5}" destId="{7C00E13C-1807-452E-A642-7F1CF0A57E73}" srcOrd="1" destOrd="0" presId="urn:microsoft.com/office/officeart/2005/8/layout/default"/>
    <dgm:cxn modelId="{5652FD15-72AC-4679-A003-E0AB0A3D2CF1}" type="presParOf" srcId="{2CEC013B-421A-4B18-B56D-8C6AFF2EA4F5}" destId="{1D099FB9-C192-45C0-B43F-EFAE5D49EBEE}" srcOrd="2" destOrd="0" presId="urn:microsoft.com/office/officeart/2005/8/layout/default"/>
    <dgm:cxn modelId="{BA42961E-C6B4-4483-B5BD-8C0B28B90100}" type="presParOf" srcId="{2CEC013B-421A-4B18-B56D-8C6AFF2EA4F5}" destId="{4701C620-41F9-43C3-8C61-62109110815C}" srcOrd="3" destOrd="0" presId="urn:microsoft.com/office/officeart/2005/8/layout/default"/>
    <dgm:cxn modelId="{F6F60115-DA54-4A20-9997-B1C901202711}" type="presParOf" srcId="{2CEC013B-421A-4B18-B56D-8C6AFF2EA4F5}" destId="{0AE8E0C7-115D-4B35-9133-2291AFBC13FB}" srcOrd="4" destOrd="0" presId="urn:microsoft.com/office/officeart/2005/8/layout/default"/>
    <dgm:cxn modelId="{E24B51E0-5F1E-43E6-8AB4-6D089899E27F}" type="presParOf" srcId="{2CEC013B-421A-4B18-B56D-8C6AFF2EA4F5}" destId="{719568D0-4FFA-475D-AADF-E8FC262E251B}" srcOrd="5" destOrd="0" presId="urn:microsoft.com/office/officeart/2005/8/layout/default"/>
    <dgm:cxn modelId="{7FDFFA73-05BD-49CA-A0C8-B5A3AD065DC6}" type="presParOf" srcId="{2CEC013B-421A-4B18-B56D-8C6AFF2EA4F5}" destId="{75DAB145-8059-4CF4-88DD-E6860CD70B9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03CD8-AE25-4675-A20A-C0DC3554DA77}">
      <dsp:nvSpPr>
        <dsp:cNvPr id="0" name=""/>
        <dsp:cNvSpPr/>
      </dsp:nvSpPr>
      <dsp:spPr>
        <a:xfrm>
          <a:off x="507999" y="0"/>
          <a:ext cx="3532198" cy="3532198"/>
        </a:xfrm>
        <a:prstGeom prst="ellipse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A</a:t>
          </a:r>
          <a:endParaRPr lang="id-ID" sz="2000" kern="1200" dirty="0"/>
        </a:p>
      </dsp:txBody>
      <dsp:txXfrm>
        <a:off x="1346897" y="264914"/>
        <a:ext cx="1854403" cy="600473"/>
      </dsp:txXfrm>
    </dsp:sp>
    <dsp:sp modelId="{96CC3F7B-828E-4BB1-9777-71CAD67DC86F}">
      <dsp:nvSpPr>
        <dsp:cNvPr id="0" name=""/>
        <dsp:cNvSpPr/>
      </dsp:nvSpPr>
      <dsp:spPr>
        <a:xfrm>
          <a:off x="1434716" y="1143010"/>
          <a:ext cx="1637120" cy="164898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B</a:t>
          </a:r>
          <a:endParaRPr lang="id-ID" sz="2000" kern="1200" dirty="0"/>
        </a:p>
      </dsp:txBody>
      <dsp:txXfrm>
        <a:off x="1674467" y="1555257"/>
        <a:ext cx="1157619" cy="824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D3C2-76C9-42A2-9091-4A838A9C0C83}">
      <dsp:nvSpPr>
        <dsp:cNvPr id="0" name=""/>
        <dsp:cNvSpPr/>
      </dsp:nvSpPr>
      <dsp:spPr>
        <a:xfrm>
          <a:off x="0" y="438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Single row / skalar</a:t>
          </a:r>
          <a:endParaRPr lang="en-US" sz="3300" kern="1200" dirty="0"/>
        </a:p>
      </dsp:txBody>
      <dsp:txXfrm>
        <a:off x="38638" y="43022"/>
        <a:ext cx="9981123" cy="714229"/>
      </dsp:txXfrm>
    </dsp:sp>
    <dsp:sp modelId="{C95BAD50-24AB-46A8-BC15-89BC723CB022}">
      <dsp:nvSpPr>
        <dsp:cNvPr id="0" name=""/>
        <dsp:cNvSpPr/>
      </dsp:nvSpPr>
      <dsp:spPr>
        <a:xfrm>
          <a:off x="0" y="795889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satu baris &amp; satu kolom data</a:t>
          </a:r>
          <a:endParaRPr lang="en-US" sz="2600" kern="1200" dirty="0"/>
        </a:p>
      </dsp:txBody>
      <dsp:txXfrm>
        <a:off x="0" y="795889"/>
        <a:ext cx="10058399" cy="546480"/>
      </dsp:txXfrm>
    </dsp:sp>
    <dsp:sp modelId="{5FB07D40-48AA-4BC0-8A39-2A33CCDB02E3}">
      <dsp:nvSpPr>
        <dsp:cNvPr id="0" name=""/>
        <dsp:cNvSpPr/>
      </dsp:nvSpPr>
      <dsp:spPr>
        <a:xfrm>
          <a:off x="0" y="1342369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Multiple row</a:t>
          </a:r>
          <a:endParaRPr lang="en-US" sz="3300" kern="1200" dirty="0"/>
        </a:p>
      </dsp:txBody>
      <dsp:txXfrm>
        <a:off x="38638" y="1381007"/>
        <a:ext cx="9981123" cy="714229"/>
      </dsp:txXfrm>
    </dsp:sp>
    <dsp:sp modelId="{6D3004BE-F847-436C-9E5F-A43B11097DCB}">
      <dsp:nvSpPr>
        <dsp:cNvPr id="0" name=""/>
        <dsp:cNvSpPr/>
      </dsp:nvSpPr>
      <dsp:spPr>
        <a:xfrm>
          <a:off x="0" y="2133874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lebih dari satu baris data</a:t>
          </a:r>
          <a:endParaRPr lang="en-US" sz="2600" kern="1200" dirty="0"/>
        </a:p>
      </dsp:txBody>
      <dsp:txXfrm>
        <a:off x="0" y="2133874"/>
        <a:ext cx="10058399" cy="546480"/>
      </dsp:txXfrm>
    </dsp:sp>
    <dsp:sp modelId="{F51E88A7-B200-4EEA-AC00-04E5BA43C2EE}">
      <dsp:nvSpPr>
        <dsp:cNvPr id="0" name=""/>
        <dsp:cNvSpPr/>
      </dsp:nvSpPr>
      <dsp:spPr>
        <a:xfrm>
          <a:off x="0" y="268035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Multiple column</a:t>
          </a:r>
          <a:endParaRPr lang="en-US" sz="3300" kern="1200" dirty="0"/>
        </a:p>
      </dsp:txBody>
      <dsp:txXfrm>
        <a:off x="38638" y="2718992"/>
        <a:ext cx="9981123" cy="714229"/>
      </dsp:txXfrm>
    </dsp:sp>
    <dsp:sp modelId="{DF6B7E42-873C-47F4-9248-E9CB9328A5CD}">
      <dsp:nvSpPr>
        <dsp:cNvPr id="0" name=""/>
        <dsp:cNvSpPr/>
      </dsp:nvSpPr>
      <dsp:spPr>
        <a:xfrm>
          <a:off x="0" y="3471860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lebih dari satu kolom data</a:t>
          </a:r>
          <a:endParaRPr lang="en-US" sz="2600" kern="1200" dirty="0"/>
        </a:p>
      </dsp:txBody>
      <dsp:txXfrm>
        <a:off x="0" y="3471860"/>
        <a:ext cx="10058399" cy="54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6FB40-F335-4900-AEE1-CE68549C9D60}">
      <dsp:nvSpPr>
        <dsp:cNvPr id="0" name=""/>
        <dsp:cNvSpPr/>
      </dsp:nvSpPr>
      <dsp:spPr>
        <a:xfrm>
          <a:off x="600389" y="2114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IN</a:t>
          </a:r>
          <a:endParaRPr lang="en-US" sz="5200" kern="1200" dirty="0"/>
        </a:p>
      </dsp:txBody>
      <dsp:txXfrm>
        <a:off x="600389" y="2114"/>
        <a:ext cx="3091150" cy="1854690"/>
      </dsp:txXfrm>
    </dsp:sp>
    <dsp:sp modelId="{1D099FB9-C192-45C0-B43F-EFAE5D49EBEE}">
      <dsp:nvSpPr>
        <dsp:cNvPr id="0" name=""/>
        <dsp:cNvSpPr/>
      </dsp:nvSpPr>
      <dsp:spPr>
        <a:xfrm>
          <a:off x="4000655" y="2114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EXISTS</a:t>
          </a:r>
          <a:endParaRPr lang="en-US" sz="5200" kern="1200" dirty="0"/>
        </a:p>
      </dsp:txBody>
      <dsp:txXfrm>
        <a:off x="4000655" y="2114"/>
        <a:ext cx="3091150" cy="1854690"/>
      </dsp:txXfrm>
    </dsp:sp>
    <dsp:sp modelId="{0AE8E0C7-115D-4B35-9133-2291AFBC13FB}">
      <dsp:nvSpPr>
        <dsp:cNvPr id="0" name=""/>
        <dsp:cNvSpPr/>
      </dsp:nvSpPr>
      <dsp:spPr>
        <a:xfrm>
          <a:off x="600389" y="2165920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ANY / SOME</a:t>
          </a:r>
          <a:endParaRPr lang="en-US" sz="5200" kern="1200" dirty="0"/>
        </a:p>
      </dsp:txBody>
      <dsp:txXfrm>
        <a:off x="600389" y="2165920"/>
        <a:ext cx="3091150" cy="1854690"/>
      </dsp:txXfrm>
    </dsp:sp>
    <dsp:sp modelId="{75DAB145-8059-4CF4-88DD-E6860CD70B9D}">
      <dsp:nvSpPr>
        <dsp:cNvPr id="0" name=""/>
        <dsp:cNvSpPr/>
      </dsp:nvSpPr>
      <dsp:spPr>
        <a:xfrm>
          <a:off x="4000655" y="2165920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ALL</a:t>
          </a:r>
          <a:endParaRPr lang="en-US" sz="5200" kern="1200" dirty="0"/>
        </a:p>
      </dsp:txBody>
      <dsp:txXfrm>
        <a:off x="4000655" y="2165920"/>
        <a:ext cx="3091150" cy="1854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6A8A-4AC7-494A-8C3E-3CB4F943081F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F463-0AAD-458F-B109-13DB875DC2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22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991-C7A5-43A3-BBB6-41386CB52442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051C-657A-44E2-9F15-8D06379BB864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60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91B3-D3D9-4D52-9926-548D18F07485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3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EA2A-BEF4-425B-964B-EA389BF42743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2880-8AE7-47D7-9F0D-B569C1A53781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3CEE-07A9-48B8-8D5D-7B81EA6D949E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0CE-65FE-4B95-B941-A99E657142BC}" type="datetime1">
              <a:rPr lang="id-ID" smtClean="0"/>
              <a:t>03/05/2017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4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E2B1-6F0B-4456-8BEC-BE75CE7E7599}" type="datetime1">
              <a:rPr lang="id-ID" smtClean="0"/>
              <a:t>03/05/2017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8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9B6-FA5B-46EF-BC82-08BFF8F947B1}" type="datetime1">
              <a:rPr lang="id-ID" smtClean="0"/>
              <a:t>03/05/2017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6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CDD8C2-5C29-4D0E-BD09-8A0134270043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6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693-FE25-496F-9D16-711A5B899052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0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26627-15C7-46F1-8633-397B1238B658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Subquery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Matakuliah Basis Data 2 &amp; Praktikum</a:t>
            </a:r>
          </a:p>
          <a:p>
            <a:r>
              <a:rPr lang="id-ID" dirty="0"/>
              <a:t>Dosen Pengampu: </a:t>
            </a:r>
            <a:r>
              <a:rPr lang="id-ID" b="1" dirty="0"/>
              <a:t>Khoirul Umam, M.Kom</a:t>
            </a:r>
          </a:p>
          <a:p>
            <a:r>
              <a:rPr lang="id-ID" smtClean="0"/>
              <a:t>S1 Teknik </a:t>
            </a:r>
            <a:r>
              <a:rPr lang="id-ID" dirty="0"/>
              <a:t>Informatika STIKOM PGRI </a:t>
            </a:r>
            <a:r>
              <a:rPr lang="id-ID" dirty="0" smtClean="0"/>
              <a:t>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5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557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data matakuliah yang besaran SKS-nya kurang dari atau sama dengan besaran SKS matakuliah Struktur Data!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10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35" y="2769687"/>
            <a:ext cx="5399054" cy="34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Multiple Row Subquery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932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</a:t>
            </a:r>
            <a:r>
              <a:rPr lang="id-ID" sz="2400" b="1" dirty="0" smtClean="0"/>
              <a:t>NIM</a:t>
            </a:r>
            <a:r>
              <a:rPr lang="id-ID" sz="2400" dirty="0" smtClean="0"/>
              <a:t> mahasiswa yang mengambil matakuliah yang sama dengan mahasiswa bernama </a:t>
            </a:r>
            <a:r>
              <a:rPr lang="id-ID" sz="2400" b="1" dirty="0" smtClean="0"/>
              <a:t>Eka Citra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11</a:t>
            </a:fld>
            <a:endParaRPr lang="id-ID"/>
          </a:p>
        </p:txBody>
      </p:sp>
      <p:sp>
        <p:nvSpPr>
          <p:cNvPr id="8" name="Line Callout 2 (No Border) 7"/>
          <p:cNvSpPr/>
          <p:nvPr/>
        </p:nvSpPr>
        <p:spPr>
          <a:xfrm>
            <a:off x="1097281" y="3247359"/>
            <a:ext cx="7105024" cy="238916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32663"/>
              <a:gd name="adj6" fmla="val -1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 FROM ambil_mk</a:t>
            </a:r>
          </a:p>
          <a:p>
            <a:r>
              <a:rPr lang="id-ID" sz="2400" dirty="0" smtClean="0"/>
              <a:t>WHERE kode_mk IN</a:t>
            </a:r>
          </a:p>
          <a:p>
            <a:r>
              <a:rPr lang="id-ID" sz="2400" dirty="0" smtClean="0"/>
              <a:t>	(SELECT kode_mk FROM ambil_mk</a:t>
            </a:r>
          </a:p>
          <a:p>
            <a:r>
              <a:rPr lang="id-ID" sz="2400" dirty="0" smtClean="0"/>
              <a:t>	 WHERE nim =</a:t>
            </a:r>
          </a:p>
          <a:p>
            <a:r>
              <a:rPr lang="id-ID" sz="2400" dirty="0" smtClean="0"/>
              <a:t>		(SELECT nim FROM mahasiswa</a:t>
            </a:r>
          </a:p>
          <a:p>
            <a:r>
              <a:rPr lang="id-ID" sz="2400" dirty="0" smtClean="0"/>
              <a:t>		 WHERE nama_mahasiswa = ‘Eka Citra’));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52" y="2841053"/>
            <a:ext cx="1208218" cy="32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Mari Kita Ulas!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12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605914"/>
            <a:ext cx="7105024" cy="238916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57226"/>
              <a:gd name="adj6" fmla="val -1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 FROM ambil_mk</a:t>
            </a:r>
          </a:p>
          <a:p>
            <a:r>
              <a:rPr lang="id-ID" sz="2400" dirty="0" smtClean="0"/>
              <a:t>WHERE kode_mk IN</a:t>
            </a:r>
          </a:p>
          <a:p>
            <a:r>
              <a:rPr lang="id-ID" sz="2400" dirty="0" smtClean="0"/>
              <a:t>	(SELECT kode_mk FROM ambil_mk</a:t>
            </a:r>
          </a:p>
          <a:p>
            <a:r>
              <a:rPr lang="id-ID" sz="2400" dirty="0" smtClean="0"/>
              <a:t>	 WHERE nim =</a:t>
            </a:r>
          </a:p>
          <a:p>
            <a:r>
              <a:rPr lang="id-ID" sz="2400" dirty="0" smtClean="0"/>
              <a:t>		(SELECT nim FROM mahasiswa</a:t>
            </a:r>
          </a:p>
          <a:p>
            <a:r>
              <a:rPr lang="id-ID" sz="2400" dirty="0" smtClean="0"/>
              <a:t>		 WHERE nama_mahasiswa = ‘Eka Citra’));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69" y="4700496"/>
            <a:ext cx="1172157" cy="1569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76" y="2968577"/>
            <a:ext cx="1496007" cy="15764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70746" y="4107974"/>
            <a:ext cx="4763069" cy="846162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Curved Connector 10"/>
          <p:cNvCxnSpPr>
            <a:stCxn id="9" idx="3"/>
            <a:endCxn id="7" idx="1"/>
          </p:cNvCxnSpPr>
          <p:nvPr/>
        </p:nvCxnSpPr>
        <p:spPr>
          <a:xfrm>
            <a:off x="7833815" y="4531055"/>
            <a:ext cx="2935754" cy="954190"/>
          </a:xfrm>
          <a:prstGeom prst="curvedConnector3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44086" y="3405618"/>
            <a:ext cx="4763069" cy="702356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Curved Connector 12"/>
          <p:cNvCxnSpPr>
            <a:stCxn id="12" idx="3"/>
            <a:endCxn id="8" idx="1"/>
          </p:cNvCxnSpPr>
          <p:nvPr/>
        </p:nvCxnSpPr>
        <p:spPr>
          <a:xfrm>
            <a:off x="6907155" y="3756796"/>
            <a:ext cx="3500521" cy="12700"/>
          </a:xfrm>
          <a:prstGeom prst="curvedConnector3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Multiple Row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40001"/>
              </p:ext>
            </p:extLst>
          </p:nvPr>
        </p:nvGraphicFramePr>
        <p:xfrm>
          <a:off x="2280382" y="1873558"/>
          <a:ext cx="769219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4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66458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Mencocokkan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subquery</a:t>
            </a:r>
            <a:r>
              <a:rPr lang="en-US" sz="2400" i="1" dirty="0" smtClean="0"/>
              <a:t>.</a:t>
            </a:r>
            <a:endParaRPr lang="id-ID" sz="2400" i="1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Contoh:</a:t>
            </a:r>
          </a:p>
          <a:p>
            <a:pPr marL="355600" indent="0">
              <a:buNone/>
            </a:pPr>
            <a:r>
              <a:rPr lang="id-ID" sz="2400" dirty="0" smtClean="0"/>
              <a:t>Tampilkan data mahasiswa yang sudah mengambil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14</a:t>
            </a:fld>
            <a:endParaRPr lang="id-ID"/>
          </a:p>
        </p:txBody>
      </p:sp>
      <p:sp>
        <p:nvSpPr>
          <p:cNvPr id="7" name="Line Callout 2 (No Border) 6"/>
          <p:cNvSpPr/>
          <p:nvPr/>
        </p:nvSpPr>
        <p:spPr>
          <a:xfrm>
            <a:off x="1097280" y="3666088"/>
            <a:ext cx="3870505" cy="1637730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11733"/>
              <a:gd name="adj5" fmla="val 160385"/>
              <a:gd name="adj6" fmla="val -27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* FROM mahasiswa</a:t>
            </a:r>
          </a:p>
          <a:p>
            <a:r>
              <a:rPr lang="id-ID" sz="2400" dirty="0"/>
              <a:t>WHERE nim IN</a:t>
            </a:r>
          </a:p>
          <a:p>
            <a:r>
              <a:rPr lang="id-ID" sz="2400" dirty="0"/>
              <a:t>	(SELECT DISTINCT nim</a:t>
            </a:r>
          </a:p>
          <a:p>
            <a:r>
              <a:rPr lang="id-ID" sz="2400" dirty="0"/>
              <a:t>	 FROM ambil_mk);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45" y="3572301"/>
            <a:ext cx="3686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EXISTS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66206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Memeriksa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i="1" dirty="0"/>
              <a:t>subquery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(true/false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/>
              <a:t>Contoh:</a:t>
            </a:r>
          </a:p>
          <a:p>
            <a:pPr marL="355600" indent="0">
              <a:buNone/>
            </a:pPr>
            <a:r>
              <a:rPr lang="id-ID" sz="2400" dirty="0"/>
              <a:t>Tampilkan data mahasiswa yang sudah mengambil matakuliah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15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3411940"/>
            <a:ext cx="5194338" cy="1902199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11733"/>
              <a:gd name="adj5" fmla="val 155363"/>
              <a:gd name="adj6" fmla="val -21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* FROM mahasiswa</a:t>
            </a:r>
          </a:p>
          <a:p>
            <a:r>
              <a:rPr lang="id-ID" sz="2400" dirty="0"/>
              <a:t>WHERE </a:t>
            </a:r>
            <a:r>
              <a:rPr lang="id-ID" sz="2400" dirty="0" smtClean="0"/>
              <a:t>EXISTS</a:t>
            </a:r>
            <a:endParaRPr lang="id-ID" sz="2400" dirty="0"/>
          </a:p>
          <a:p>
            <a:r>
              <a:rPr lang="id-ID" sz="2400" dirty="0"/>
              <a:t>	(SELECT </a:t>
            </a:r>
            <a:r>
              <a:rPr lang="id-ID" sz="2400" dirty="0" smtClean="0"/>
              <a:t>*</a:t>
            </a:r>
            <a:endParaRPr lang="id-ID" sz="2400" dirty="0"/>
          </a:p>
          <a:p>
            <a:r>
              <a:rPr lang="id-ID" sz="2400" dirty="0"/>
              <a:t>	 FROM </a:t>
            </a:r>
            <a:r>
              <a:rPr lang="id-ID" sz="2400" dirty="0" smtClean="0"/>
              <a:t>ambil_mk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nim = mahasiswa.nim);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91" y="3289110"/>
            <a:ext cx="4271603" cy="31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ANY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48595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SETIAP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smtClean="0"/>
              <a:t>subquery</a:t>
            </a:r>
            <a:endParaRPr lang="en-US" sz="24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en-US" sz="2400" dirty="0"/>
              <a:t> (=, &lt;, &gt;)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penggunannya</a:t>
            </a:r>
            <a:endParaRPr lang="id-ID" sz="2400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u="sng" dirty="0" smtClean="0"/>
              <a:t>Contoh:</a:t>
            </a:r>
            <a:r>
              <a:rPr lang="id-ID" sz="2400" dirty="0" smtClean="0"/>
              <a:t> Tampilkan data matakuliah yang besaran SKS-nya </a:t>
            </a:r>
            <a:r>
              <a:rPr lang="id-ID" sz="2400" b="1" dirty="0" smtClean="0"/>
              <a:t>kurang dari </a:t>
            </a:r>
            <a:r>
              <a:rPr lang="id-ID" sz="2400" dirty="0" smtClean="0"/>
              <a:t>besaran SKS</a:t>
            </a:r>
            <a:r>
              <a:rPr lang="id-ID" sz="2400" b="1" dirty="0" smtClean="0"/>
              <a:t> setiap</a:t>
            </a:r>
            <a:r>
              <a:rPr lang="id-ID" sz="2400" dirty="0" smtClean="0"/>
              <a:t> matakuliah yang diampu oleh dosen dengan kode </a:t>
            </a:r>
            <a:r>
              <a:rPr lang="id-ID" sz="2400" b="1" dirty="0" smtClean="0"/>
              <a:t>D03</a:t>
            </a:r>
            <a:r>
              <a:rPr lang="id-ID" sz="2400" dirty="0" smtClean="0"/>
              <a:t>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79" y="4094329"/>
            <a:ext cx="6422637" cy="2338928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7416"/>
              <a:gd name="adj5" fmla="val 99346"/>
              <a:gd name="adj6" fmla="val -17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matakuliah</a:t>
            </a:r>
          </a:p>
          <a:p>
            <a:r>
              <a:rPr lang="id-ID" sz="2400" dirty="0" smtClean="0"/>
              <a:t>WHERE sks &lt; ANY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(SELECT sks FROM matakuliah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kode_mk IN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(SELECT kode_mk FROM ampu_mk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 WHERE id_dosen = ‘D03’));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28" y="4094329"/>
            <a:ext cx="4821495" cy="1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48595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id-ID" sz="2400" b="1" dirty="0" smtClean="0"/>
              <a:t>SEMUA</a:t>
            </a:r>
            <a:r>
              <a:rPr lang="en-US" sz="2400" dirty="0" smtClean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subquery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en-US" sz="2400" dirty="0"/>
              <a:t> (=, &lt;, &gt;)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penggunannya</a:t>
            </a:r>
            <a:endParaRPr lang="id-ID" sz="24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u="sng" dirty="0"/>
              <a:t>Contoh:</a:t>
            </a:r>
            <a:r>
              <a:rPr lang="id-ID" sz="2400" dirty="0"/>
              <a:t> Tampilkan data matakuliah yang besaran SKS-nya </a:t>
            </a:r>
            <a:r>
              <a:rPr lang="id-ID" sz="2400" b="1" dirty="0"/>
              <a:t>kurang dari</a:t>
            </a:r>
            <a:r>
              <a:rPr lang="id-ID" sz="2400" dirty="0"/>
              <a:t> </a:t>
            </a:r>
            <a:r>
              <a:rPr lang="id-ID" sz="2400" dirty="0" smtClean="0"/>
              <a:t>besaran SKS </a:t>
            </a:r>
            <a:r>
              <a:rPr lang="id-ID" sz="2400" b="1" dirty="0" smtClean="0"/>
              <a:t>seluruh</a:t>
            </a:r>
            <a:r>
              <a:rPr lang="id-ID" sz="2400" dirty="0" smtClean="0"/>
              <a:t> </a:t>
            </a:r>
            <a:r>
              <a:rPr lang="id-ID" sz="2400" dirty="0"/>
              <a:t>matakuliah yang diampu oleh dosen dengan kode </a:t>
            </a:r>
            <a:r>
              <a:rPr lang="id-ID" sz="2400" b="1" dirty="0"/>
              <a:t>D03</a:t>
            </a:r>
            <a:r>
              <a:rPr lang="id-ID" sz="2400" dirty="0" smtClean="0"/>
              <a:t>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17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79" y="4094329"/>
            <a:ext cx="6422637" cy="2338928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7416"/>
              <a:gd name="adj5" fmla="val 98763"/>
              <a:gd name="adj6" fmla="val -16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matakuliah</a:t>
            </a:r>
          </a:p>
          <a:p>
            <a:r>
              <a:rPr lang="id-ID" sz="2400" dirty="0" smtClean="0"/>
              <a:t>WHERE sks &lt; ALL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(SELECT sks FROM matakuliah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kode_mk IN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(SELECT kode_mk FROM ampu_mk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 WHERE id_dosen = ‘D03’));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28" y="4094329"/>
            <a:ext cx="4913192" cy="12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data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Kolom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disebutkan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klausa</a:t>
            </a:r>
            <a:r>
              <a:rPr lang="en-US" sz="2800" dirty="0" smtClean="0"/>
              <a:t> WHERE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berjumlah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53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r>
              <a:rPr lang="en-US" b="1" dirty="0" smtClean="0"/>
              <a:t>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24" y="2397140"/>
            <a:ext cx="5230595" cy="3785296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Kasus</a:t>
            </a:r>
            <a:r>
              <a:rPr lang="en-US" sz="2800" b="1" dirty="0"/>
              <a:t>:</a:t>
            </a:r>
          </a:p>
          <a:p>
            <a:pPr indent="0">
              <a:buNone/>
            </a:pPr>
            <a:r>
              <a:rPr lang="en-US" sz="2800" dirty="0" err="1"/>
              <a:t>Dapatkan</a:t>
            </a:r>
            <a:r>
              <a:rPr lang="en-US" sz="2800" dirty="0"/>
              <a:t> data </a:t>
            </a:r>
            <a:r>
              <a:rPr lang="en-US" sz="2800" dirty="0" err="1"/>
              <a:t>pengiriman</a:t>
            </a:r>
            <a:r>
              <a:rPr lang="en-US" sz="2800" dirty="0"/>
              <a:t> yang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pengirimannya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yang </a:t>
            </a:r>
            <a:r>
              <a:rPr lang="en-US" sz="2800" dirty="0" err="1"/>
              <a:t>dikirimkan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b="1" dirty="0"/>
              <a:t>T003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25636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dirty="0" err="1"/>
              <a:t>Perhatika</a:t>
            </a:r>
            <a:r>
              <a:rPr lang="en-US" sz="2800" dirty="0"/>
              <a:t>n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b="1" dirty="0" err="1"/>
              <a:t>pengiriman</a:t>
            </a:r>
            <a:r>
              <a:rPr lang="en-US" sz="2800" b="1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  <a:endParaRPr lang="id-ID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28785"/>
              </p:ext>
            </p:extLst>
          </p:nvPr>
        </p:nvGraphicFramePr>
        <p:xfrm>
          <a:off x="1574952" y="2397140"/>
          <a:ext cx="47149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kode_toko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kode_brg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tgl_kirim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jumlah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2013-01-17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SW4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2013-01-25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Subquery</a:t>
            </a:r>
            <a:r>
              <a:rPr lang="id-ID" dirty="0" smtClean="0"/>
              <a:t>?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7920" y="2282461"/>
            <a:ext cx="4937760" cy="3586633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b="1" dirty="0"/>
              <a:t>Query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/>
              <a:t>query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endParaRPr lang="en-US" sz="28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b="1" dirty="0"/>
              <a:t>SELECT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smtClean="0"/>
              <a:t>SELECT</a:t>
            </a:r>
            <a:endParaRPr lang="id-ID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</a:t>
            </a:fld>
            <a:endParaRPr lang="id-ID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4129070"/>
              </p:ext>
            </p:extLst>
          </p:nvPr>
        </p:nvGraphicFramePr>
        <p:xfrm>
          <a:off x="1486840" y="2282462"/>
          <a:ext cx="4548198" cy="353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2394" y="2425338"/>
            <a:ext cx="176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</a:t>
            </a:r>
            <a:r>
              <a:rPr lang="en-US" sz="2400" dirty="0" err="1" smtClean="0"/>
              <a:t>induk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3120" y="5497172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Subquery</a:t>
            </a:r>
            <a:endParaRPr lang="id-ID" sz="2400" dirty="0"/>
          </a:p>
        </p:txBody>
      </p:sp>
      <p:cxnSp>
        <p:nvCxnSpPr>
          <p:cNvPr id="11" name="Shape 7"/>
          <p:cNvCxnSpPr>
            <a:stCxn id="9" idx="3"/>
          </p:cNvCxnSpPr>
          <p:nvPr/>
        </p:nvCxnSpPr>
        <p:spPr>
          <a:xfrm>
            <a:off x="2041981" y="2656171"/>
            <a:ext cx="444991" cy="134080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10" idx="1"/>
          </p:cNvCxnSpPr>
          <p:nvPr/>
        </p:nvCxnSpPr>
        <p:spPr>
          <a:xfrm rot="10800000">
            <a:off x="4058608" y="4639917"/>
            <a:ext cx="1714512" cy="108808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r>
              <a:rPr lang="en-US" b="1" dirty="0" smtClean="0"/>
              <a:t>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7233"/>
            <a:ext cx="7498080" cy="398146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id-ID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pengiriman</a:t>
            </a:r>
          </a:p>
          <a:p>
            <a:pPr indent="0">
              <a:buNone/>
            </a:pP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(kode_brg, tgl_kirim) =</a:t>
            </a:r>
          </a:p>
          <a:p>
            <a:pPr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kode_brg, tgl_kirim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pengiriman</a:t>
            </a:r>
          </a:p>
          <a:p>
            <a:pPr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kode_toko = 'T003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0592" y="4298202"/>
            <a:ext cx="4502256" cy="1428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49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3</a:t>
            </a:fld>
            <a:endParaRPr lang="id-ID"/>
          </a:p>
        </p:txBody>
      </p:sp>
      <p:sp>
        <p:nvSpPr>
          <p:cNvPr id="9" name="Content Placeholder 9"/>
          <p:cNvSpPr>
            <a:spLocks noGrp="1"/>
          </p:cNvSpPr>
          <p:nvPr>
            <p:ph idx="1"/>
          </p:nvPr>
        </p:nvSpPr>
        <p:spPr>
          <a:xfrm>
            <a:off x="1097280" y="1845734"/>
            <a:ext cx="4621132" cy="4009156"/>
          </a:xfrm>
          <a:prstGeom prst="callout2">
            <a:avLst>
              <a:gd name="adj1" fmla="val 49937"/>
              <a:gd name="adj2" fmla="val -1264"/>
              <a:gd name="adj3" fmla="val 49857"/>
              <a:gd name="adj4" fmla="val -7749"/>
              <a:gd name="adj5" fmla="val 113095"/>
              <a:gd name="adj6" fmla="val -2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d-ID" sz="3200" dirty="0" smtClean="0"/>
              <a:t>SELECT </a:t>
            </a:r>
            <a:r>
              <a:rPr lang="id-ID" sz="3200" i="1" dirty="0" smtClean="0"/>
              <a:t>nama_kolom</a:t>
            </a:r>
          </a:p>
          <a:p>
            <a:r>
              <a:rPr lang="id-ID" sz="3200" dirty="0" smtClean="0"/>
              <a:t>FROM </a:t>
            </a:r>
            <a:r>
              <a:rPr lang="id-ID" sz="3200" i="1" dirty="0" smtClean="0"/>
              <a:t>nama_tabel</a:t>
            </a:r>
          </a:p>
          <a:p>
            <a:r>
              <a:rPr lang="id-ID" sz="3200" dirty="0" smtClean="0"/>
              <a:t>WHERE </a:t>
            </a:r>
            <a:r>
              <a:rPr lang="id-ID" sz="3200" i="1" dirty="0" smtClean="0"/>
              <a:t>kondisi</a:t>
            </a:r>
            <a:r>
              <a:rPr lang="id-ID" sz="3200" dirty="0" smtClean="0"/>
              <a:t> </a:t>
            </a:r>
            <a:r>
              <a:rPr lang="id-ID" sz="3200" b="1" i="1" dirty="0" smtClean="0">
                <a:solidFill>
                  <a:srgbClr val="002060"/>
                </a:solidFill>
              </a:rPr>
              <a:t>operator</a:t>
            </a:r>
          </a:p>
          <a:p>
            <a:pPr lvl="1"/>
            <a:r>
              <a:rPr lang="id-ID" sz="2800" dirty="0" smtClean="0"/>
              <a:t>(SELECT nama_kolom</a:t>
            </a:r>
          </a:p>
          <a:p>
            <a:pPr lvl="1"/>
            <a:r>
              <a:rPr lang="id-ID" sz="2800" dirty="0"/>
              <a:t> </a:t>
            </a:r>
            <a:r>
              <a:rPr lang="id-ID" sz="2800" dirty="0" smtClean="0"/>
              <a:t>FROM nama_tabel</a:t>
            </a:r>
          </a:p>
          <a:p>
            <a:pPr lvl="1"/>
            <a:r>
              <a:rPr lang="id-ID" sz="2800" dirty="0"/>
              <a:t> </a:t>
            </a:r>
            <a:r>
              <a:rPr lang="id-ID" sz="2800" dirty="0" smtClean="0"/>
              <a:t>WHERE kondisi</a:t>
            </a:r>
          </a:p>
          <a:p>
            <a:pPr lvl="1"/>
            <a:r>
              <a:rPr lang="id-ID" sz="2800" dirty="0" smtClean="0"/>
              <a:t>);</a:t>
            </a:r>
            <a:endParaRPr lang="id-ID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968991" y="1978925"/>
            <a:ext cx="4490113" cy="181515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1228300" y="3850312"/>
            <a:ext cx="3643952" cy="181515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769289" y="2177405"/>
            <a:ext cx="197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Query induk</a:t>
            </a:r>
            <a:endParaRPr lang="id-ID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9289" y="3850312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Subquery</a:t>
            </a:r>
            <a:endParaRPr lang="id-ID" sz="2800" dirty="0"/>
          </a:p>
        </p:txBody>
      </p:sp>
      <p:cxnSp>
        <p:nvCxnSpPr>
          <p:cNvPr id="15" name="Curved Connector 14"/>
          <p:cNvCxnSpPr>
            <a:stCxn id="10" idx="3"/>
            <a:endCxn id="12" idx="1"/>
          </p:cNvCxnSpPr>
          <p:nvPr/>
        </p:nvCxnSpPr>
        <p:spPr>
          <a:xfrm flipV="1">
            <a:off x="5459104" y="2439015"/>
            <a:ext cx="1310185" cy="447487"/>
          </a:xfrm>
          <a:prstGeom prst="curvedConnector3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3"/>
            <a:endCxn id="13" idx="1"/>
          </p:cNvCxnSpPr>
          <p:nvPr/>
        </p:nvCxnSpPr>
        <p:spPr>
          <a:xfrm flipV="1">
            <a:off x="4872252" y="4111922"/>
            <a:ext cx="1897037" cy="645967"/>
          </a:xfrm>
          <a:prstGeom prst="curvedConnector3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584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6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CBD3C2-76C9-42A2-9091-4A838A9C0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FCBD3C2-76C9-42A2-9091-4A838A9C0C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5BAD50-24AB-46A8-BC15-89BC723CB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95BAD50-24AB-46A8-BC15-89BC723CB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B07D40-48AA-4BC0-8A39-2A33CCDB0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5FB07D40-48AA-4BC0-8A39-2A33CCDB0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3004BE-F847-436C-9E5F-A43B11097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D3004BE-F847-436C-9E5F-A43B11097D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1E88A7-B200-4EEA-AC00-04E5BA43C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51E88A7-B200-4EEA-AC00-04E5BA43C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6B7E42-873C-47F4-9248-E9CB9328A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F6B7E42-873C-47F4-9248-E9CB9328A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Single Row Subquery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689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</a:t>
            </a:r>
            <a:r>
              <a:rPr lang="id-ID" sz="2400" b="1" dirty="0" smtClean="0"/>
              <a:t>nama-nama mahasiswa </a:t>
            </a:r>
            <a:r>
              <a:rPr lang="id-ID" sz="2400" dirty="0" smtClean="0"/>
              <a:t>yang mengambil </a:t>
            </a:r>
            <a:r>
              <a:rPr lang="id-ID" sz="2400" b="1" dirty="0" smtClean="0"/>
              <a:t>program studi</a:t>
            </a:r>
            <a:r>
              <a:rPr lang="id-ID" sz="2400" dirty="0" smtClean="0"/>
              <a:t> yang </a:t>
            </a:r>
            <a:r>
              <a:rPr lang="id-ID" sz="2400" b="1" dirty="0" smtClean="0"/>
              <a:t>sama dengan</a:t>
            </a:r>
            <a:r>
              <a:rPr lang="id-ID" sz="2400" dirty="0" smtClean="0"/>
              <a:t> mahasiswa bernama </a:t>
            </a:r>
            <a:r>
              <a:rPr lang="id-ID" sz="2400" b="1" dirty="0" smtClean="0"/>
              <a:t>Harta Bima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97280" y="3439236"/>
            <a:ext cx="289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Penyelesaian manual: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097281" y="3900901"/>
            <a:ext cx="5303520" cy="136595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77791"/>
              <a:gd name="adj6" fmla="val -1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kode_prodi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nama_mahasiswa = ‘Harta Bima’;</a:t>
            </a:r>
            <a:endParaRPr lang="id-ID" sz="2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706023" y="3900901"/>
            <a:ext cx="3478986" cy="1365956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180458"/>
              <a:gd name="adj6" fmla="val 156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nama_mahasiswa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kode_prodi = ‘MI’;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6" y="5266857"/>
            <a:ext cx="1716260" cy="12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 dengan Subquery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742" y="1850462"/>
            <a:ext cx="2871921" cy="43865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1845735"/>
            <a:ext cx="6299806" cy="2739914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64840"/>
              <a:gd name="adj6" fmla="val -16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= </a:t>
            </a:r>
            <a:endParaRPr lang="id-ID" sz="2400" dirty="0" smtClean="0"/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45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... atau ...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7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1845734"/>
            <a:ext cx="6299806" cy="3094755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46318"/>
              <a:gd name="adj6" fmla="val -17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= </a:t>
            </a:r>
            <a:endParaRPr lang="id-ID" sz="2400" dirty="0" smtClean="0"/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</a:t>
            </a:r>
          </a:p>
          <a:p>
            <a:r>
              <a:rPr lang="id-ID" sz="2400" dirty="0" smtClean="0"/>
              <a:t>AND nama_mahasiswa &lt;&gt; ‘Harta Bima’;</a:t>
            </a:r>
            <a:endParaRPr lang="id-ID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599" y="1845734"/>
            <a:ext cx="3027723" cy="42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pada Single Row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76091"/>
              </p:ext>
            </p:extLst>
          </p:nvPr>
        </p:nvGraphicFramePr>
        <p:xfrm>
          <a:off x="3055733" y="2228681"/>
          <a:ext cx="614149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54">
                  <a:extLst>
                    <a:ext uri="{9D8B030D-6E8A-4147-A177-3AD203B41FA5}">
                      <a16:colId xmlns:a16="http://schemas.microsoft.com/office/drawing/2014/main" val="169236665"/>
                    </a:ext>
                  </a:extLst>
                </a:gridCol>
                <a:gridCol w="4263839">
                  <a:extLst>
                    <a:ext uri="{9D8B030D-6E8A-4147-A177-3AD203B41FA5}">
                      <a16:colId xmlns:a16="http://schemas.microsoft.com/office/drawing/2014/main" val="7437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Operator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Keterangan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2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!= atau &lt;&gt;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Tidak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8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&lt;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Kurang dari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&gt;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Lebih dari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2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&lt;=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Kurang dari atau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&gt;=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Lebih dari atau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2317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4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440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Jadi bagaimana bentuk query untuk mendapatkan </a:t>
            </a:r>
            <a:r>
              <a:rPr lang="id-ID" sz="2400" b="1" dirty="0" smtClean="0"/>
              <a:t>seluruh data mahasiswa</a:t>
            </a:r>
            <a:r>
              <a:rPr lang="id-ID" sz="2400" dirty="0" smtClean="0"/>
              <a:t> yang </a:t>
            </a:r>
            <a:r>
              <a:rPr lang="id-ID" sz="2400" b="1" dirty="0" smtClean="0"/>
              <a:t>program studi</a:t>
            </a:r>
            <a:r>
              <a:rPr lang="id-ID" sz="2400" dirty="0" smtClean="0"/>
              <a:t>nya </a:t>
            </a:r>
            <a:r>
              <a:rPr lang="id-ID" sz="2400" b="1" dirty="0" smtClean="0"/>
              <a:t>tidak sama</a:t>
            </a:r>
            <a:r>
              <a:rPr lang="id-ID" sz="2400" dirty="0" smtClean="0"/>
              <a:t> dengan </a:t>
            </a:r>
            <a:r>
              <a:rPr lang="id-ID" sz="2400" b="1" dirty="0" smtClean="0"/>
              <a:t>Harta Bima</a:t>
            </a:r>
            <a:r>
              <a:rPr lang="id-ID" sz="2400" dirty="0" smtClean="0"/>
              <a:t>?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9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760135"/>
            <a:ext cx="6299806" cy="2739914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32463"/>
              <a:gd name="adj6" fmla="val -17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</a:t>
            </a:r>
            <a:r>
              <a:rPr lang="id-ID" sz="2400" dirty="0" smtClean="0"/>
              <a:t>!= </a:t>
            </a:r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01" y="2760135"/>
            <a:ext cx="4321069" cy="25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1175</TotalTime>
  <Words>775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Courier New</vt:lpstr>
      <vt:lpstr>Wingdings 2</vt:lpstr>
      <vt:lpstr>Retrospect</vt:lpstr>
      <vt:lpstr>Subquery</vt:lpstr>
      <vt:lpstr>Apa itu Subquery?</vt:lpstr>
      <vt:lpstr>Syntax</vt:lpstr>
      <vt:lpstr>Jenis-Jenis Subquery</vt:lpstr>
      <vt:lpstr>Single Row Subquery</vt:lpstr>
      <vt:lpstr>Penyelesaian dengan Subquery</vt:lpstr>
      <vt:lpstr>... atau ...</vt:lpstr>
      <vt:lpstr>Operator pada Single Row Subquery</vt:lpstr>
      <vt:lpstr>Contoh:</vt:lpstr>
      <vt:lpstr>Latihan!</vt:lpstr>
      <vt:lpstr>Multiple Row Subquery</vt:lpstr>
      <vt:lpstr>Mari Kita Ulas!</vt:lpstr>
      <vt:lpstr>Operator Multiple Row Subquery</vt:lpstr>
      <vt:lpstr>Operator IN</vt:lpstr>
      <vt:lpstr>Operator EXISTS</vt:lpstr>
      <vt:lpstr>Operator ANY</vt:lpstr>
      <vt:lpstr>Operator ALL</vt:lpstr>
      <vt:lpstr>Multiple-Column Subquery</vt:lpstr>
      <vt:lpstr>Multiple-Column Subquery (2)</vt:lpstr>
      <vt:lpstr>Multiple-Column Subquery (3)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 dan Join</dc:title>
  <dc:creator>Khoirul Umam</dc:creator>
  <cp:lastModifiedBy>Khoirul Umam</cp:lastModifiedBy>
  <cp:revision>93</cp:revision>
  <dcterms:created xsi:type="dcterms:W3CDTF">2016-04-01T07:11:39Z</dcterms:created>
  <dcterms:modified xsi:type="dcterms:W3CDTF">2017-05-03T08:16:21Z</dcterms:modified>
</cp:coreProperties>
</file>