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93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45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348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50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067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91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570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547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53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66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50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47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56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5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51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6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3D0BB7-0988-4A45-A4B9-DC24C61C1C15}" type="datetimeFigureOut">
              <a:rPr lang="id-ID" smtClean="0"/>
              <a:t>21/10/2016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E4B3-00A6-4104-951A-25F0AEC0A2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943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Web Service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Advance Web Programming 2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71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</a:t>
            </a:r>
            <a:r>
              <a:rPr lang="id-ID" b="1" dirty="0" smtClean="0"/>
              <a:t>Web Service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4490118"/>
            <a:ext cx="4410384" cy="2019868"/>
          </a:xfrm>
        </p:spPr>
        <p:txBody>
          <a:bodyPr>
            <a:normAutofit/>
          </a:bodyPr>
          <a:lstStyle/>
          <a:p>
            <a:r>
              <a:rPr lang="id-ID" b="1" dirty="0"/>
              <a:t>Standards based</a:t>
            </a:r>
          </a:p>
          <a:p>
            <a:r>
              <a:rPr lang="id-ID" b="1" dirty="0"/>
              <a:t>Language agnostic</a:t>
            </a:r>
          </a:p>
          <a:p>
            <a:r>
              <a:rPr lang="id-ID" b="1" dirty="0"/>
              <a:t>Formatted requests</a:t>
            </a:r>
          </a:p>
          <a:p>
            <a:r>
              <a:rPr lang="id-ID" b="1" dirty="0"/>
              <a:t>Remote </a:t>
            </a:r>
            <a:r>
              <a:rPr lang="id-ID" b="1" dirty="0" smtClean="0"/>
              <a:t>machines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6110" y="1636140"/>
            <a:ext cx="10326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standards-based, language-agnostic software</a:t>
            </a:r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entity, that accepts specially formatted requests from other</a:t>
            </a:r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entities on remote machines via vendor and transport</a:t>
            </a:r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neutral communication protocols, producing application specific responses.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3802" y="4490118"/>
            <a:ext cx="4410384" cy="19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/>
              <a:t>Vendor neutral</a:t>
            </a:r>
          </a:p>
          <a:p>
            <a:r>
              <a:rPr lang="id-ID" b="1" dirty="0"/>
              <a:t>Transport neutral</a:t>
            </a:r>
          </a:p>
          <a:p>
            <a:r>
              <a:rPr lang="id-ID" b="1" dirty="0"/>
              <a:t>Application specific responses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40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Web service adalah layanan yang: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3261" cy="4195481"/>
          </a:xfrm>
        </p:spPr>
        <p:txBody>
          <a:bodyPr>
            <a:normAutofit/>
          </a:bodyPr>
          <a:lstStyle/>
          <a:p>
            <a:r>
              <a:rPr lang="id-ID" sz="2800" dirty="0" smtClean="0"/>
              <a:t>Tersedia melalui jaringan internet maupun intranet</a:t>
            </a:r>
          </a:p>
          <a:p>
            <a:pPr lvl="1"/>
            <a:r>
              <a:rPr lang="id-ID" sz="2400" dirty="0" smtClean="0"/>
              <a:t>Mudah ditemukan menggunakan mekanisme tertentu</a:t>
            </a:r>
          </a:p>
          <a:p>
            <a:pPr lvl="1"/>
            <a:endParaRPr lang="id-ID" sz="2400" dirty="0" smtClean="0"/>
          </a:p>
          <a:p>
            <a:r>
              <a:rPr lang="id-ID" sz="2800" dirty="0" smtClean="0"/>
              <a:t>Menggunakan standar XML</a:t>
            </a:r>
          </a:p>
          <a:p>
            <a:pPr lvl="1"/>
            <a:r>
              <a:rPr lang="id-ID" sz="2400" dirty="0"/>
              <a:t>Mampu mendefinisikan dirinya sendiri melalui </a:t>
            </a:r>
            <a:r>
              <a:rPr lang="id-ID" sz="2400" dirty="0" smtClean="0"/>
              <a:t>XML</a:t>
            </a:r>
          </a:p>
          <a:p>
            <a:pPr lvl="1"/>
            <a:endParaRPr lang="en-US" sz="2400" dirty="0"/>
          </a:p>
          <a:p>
            <a:r>
              <a:rPr lang="id-ID" sz="2800" dirty="0" smtClean="0"/>
              <a:t>Tidak terikat pada satu sistem operasi atau bahasa pemrograman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5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 Web Service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2851"/>
            <a:ext cx="8947150" cy="38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06" y="268258"/>
            <a:ext cx="8885419" cy="63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menggunakan Web Service?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Interoperability</a:t>
            </a:r>
          </a:p>
          <a:p>
            <a:r>
              <a:rPr lang="id-ID" sz="2800" dirty="0" smtClean="0"/>
              <a:t>Standardized protocol</a:t>
            </a:r>
          </a:p>
          <a:p>
            <a:r>
              <a:rPr lang="id-ID" sz="2800" dirty="0" smtClean="0"/>
              <a:t>Low cost of communication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0508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123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Pengantar Web Service</vt:lpstr>
      <vt:lpstr>Apa itu Web Service?</vt:lpstr>
      <vt:lpstr>Web service adalah layanan yang:</vt:lpstr>
      <vt:lpstr>Arsitektur Web Service</vt:lpstr>
      <vt:lpstr>PowerPoint Presentation</vt:lpstr>
      <vt:lpstr>Mengapa menggunakan Web Service?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Web Service</dc:title>
  <dc:creator>Khoirul Umam</dc:creator>
  <cp:lastModifiedBy>Khoirul Umam</cp:lastModifiedBy>
  <cp:revision>7</cp:revision>
  <dcterms:created xsi:type="dcterms:W3CDTF">2016-10-21T09:08:13Z</dcterms:created>
  <dcterms:modified xsi:type="dcterms:W3CDTF">2016-10-21T10:07:59Z</dcterms:modified>
</cp:coreProperties>
</file>