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8E29-5C0F-4638-8367-D73281D9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8D0D0-0782-47A9-A6CE-F1D60649C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D739-F3C9-4E5A-B735-F480644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D833-9037-4BEF-9487-60D49728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56AC-1886-449E-ADA7-7017F516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1524-E043-4D88-8C64-67526381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2FE26-1F40-4EF7-BB67-D30F25DF3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4E23-10C7-4521-9D67-23B9412F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28B7-4D5B-4CD7-8353-AD98AFF6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872D-971C-436B-8FCA-E098BE7C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C4E73-779B-4084-BB68-10EB69E5D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06330-44F5-4C26-A423-ABE56313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779-4DDA-436B-BC96-7DCB28E0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DE11-C860-4127-8DF9-F5A2D157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47CD-0410-44BB-B76B-72382487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CD12-85DD-46F7-9222-49A8ADBF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B3FA-ACB3-4173-A88D-440B3F19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DFE7-7054-4405-8282-3B2A00E6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EA02B-1394-4E16-AE60-78106663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4909-BEB8-4C6F-BC9D-2BCA9A96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EE92-C2A2-40BE-AFDA-D2D9741F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63CA-AF3B-49E1-AFAE-F5F0DE84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3AC5-26DF-4BED-A208-775D6AE2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851B-528D-45AD-8C94-ED7F9FD1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F05A-4A35-445B-BC30-92ABE6D6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08B1-6E47-4EBE-BE76-6B19ED53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F943-CDA0-43D6-BF90-9BD7B4A60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68D1C-3B1F-458E-AC65-AEC748AB1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AFE3-47F9-45F4-83C2-90EE1A10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7754-D540-44DA-A290-BB98C407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7FFD7-CAB7-411E-80B0-6C69A5A7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9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8B5D-6B90-439B-9177-36CFDD93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9F12-C907-4A5D-9AF7-4BA13DC0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FC451-EB1E-4A0A-A73E-4DBE6E04D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DB934-B27B-452E-88A8-316565D9A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F204A-EF4F-4022-B3B4-4A10EF45C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A99F9-6373-45D5-BBAE-8D5511EC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E3D07-B8C1-4FD4-9DCC-246A7DCB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6CA51-84A2-46E4-8157-14BAE320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037F-E677-4507-A169-0B8BEF9D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64360-21DE-4331-8C48-A7B8CCB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04936-A611-4D40-AD3C-515B1812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EC1FF-6C7C-49AC-B26D-F04B4DC8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5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B00D-0E0E-4064-8E00-A7CC74CC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98A58-EB1B-4282-AFE5-07B6C79D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BB0A8-401C-44CA-931E-17AA5645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5BA2-9F20-4069-925B-D062E45E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9D98-FD10-4876-97C2-30B692AD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9724D-845C-4D54-98DE-A9BE9FE2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03C41-0D77-4AAD-88F2-649042C4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AE090-56D6-4CB7-8C09-5BCF10CF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54564-14B1-4B5D-B534-71E9E342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5891-EBD7-42C1-9515-8B2B4A21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95160-57DD-45DD-BBA0-7E0D8F58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2ECB-F08B-417A-BC9C-962C705C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5989D-C64A-439A-881B-70C0F122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1CED3-8C80-497A-8F6C-DCABF127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B208D-BAA6-48FA-9A64-3B3BD2B6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4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FD573-6E9D-4F95-AA47-E934CABB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D39F-0CB8-41F5-96DA-7EA756C2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426C-055D-4789-A185-79064E3F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6EB7-AD48-47A0-88A2-3F3064A3CA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244D-9FC1-4E4D-BEFB-6A2E749B8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2766-74CB-4647-9036-077667144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1C04-E2F8-469B-8704-5AA52976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5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D8F6-E365-4CEE-9D06-B63451041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Visible Light Communication (VLC)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EE50C-0333-4BCA-92D6-966765E8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Kukuh Satrio Wibowo</a:t>
            </a:r>
          </a:p>
        </p:txBody>
      </p:sp>
    </p:spTree>
    <p:extLst>
      <p:ext uri="{BB962C8B-B14F-4D97-AF65-F5344CB8AC3E}">
        <p14:creationId xmlns:p14="http://schemas.microsoft.com/office/powerpoint/2010/main" val="26444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F596-8A2A-4D6D-8513-BB377740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225D-A6D7-46E9-BE88-4B726BBD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345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Light Communication (</a:t>
            </a:r>
            <a:r>
              <a:rPr lang="en-US" dirty="0" err="1"/>
              <a:t>LightCom</a:t>
            </a:r>
            <a:r>
              <a:rPr lang="en-US" dirty="0"/>
              <a:t>) is device to sent data (audio and text) using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wireless communication technology with infrared 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visible light spectrum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high speed data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7C72-4FCB-4C08-BB4D-6C4EAEB1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14"/>
            <a:ext cx="10515600" cy="6316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Tools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56A6-3274-4C8E-8573-9105B920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735"/>
            <a:ext cx="10515600" cy="52452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Tools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>
                <a:latin typeface="+mj-lt"/>
              </a:rPr>
              <a:t>Arduino Nano (3x)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>
                <a:latin typeface="+mj-lt"/>
              </a:rPr>
              <a:t>Arduino Uno 1x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b="0" i="0" dirty="0">
                <a:effectLst/>
                <a:latin typeface="+mj-lt"/>
              </a:rPr>
              <a:t>High Power LED SMD 3535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>
                <a:latin typeface="+mj-lt"/>
              </a:rPr>
              <a:t>Keyboard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>
                <a:latin typeface="+mj-lt"/>
              </a:rPr>
              <a:t>Speaker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>
                <a:latin typeface="+mj-lt"/>
              </a:rPr>
              <a:t>LCD 16 X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Software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>
                <a:latin typeface="+mj-lt"/>
              </a:rPr>
              <a:t>Arduino IDE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800" dirty="0" err="1">
                <a:latin typeface="+mj-lt"/>
              </a:rPr>
              <a:t>Grovy</a:t>
            </a:r>
            <a:r>
              <a:rPr lang="en-US" sz="1800" dirty="0">
                <a:latin typeface="+mj-lt"/>
              </a:rPr>
              <a:t> Music Player</a:t>
            </a:r>
          </a:p>
          <a:p>
            <a:pPr marL="971550" lvl="1" indent="-514350">
              <a:buFont typeface="+mj-lt"/>
              <a:buAutoNum type="alphaLcPeriod"/>
            </a:pPr>
            <a:endParaRPr lang="en-US" sz="1400" dirty="0"/>
          </a:p>
          <a:p>
            <a:pPr marL="971550" lvl="1" indent="-514350">
              <a:buFont typeface="+mj-lt"/>
              <a:buAutoNum type="alphaL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0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28B9-3111-494C-B119-C2B15D6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Schematic VLC Sent Audio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CCED4E-6BC5-4084-896E-2EB82D753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72" y="2488573"/>
            <a:ext cx="5028554" cy="17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al Sony Original SRS-XB12 Extra Bass Portable Bluetooth Speaker , garansi  resmi 1tahun Sony Indonesia Online Mei 2021 | Blibli">
            <a:extLst>
              <a:ext uri="{FF2B5EF4-FFF2-40B4-BE49-F238E27FC236}">
                <a16:creationId xmlns:a16="http://schemas.microsoft.com/office/drawing/2014/main" id="{F0807DCE-13D5-40D6-955B-0B6AAC20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9" y="1816857"/>
            <a:ext cx="2737808" cy="273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EB66-0A4A-49FC-BF7B-96BF86B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Schematic VLC Sent Text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3E3D5B-B230-4DD3-A871-706B84F30B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778" y="2213780"/>
            <a:ext cx="4078294" cy="23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B7BB11-637E-437E-9427-363659D3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92" y="2266201"/>
            <a:ext cx="4161748" cy="284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7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78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Visible Light Communication (VLC)</vt:lpstr>
      <vt:lpstr>Description</vt:lpstr>
      <vt:lpstr>Tools and Software</vt:lpstr>
      <vt:lpstr>Schematic VLC Sent Audio</vt:lpstr>
      <vt:lpstr>Schematic VLC Sent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Visible Light Communication (VLC</dc:title>
  <dc:creator>Kukuh Satrio Wibowo</dc:creator>
  <cp:lastModifiedBy>Kukuh Satrio Wibowo</cp:lastModifiedBy>
  <cp:revision>8</cp:revision>
  <dcterms:created xsi:type="dcterms:W3CDTF">2021-05-04T13:29:26Z</dcterms:created>
  <dcterms:modified xsi:type="dcterms:W3CDTF">2021-05-04T15:00:40Z</dcterms:modified>
</cp:coreProperties>
</file>