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C60A-21E0-480A-9CC5-2BBA7A25B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22F55-19B2-4C13-8664-6A5C79FD4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8460A-794E-4C21-A916-7310D1C8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3A82-C0CF-4F17-8B2A-B90E9978F1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C5689-74C1-4197-A707-8774A7B1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02826-E68D-474C-82D3-50BD709B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CB-1609-4EA8-9A56-0FCED7C8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6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869B-10AB-4870-94E3-FB1404A2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136F8-8A87-4CA4-954F-DA3599ABF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C0861-94FE-4ED5-8434-251D648F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3A82-C0CF-4F17-8B2A-B90E9978F1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A1E6-C784-44A2-8E4C-116E8096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9768B-8DD1-4404-AC22-B55B8B3F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CB-1609-4EA8-9A56-0FCED7C8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3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29B53-592E-46B0-BC25-7712B06DD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83800-9822-444B-B729-2094D5F0B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1539-9C58-4BB2-B2FD-CFBF236E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3A82-C0CF-4F17-8B2A-B90E9978F1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C6AC7-0A69-458A-A9FC-EA14A1AC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5DF9-47EE-4149-98DE-D2B5EBF2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CB-1609-4EA8-9A56-0FCED7C8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6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C0E7-F1F1-4BB1-BA4F-C39515E1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16B5-5B42-45E6-9E7F-453774FC3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DED3-D867-4B98-8FCF-0E603500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3A82-C0CF-4F17-8B2A-B90E9978F1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6B8D4-0B2D-4FE4-9C1A-234AB573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2BCA3-104F-42D6-B9C3-EEE78A24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CB-1609-4EA8-9A56-0FCED7C8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8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0048-F628-4B58-A813-D77369DC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E7892-A563-4CBC-9F48-85E193519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53B17-F210-4F6D-A349-C3FC520B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3A82-C0CF-4F17-8B2A-B90E9978F1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054A-A7CC-4E98-92F3-110BA044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9711C-DD52-4E05-B393-47FD3683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CB-1609-4EA8-9A56-0FCED7C8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1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BBF6-DC25-4246-AAC6-F722B6D1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AC14-D02A-4091-8060-AA195402B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C691E-14AC-4B2D-88DE-0A3DB4664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7B8F8-CC25-411F-BDD9-24648E11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3A82-C0CF-4F17-8B2A-B90E9978F1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0077D-67B5-403E-AEEF-C280D286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17DFF-964E-45F5-9B40-30661590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CB-1609-4EA8-9A56-0FCED7C8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1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7F98-7A27-4E05-B702-D8EF59257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24D3C-5F12-4357-91B3-6ED4ECF7E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6DFB9-6908-4BCA-A48D-557A5F83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14C2F-F27F-442B-ACB8-66E2D0ABA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BC912-1B5C-45F8-A5AA-E5ED95D11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D3AB7-DD40-4581-B0FE-0BD704F0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3A82-C0CF-4F17-8B2A-B90E9978F1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A629F-CFF8-4D93-82A7-42DCFCB8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04F2D-72B1-44C2-9159-1732EE9A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CB-1609-4EA8-9A56-0FCED7C8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7D1B-7FA0-4AA6-8B46-B4F153ED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39704-3459-40E6-92D5-BF6E43F7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3A82-C0CF-4F17-8B2A-B90E9978F1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368B2-BFC7-4DC3-B6C9-DD7ABA06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80BDC-DF8B-4A42-9210-5B3B2C9D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CB-1609-4EA8-9A56-0FCED7C8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5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8D1DA-C9DA-42ED-B94F-848AAB88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3A82-C0CF-4F17-8B2A-B90E9978F1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D2C44-8208-497A-BA3E-C9987944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B26AC-351A-48ED-B5FF-1D16A80C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CB-1609-4EA8-9A56-0FCED7C8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6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6197-C16F-494E-8CE9-26B42EFA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868C-35E9-4FF9-BD83-F5CBA5C94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C2D2E-8813-412E-A5A6-743B2FFD1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BE24F-D59E-4B66-ABCE-1A12DD08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3A82-C0CF-4F17-8B2A-B90E9978F1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D3867-EDD1-4359-A84A-BE94CDB3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EAB06-677F-44F4-8A8C-3F18A511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CB-1609-4EA8-9A56-0FCED7C8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9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4593-8BBB-4F0D-98E4-B0E8BE7B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BA091-6520-4E6E-8EBA-C3024C883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0C1D3-AFFC-4B91-8E91-B05B1B490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8AD65-3014-4D18-AEB2-030A2D2D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3A82-C0CF-4F17-8B2A-B90E9978F1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C8E08-A18B-4809-8EA0-832745A2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A9B7-7E5D-4E3E-A694-3B749234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CB-1609-4EA8-9A56-0FCED7C8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9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881B4-E1B0-4078-8B85-1456D659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28DBE-E706-4998-98A7-39FB0A552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B963-7772-417A-8B71-F31402A84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43A82-C0CF-4F17-8B2A-B90E9978F1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D17A7-59D4-43EA-8AAF-BFEB87463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147B5-92FF-45CE-893A-783B20986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66ACB-1609-4EA8-9A56-0FCED7C8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74C3-541E-4ED3-B090-8AC394E5E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 to LoRa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4F0CB-4639-45DF-ADC2-96BC4F3AA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Kukuh Satrio Wibowo</a:t>
            </a:r>
          </a:p>
        </p:txBody>
      </p:sp>
    </p:spTree>
    <p:extLst>
      <p:ext uri="{BB962C8B-B14F-4D97-AF65-F5344CB8AC3E}">
        <p14:creationId xmlns:p14="http://schemas.microsoft.com/office/powerpoint/2010/main" val="56327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8351-BC2F-48F4-8E89-86F3524A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LoRa?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2B49-6D51-4D86-9D75-4265DF509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54344"/>
                </a:solidFill>
                <a:effectLst/>
                <a:latin typeface="Fira Sans"/>
              </a:rPr>
              <a:t>LoRa (short for long range) is a spread spectrum modulation technique derived from chirp spread spectrum (CSS) technology. </a:t>
            </a:r>
            <a:r>
              <a:rPr lang="en-US" b="0" i="0" dirty="0" err="1">
                <a:solidFill>
                  <a:srgbClr val="454344"/>
                </a:solidFill>
                <a:effectLst/>
                <a:latin typeface="Fira Sans"/>
              </a:rPr>
              <a:t>Semtech’s</a:t>
            </a:r>
            <a:r>
              <a:rPr lang="en-US" b="0" i="0" dirty="0">
                <a:solidFill>
                  <a:srgbClr val="454344"/>
                </a:solidFill>
                <a:effectLst/>
                <a:latin typeface="Fira Sans"/>
              </a:rPr>
              <a:t> LoRa devices and wireless radio frequency technology is a long range, low power wireless platform that has become the de facto technology for Internet of Things (IoT) networks worldwide.</a:t>
            </a:r>
          </a:p>
          <a:p>
            <a:pPr marL="0" indent="0">
              <a:buNone/>
            </a:pPr>
            <a:r>
              <a:rPr lang="en-US" dirty="0">
                <a:solidFill>
                  <a:srgbClr val="454344"/>
                </a:solidFill>
                <a:latin typeface="Fira Sans"/>
              </a:rPr>
              <a:t>Resource :</a:t>
            </a:r>
          </a:p>
          <a:p>
            <a:r>
              <a:rPr lang="en-US" dirty="0"/>
              <a:t>https://www.semtech.com/lora/what-is-lora</a:t>
            </a:r>
          </a:p>
        </p:txBody>
      </p:sp>
    </p:spTree>
    <p:extLst>
      <p:ext uri="{BB962C8B-B14F-4D97-AF65-F5344CB8AC3E}">
        <p14:creationId xmlns:p14="http://schemas.microsoft.com/office/powerpoint/2010/main" val="7186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C06B-BABF-4A29-9435-A54DA70D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BAB7D-710B-4AB3-9831-D02DC1164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Uno</a:t>
            </a:r>
          </a:p>
          <a:p>
            <a:r>
              <a:rPr lang="en-US" dirty="0"/>
              <a:t>LoRa Gateway</a:t>
            </a:r>
          </a:p>
          <a:p>
            <a:r>
              <a:rPr lang="en-US" dirty="0"/>
              <a:t>LoRa Client</a:t>
            </a:r>
          </a:p>
          <a:p>
            <a:r>
              <a:rPr lang="en-US" dirty="0"/>
              <a:t>DHT11</a:t>
            </a:r>
          </a:p>
          <a:p>
            <a:r>
              <a:rPr lang="en-US" dirty="0"/>
              <a:t>Soil </a:t>
            </a:r>
            <a:r>
              <a:rPr lang="en-US" dirty="0" err="1"/>
              <a:t>Mosquiture</a:t>
            </a:r>
            <a:endParaRPr lang="en-US" dirty="0"/>
          </a:p>
          <a:p>
            <a:r>
              <a:rPr lang="en-US" dirty="0"/>
              <a:t>LCD 16 X 2</a:t>
            </a:r>
          </a:p>
          <a:p>
            <a:r>
              <a:rPr lang="en-US" b="0" i="0" dirty="0">
                <a:solidFill>
                  <a:srgbClr val="4A4A4A"/>
                </a:solidFill>
                <a:effectLst/>
                <a:latin typeface="proxima-nova"/>
              </a:rPr>
              <a:t>LoRa module RFM95 SX1276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3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6274-3731-4BE3-8F33-DF68828D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A2265-0A47-48AD-B89D-DF473848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IDE</a:t>
            </a:r>
          </a:p>
          <a:p>
            <a:r>
              <a:rPr lang="en-US" dirty="0"/>
              <a:t>Software Defined Radio (SDR) technology LoRa</a:t>
            </a:r>
          </a:p>
        </p:txBody>
      </p:sp>
    </p:spTree>
    <p:extLst>
      <p:ext uri="{BB962C8B-B14F-4D97-AF65-F5344CB8AC3E}">
        <p14:creationId xmlns:p14="http://schemas.microsoft.com/office/powerpoint/2010/main" val="125788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523D-09D8-41A3-A5F6-FED944E2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Schematic LoRa </a:t>
            </a:r>
            <a:r>
              <a:rPr lang="en-US" b="1" dirty="0" err="1"/>
              <a:t>Transmiter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078B1-BF79-4284-A246-D971C6455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835" y="1825625"/>
            <a:ext cx="5152330" cy="4351338"/>
          </a:xfrm>
        </p:spPr>
      </p:pic>
    </p:spTree>
    <p:extLst>
      <p:ext uri="{BB962C8B-B14F-4D97-AF65-F5344CB8AC3E}">
        <p14:creationId xmlns:p14="http://schemas.microsoft.com/office/powerpoint/2010/main" val="58415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C316-95A1-4ED7-BB9E-ED970AFF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Schematic LoRa Receiver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03FEF-A442-4CA0-8030-F7AD5BD33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335" y="1825625"/>
            <a:ext cx="4099330" cy="4351338"/>
          </a:xfrm>
        </p:spPr>
      </p:pic>
    </p:spTree>
    <p:extLst>
      <p:ext uri="{BB962C8B-B14F-4D97-AF65-F5344CB8AC3E}">
        <p14:creationId xmlns:p14="http://schemas.microsoft.com/office/powerpoint/2010/main" val="94721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Fira Sans</vt:lpstr>
      <vt:lpstr>proxima-nova</vt:lpstr>
      <vt:lpstr>Office Theme</vt:lpstr>
      <vt:lpstr>Intro to LoRa</vt:lpstr>
      <vt:lpstr>What is LoRa?</vt:lpstr>
      <vt:lpstr>Tools</vt:lpstr>
      <vt:lpstr>Software</vt:lpstr>
      <vt:lpstr>Schematic LoRa Transmiter</vt:lpstr>
      <vt:lpstr>Schematic LoRa Receiver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LoRa</dc:title>
  <dc:creator>Kukuh Satrio Wibowo</dc:creator>
  <cp:lastModifiedBy>Kukuh Satrio Wibowo</cp:lastModifiedBy>
  <cp:revision>5</cp:revision>
  <dcterms:created xsi:type="dcterms:W3CDTF">2021-05-06T05:33:43Z</dcterms:created>
  <dcterms:modified xsi:type="dcterms:W3CDTF">2021-05-06T06:00:30Z</dcterms:modified>
</cp:coreProperties>
</file>