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D650-3304-4576-9372-940832A6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183DE-6AF9-4BC8-8BFB-A7D6E3BD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50D-E641-4025-9B83-676AC1D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F715-4E7A-4C7C-8BF7-ECC90F5D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641-2E8B-47B3-861D-730BA53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A469-BA69-4D6D-ADC1-ACDB4755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222FC-1B56-46D0-A0BA-67CC4FAD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9F7-11B3-4E0A-B2DD-DE6446F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EB44-6FA7-4750-A929-9C639F65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757E-2245-4734-96CF-782720B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F6993-2C49-48EA-8274-FB5C30AFC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16DD-65D8-44FC-BD2E-BBC019C4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CC19-2DAA-4819-8211-32B87F6C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6EB7-7687-4D8A-9C1A-D7AEDF11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F598-28F6-45FD-8E3A-98E6D785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B8B8-651C-42F5-9A1F-B1A1A26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69CB-8E4B-470C-9BA2-C9611F3F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8A6-C111-47E7-B56A-D43AD98C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2BC0-0DBB-412A-B682-47C96383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5790-74CA-4687-ADA2-984A5B73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7EF8-CBE5-469E-80B6-598FE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4167-4F73-4124-8E5F-8010BC5B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7667-ADC2-483D-82B5-C137E5B5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A87D-DD62-4F64-B154-8FC5A5DB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6ED2-7CD5-4E4D-9D01-DC5CAD24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2A54-7942-47A5-BDB9-DD1D5001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4C6B-B4CF-4A20-850A-56682F022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8BFA-7428-4964-B401-CEB6BCEA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55065-F91A-4CA1-991B-9A2D884A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B900-217D-4C5C-BA2A-9C258C6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9B9B1-98AC-4BF2-914D-1C07CA8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D28F-F5B8-432D-ACE4-9DA978B0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34ED-B28E-46CA-AAD5-B46ADEE1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26FB-1E53-4184-8374-26A7D421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33A2F-34BC-4318-B2D8-A695E5B98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3D4EA-391C-4D43-B5B4-CBD718E95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413C-8817-4982-A279-3DD268C2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C195A-05BA-42CB-A602-6AFBB36B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A90F9-ADF5-4D24-B06C-5BAFC413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EE8A-E9EE-4001-B495-763C6C7D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3F3DA-E5DD-4E85-AA56-441FF97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E2938-E657-4304-8629-FDB8DFBB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CA54-550D-4451-B7F5-55B0C133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8F64E-E08D-41E8-A507-A2E7C435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2D04-06BD-4CCF-9DEF-D5AF2FFB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807D-ED4B-421F-BE36-182E6753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97A-C06B-4819-BB67-83D5E887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7F28-7D2B-417B-95B9-3EA48C2B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7241-9646-4070-980C-6FE2D6710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1FBB-75E8-4DDA-AC01-9B3F12A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EE58-EC0E-4621-B394-9308480F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C30F-ED26-48D3-B39B-7CE20818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6B3-8164-4D74-B462-7257EADD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2EBA1-3571-4B1C-AB6B-5B0D1BF5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7993-E683-4F01-8A39-358A7D5FF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BF9A-8182-4847-9DCD-D5912775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8EE7-1792-484D-8690-72CEA6C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AD54-2D41-4B7B-9850-FFC64322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E3F23-D2CC-484D-B3F4-D762900A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FCDF6-E711-4642-9E84-ADBAFD28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D938A-CA00-4D88-AC36-634DDBB2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E04B-A1B5-4029-84C1-1266622BDC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50AF-EB09-4262-95C9-5570D2A94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3FDF-7AD9-42C1-94E2-A47B355BB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61BF-96F9-4803-A3F8-B7314619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FCC1-B93E-42FC-8ABC-1DD6C541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 To ESP32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48A0-2B79-4EEB-AD83-D9B170FFE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Kukuh Satrio Wibowo</a:t>
            </a:r>
          </a:p>
        </p:txBody>
      </p:sp>
    </p:spTree>
    <p:extLst>
      <p:ext uri="{BB962C8B-B14F-4D97-AF65-F5344CB8AC3E}">
        <p14:creationId xmlns:p14="http://schemas.microsoft.com/office/powerpoint/2010/main" val="354104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9A24-2EC7-42E9-A470-C39877AC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48623"/>
          </a:xfrm>
        </p:spPr>
        <p:txBody>
          <a:bodyPr/>
          <a:lstStyle/>
          <a:p>
            <a:pPr algn="ctr"/>
            <a:r>
              <a:rPr lang="en-US" b="1" dirty="0"/>
              <a:t>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44D92-1EBA-48E0-B66A-0AC00409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785" y="1187127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466E-9545-4457-9F19-8526116E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1039"/>
            <a:ext cx="5157787" cy="41786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Module Train ESP32, include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+mj-lt"/>
              </a:rPr>
              <a:t>- ESP32 (</a:t>
            </a:r>
            <a:r>
              <a:rPr lang="en-US" sz="2000" b="0" i="0" dirty="0" err="1">
                <a:effectLst/>
                <a:latin typeface="+mj-lt"/>
              </a:rPr>
              <a:t>Wemos</a:t>
            </a:r>
            <a:r>
              <a:rPr lang="en-US" sz="2000" b="0" i="0" dirty="0">
                <a:effectLst/>
                <a:latin typeface="+mj-lt"/>
              </a:rPr>
              <a:t> D1 Mini 32)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LCD </a:t>
            </a:r>
            <a:r>
              <a:rPr lang="en-US" sz="2000" b="0" i="0" dirty="0" err="1">
                <a:effectLst/>
                <a:latin typeface="+mj-lt"/>
              </a:rPr>
              <a:t>Oled</a:t>
            </a:r>
            <a:r>
              <a:rPr lang="en-US" sz="2000" b="0" i="0" dirty="0">
                <a:effectLst/>
                <a:latin typeface="+mj-lt"/>
              </a:rPr>
              <a:t> 0.96 inch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Relay Out DC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Relay Out AC / DC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- 8 LED 3mm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- 4 Push Button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Buzzer </a:t>
            </a:r>
            <a:r>
              <a:rPr lang="en-US" sz="2000" b="0" i="0" dirty="0" err="1">
                <a:effectLst/>
                <a:latin typeface="+mj-lt"/>
              </a:rPr>
              <a:t>Aktif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Sensor LM35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Sensor DHT11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RFID RC522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Servo SG90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Regulator LM2596 Out +5V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Resistor SMD 1k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Pin Header Male dan Female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- 10 Kabel Pelangi Female to Female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Fuse dan holder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Diode 3A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</a:t>
            </a:r>
            <a:r>
              <a:rPr lang="en-US" sz="2000" b="0" i="0" dirty="0" err="1">
                <a:effectLst/>
                <a:latin typeface="+mj-lt"/>
              </a:rPr>
              <a:t>induktor</a:t>
            </a:r>
            <a:r>
              <a:rPr lang="en-US" sz="2000" b="0" i="0" dirty="0">
                <a:effectLst/>
                <a:latin typeface="+mj-lt"/>
              </a:rPr>
              <a:t> 47uH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- 2 Cap 470uF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- 3 </a:t>
            </a:r>
            <a:r>
              <a:rPr lang="en-US" sz="2000" b="0" i="0" dirty="0" err="1">
                <a:effectLst/>
                <a:latin typeface="+mj-lt"/>
              </a:rPr>
              <a:t>Transitor</a:t>
            </a:r>
            <a:r>
              <a:rPr lang="en-US" sz="2000" b="0" i="0" dirty="0">
                <a:effectLst/>
                <a:latin typeface="+mj-lt"/>
              </a:rPr>
              <a:t> BC547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LED RGB</a:t>
            </a:r>
            <a:br>
              <a:rPr lang="en-US" sz="2000" dirty="0">
                <a:latin typeface="+mj-lt"/>
              </a:rPr>
            </a:br>
            <a:r>
              <a:rPr lang="en-US" sz="2000" b="0" i="0" dirty="0">
                <a:effectLst/>
                <a:latin typeface="+mj-lt"/>
              </a:rPr>
              <a:t>- 2 LED 5mm</a:t>
            </a:r>
            <a:endParaRPr lang="en-US" sz="20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B1FF2-C415-4658-8F89-568EFD4B8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7127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FC039-06EC-4F3D-AD8A-1B93FEB5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039"/>
            <a:ext cx="5183188" cy="41786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Arduino IDE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96335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8CBC-BC65-4C30-A1C2-3BF00E0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01EC2-088B-4CB3-8A06-13EC04DCD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88" y="1825625"/>
            <a:ext cx="6478224" cy="4351338"/>
          </a:xfrm>
        </p:spPr>
      </p:pic>
    </p:spTree>
    <p:extLst>
      <p:ext uri="{BB962C8B-B14F-4D97-AF65-F5344CB8AC3E}">
        <p14:creationId xmlns:p14="http://schemas.microsoft.com/office/powerpoint/2010/main" val="324052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 To ESP32</vt:lpstr>
      <vt:lpstr>Resource</vt:lpstr>
      <vt:lpstr>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ESP32</dc:title>
  <dc:creator>Kukuh Satrio Wibowo</dc:creator>
  <cp:lastModifiedBy>Kukuh Satrio Wibowo</cp:lastModifiedBy>
  <cp:revision>2</cp:revision>
  <dcterms:created xsi:type="dcterms:W3CDTF">2021-05-06T08:01:23Z</dcterms:created>
  <dcterms:modified xsi:type="dcterms:W3CDTF">2021-05-06T08:08:21Z</dcterms:modified>
</cp:coreProperties>
</file>