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57" r:id="rId3"/>
    <p:sldId id="269" r:id="rId4"/>
    <p:sldId id="260" r:id="rId5"/>
    <p:sldId id="261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A3D5DA-9CFE-04B1-B9F7-B1508B34979C}" v="350" dt="2023-03-30T19:57:41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7DF70-81B0-4CE2-8C43-AE7835646E0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00476A-5752-4F2F-B09D-3C39C704421A}">
      <dgm:prSet phldrT="[Text]"/>
      <dgm:spPr/>
      <dgm:t>
        <a:bodyPr/>
        <a:lstStyle/>
        <a:p>
          <a:pPr rtl="0"/>
          <a:r>
            <a:rPr lang="en-US" dirty="0"/>
            <a:t>Java</a:t>
          </a:r>
          <a:r>
            <a:rPr lang="en-US" dirty="0">
              <a:latin typeface="Avenir Next LT Pro Light"/>
            </a:rPr>
            <a:t> 17</a:t>
          </a:r>
          <a:endParaRPr lang="en-US" dirty="0"/>
        </a:p>
      </dgm:t>
    </dgm:pt>
    <dgm:pt modelId="{76F79F30-3217-470A-9AFE-99BF3E020FD8}" type="parTrans" cxnId="{588259C7-7B98-45B0-9E5D-B09BB0E566A8}">
      <dgm:prSet/>
      <dgm:spPr/>
      <dgm:t>
        <a:bodyPr/>
        <a:lstStyle/>
        <a:p>
          <a:endParaRPr lang="en-US"/>
        </a:p>
      </dgm:t>
    </dgm:pt>
    <dgm:pt modelId="{5A2A5AE0-A0B8-41CC-B7CE-3AC72FD78A6C}" type="sibTrans" cxnId="{588259C7-7B98-45B0-9E5D-B09BB0E566A8}">
      <dgm:prSet/>
      <dgm:spPr/>
      <dgm:t>
        <a:bodyPr/>
        <a:lstStyle/>
        <a:p>
          <a:endParaRPr lang="en-US"/>
        </a:p>
      </dgm:t>
    </dgm:pt>
    <dgm:pt modelId="{5F978C15-9511-441C-A275-298C793D0A42}">
      <dgm:prSet phldrT="[Text]"/>
      <dgm:spPr/>
      <dgm:t>
        <a:bodyPr/>
        <a:lstStyle/>
        <a:p>
          <a:pPr algn="l" rtl="0">
            <a:lnSpc>
              <a:spcPct val="130000"/>
            </a:lnSpc>
          </a:pPr>
          <a:r>
            <a:rPr lang="en-US" dirty="0">
              <a:latin typeface="Avenir Next LT Pro Light"/>
            </a:rPr>
            <a:t>Spring</a:t>
          </a:r>
          <a:r>
            <a:rPr lang="en-US" dirty="0">
              <a:solidFill>
                <a:srgbClr val="7030A0"/>
              </a:solidFill>
              <a:latin typeface="Avenir Next LT Pro Light"/>
            </a:rPr>
            <a:t> </a:t>
          </a:r>
          <a:r>
            <a:rPr lang="en-US" dirty="0">
              <a:solidFill>
                <a:srgbClr val="7030A0"/>
              </a:solidFill>
            </a:rPr>
            <a:t> </a:t>
          </a:r>
          <a:r>
            <a:rPr lang="en-US" dirty="0">
              <a:solidFill>
                <a:srgbClr val="0070C0"/>
              </a:solidFill>
            </a:rPr>
            <a:t> </a:t>
          </a:r>
          <a:endParaRPr lang="en-US" dirty="0">
            <a:latin typeface="Avenir Next LT Pro Light"/>
          </a:endParaRPr>
        </a:p>
      </dgm:t>
    </dgm:pt>
    <dgm:pt modelId="{4629E669-809C-4FE4-B6BB-359E6BEDC8BC}" type="parTrans" cxnId="{13BB9CFA-6823-46F9-ACA7-06C18C91BC64}">
      <dgm:prSet/>
      <dgm:spPr/>
      <dgm:t>
        <a:bodyPr/>
        <a:lstStyle/>
        <a:p>
          <a:endParaRPr lang="en-US"/>
        </a:p>
      </dgm:t>
    </dgm:pt>
    <dgm:pt modelId="{3BBA0CA6-266E-4FE1-A625-D4462E23D753}" type="sibTrans" cxnId="{13BB9CFA-6823-46F9-ACA7-06C18C91BC64}">
      <dgm:prSet/>
      <dgm:spPr/>
      <dgm:t>
        <a:bodyPr/>
        <a:lstStyle/>
        <a:p>
          <a:endParaRPr lang="en-US"/>
        </a:p>
      </dgm:t>
    </dgm:pt>
    <dgm:pt modelId="{9442F22D-1B78-4126-A30E-9101A3EA5C7A}">
      <dgm:prSet phldrT="[Text]"/>
      <dgm:spPr/>
      <dgm:t>
        <a:bodyPr/>
        <a:lstStyle/>
        <a:p>
          <a:r>
            <a:rPr lang="en-US" dirty="0"/>
            <a:t>AngularJS</a:t>
          </a:r>
        </a:p>
      </dgm:t>
    </dgm:pt>
    <dgm:pt modelId="{171231FE-E0DA-477E-B07E-C60DDFBC303D}" type="parTrans" cxnId="{CF75AB90-6DF9-4A56-B792-AD06B52A35A4}">
      <dgm:prSet/>
      <dgm:spPr/>
      <dgm:t>
        <a:bodyPr/>
        <a:lstStyle/>
        <a:p>
          <a:endParaRPr lang="en-US"/>
        </a:p>
      </dgm:t>
    </dgm:pt>
    <dgm:pt modelId="{0E9B8C91-91D0-42F8-9195-F31B3368A36F}" type="sibTrans" cxnId="{CF75AB90-6DF9-4A56-B792-AD06B52A35A4}">
      <dgm:prSet/>
      <dgm:spPr/>
      <dgm:t>
        <a:bodyPr/>
        <a:lstStyle/>
        <a:p>
          <a:endParaRPr lang="en-US"/>
        </a:p>
      </dgm:t>
    </dgm:pt>
    <dgm:pt modelId="{D545276B-67D4-4E02-A4DE-D73E46D1E611}">
      <dgm:prSet phldrT="[Text]"/>
      <dgm:spPr/>
      <dgm:t>
        <a:bodyPr/>
        <a:lstStyle/>
        <a:p>
          <a:r>
            <a:rPr lang="en-US" dirty="0"/>
            <a:t>Jenkens</a:t>
          </a:r>
        </a:p>
      </dgm:t>
    </dgm:pt>
    <dgm:pt modelId="{FBB8FBA0-6AE7-4441-B39B-7657798AD82E}" type="parTrans" cxnId="{4F5980F9-4079-4131-9126-51277E325166}">
      <dgm:prSet/>
      <dgm:spPr/>
      <dgm:t>
        <a:bodyPr/>
        <a:lstStyle/>
        <a:p>
          <a:endParaRPr lang="en-US"/>
        </a:p>
      </dgm:t>
    </dgm:pt>
    <dgm:pt modelId="{E6E85A62-2B44-486E-8027-ACD97AC860CF}" type="sibTrans" cxnId="{4F5980F9-4079-4131-9126-51277E325166}">
      <dgm:prSet/>
      <dgm:spPr/>
      <dgm:t>
        <a:bodyPr/>
        <a:lstStyle/>
        <a:p>
          <a:endParaRPr lang="en-US"/>
        </a:p>
      </dgm:t>
    </dgm:pt>
    <dgm:pt modelId="{6BED06C7-CAAA-4F57-9ABF-7AC903A248C5}">
      <dgm:prSet phldr="0"/>
      <dgm:spPr/>
      <dgm:t>
        <a:bodyPr/>
        <a:lstStyle/>
        <a:p>
          <a:r>
            <a:rPr lang="en-US" dirty="0">
              <a:latin typeface="Avenir Next LT Pro Light"/>
            </a:rPr>
            <a:t>Junit</a:t>
          </a:r>
        </a:p>
      </dgm:t>
    </dgm:pt>
    <dgm:pt modelId="{3C4594F6-630C-430E-AA76-45FD609EB353}" type="parTrans" cxnId="{C26CE147-741A-478B-A633-B54905886251}">
      <dgm:prSet/>
      <dgm:spPr/>
    </dgm:pt>
    <dgm:pt modelId="{280A1736-DA1C-4FC9-867B-02A8F0298C78}" type="sibTrans" cxnId="{C26CE147-741A-478B-A633-B54905886251}">
      <dgm:prSet/>
      <dgm:spPr/>
    </dgm:pt>
    <dgm:pt modelId="{060D6128-5E53-49B4-A9E9-F44B092FE8E8}">
      <dgm:prSet phldr="0"/>
      <dgm:spPr/>
      <dgm:t>
        <a:bodyPr/>
        <a:lstStyle/>
        <a:p>
          <a:r>
            <a:rPr lang="en-US" dirty="0">
              <a:latin typeface="Avenir Next LT Pro Light"/>
            </a:rPr>
            <a:t>AgileMethodology</a:t>
          </a:r>
        </a:p>
      </dgm:t>
    </dgm:pt>
    <dgm:pt modelId="{F98E8988-0437-415C-9F3B-12EDF0BE048E}" type="parTrans" cxnId="{730FA917-9A56-489D-8018-693EF7D5988F}">
      <dgm:prSet/>
      <dgm:spPr/>
    </dgm:pt>
    <dgm:pt modelId="{B8C74354-5C51-4E82-A6BC-00908016FB53}" type="sibTrans" cxnId="{730FA917-9A56-489D-8018-693EF7D5988F}">
      <dgm:prSet/>
      <dgm:spPr/>
    </dgm:pt>
    <dgm:pt modelId="{21ECB866-5B7D-4EAD-960C-06B06DC890E7}">
      <dgm:prSet phldr="0"/>
      <dgm:spPr/>
      <dgm:t>
        <a:bodyPr/>
        <a:lstStyle/>
        <a:p>
          <a:r>
            <a:rPr lang="en-US" dirty="0">
              <a:latin typeface="Avenir Next LT Pro Light"/>
            </a:rPr>
            <a:t>GitHub</a:t>
          </a:r>
        </a:p>
      </dgm:t>
    </dgm:pt>
    <dgm:pt modelId="{F9CAF1D5-49F0-4A90-9AB5-0A360FB82238}" type="parTrans" cxnId="{2AFB67FB-2538-4C0F-84DF-0E119AFA132A}">
      <dgm:prSet/>
      <dgm:spPr/>
    </dgm:pt>
    <dgm:pt modelId="{38D79D98-6F1B-49A2-9B74-9EB5DF85ED57}" type="sibTrans" cxnId="{2AFB67FB-2538-4C0F-84DF-0E119AFA132A}">
      <dgm:prSet/>
      <dgm:spPr/>
    </dgm:pt>
    <dgm:pt modelId="{D8CA0588-BCEB-4EE4-9602-1EBF6C1F7A49}">
      <dgm:prSet phldr="0"/>
      <dgm:spPr/>
      <dgm:t>
        <a:bodyPr/>
        <a:lstStyle/>
        <a:p>
          <a:r>
            <a:rPr lang="en-US" dirty="0"/>
            <a:t>MySQL</a:t>
          </a:r>
          <a:endParaRPr lang="en-US" dirty="0">
            <a:latin typeface="Avenir Next LT Pro Light"/>
          </a:endParaRPr>
        </a:p>
      </dgm:t>
    </dgm:pt>
    <dgm:pt modelId="{FE53479B-EBD0-4918-A9C7-46CDF68E1C1C}" type="parTrans" cxnId="{0DB8CB61-040C-468C-8712-81C032E8F927}">
      <dgm:prSet/>
      <dgm:spPr/>
    </dgm:pt>
    <dgm:pt modelId="{0B97CCC5-F86C-4B05-B922-6CDF4E28D231}" type="sibTrans" cxnId="{0DB8CB61-040C-468C-8712-81C032E8F927}">
      <dgm:prSet/>
      <dgm:spPr/>
    </dgm:pt>
    <dgm:pt modelId="{387B54A3-8F99-4E3D-8170-12CF7B00AFBC}">
      <dgm:prSet phldr="0"/>
      <dgm:spPr/>
      <dgm:t>
        <a:bodyPr/>
        <a:lstStyle/>
        <a:p>
          <a:pPr rtl="0"/>
          <a:r>
            <a:rPr lang="en-US" dirty="0"/>
            <a:t>Microservices</a:t>
          </a:r>
        </a:p>
      </dgm:t>
    </dgm:pt>
    <dgm:pt modelId="{DE2A3808-7ADD-434B-977B-FF75F3E9C8DD}" type="parTrans" cxnId="{9F7E9999-9FD6-42F1-B0FA-EE2747EF999A}">
      <dgm:prSet/>
      <dgm:spPr/>
    </dgm:pt>
    <dgm:pt modelId="{8DF20FB1-9D00-4CC5-AADC-B5DEC7AD298D}" type="sibTrans" cxnId="{9F7E9999-9FD6-42F1-B0FA-EE2747EF999A}">
      <dgm:prSet/>
      <dgm:spPr/>
    </dgm:pt>
    <dgm:pt modelId="{D2EACDF8-627F-4C30-882D-5C21A507A6E5}" type="pres">
      <dgm:prSet presAssocID="{E067DF70-81B0-4CE2-8C43-AE7835646E0A}" presName="diagram" presStyleCnt="0">
        <dgm:presLayoutVars>
          <dgm:dir/>
          <dgm:resizeHandles val="exact"/>
        </dgm:presLayoutVars>
      </dgm:prSet>
      <dgm:spPr/>
    </dgm:pt>
    <dgm:pt modelId="{F394DEC9-E97A-4053-9C0B-A3230D54FA1B}" type="pres">
      <dgm:prSet presAssocID="{6700476A-5752-4F2F-B09D-3C39C704421A}" presName="node" presStyleLbl="node1" presStyleIdx="0" presStyleCnt="9" custLinFactNeighborX="-383" custLinFactNeighborY="7025">
        <dgm:presLayoutVars>
          <dgm:bulletEnabled val="1"/>
        </dgm:presLayoutVars>
      </dgm:prSet>
      <dgm:spPr/>
    </dgm:pt>
    <dgm:pt modelId="{BDBCFFB4-6E37-4E99-A900-5C5F62673399}" type="pres">
      <dgm:prSet presAssocID="{5A2A5AE0-A0B8-41CC-B7CE-3AC72FD78A6C}" presName="sibTrans" presStyleCnt="0"/>
      <dgm:spPr/>
    </dgm:pt>
    <dgm:pt modelId="{23C04FA8-E034-4399-AC84-DF6FC5DF3978}" type="pres">
      <dgm:prSet presAssocID="{387B54A3-8F99-4E3D-8170-12CF7B00AFBC}" presName="node" presStyleLbl="node1" presStyleIdx="1" presStyleCnt="9">
        <dgm:presLayoutVars>
          <dgm:bulletEnabled val="1"/>
        </dgm:presLayoutVars>
      </dgm:prSet>
      <dgm:spPr/>
    </dgm:pt>
    <dgm:pt modelId="{77ACD1AC-4CA2-463C-B5B4-00EC9CCA98AC}" type="pres">
      <dgm:prSet presAssocID="{8DF20FB1-9D00-4CC5-AADC-B5DEC7AD298D}" presName="sibTrans" presStyleCnt="0"/>
      <dgm:spPr/>
    </dgm:pt>
    <dgm:pt modelId="{A7C87761-AF00-45AB-B973-9EAA0A99A43D}" type="pres">
      <dgm:prSet presAssocID="{5F978C15-9511-441C-A275-298C793D0A42}" presName="node" presStyleLbl="node1" presStyleIdx="2" presStyleCnt="9" custLinFactNeighborY="10856">
        <dgm:presLayoutVars>
          <dgm:bulletEnabled val="1"/>
        </dgm:presLayoutVars>
      </dgm:prSet>
      <dgm:spPr/>
    </dgm:pt>
    <dgm:pt modelId="{A5E1768B-629E-4465-9420-B340896AD5D2}" type="pres">
      <dgm:prSet presAssocID="{3BBA0CA6-266E-4FE1-A625-D4462E23D753}" presName="sibTrans" presStyleCnt="0"/>
      <dgm:spPr/>
    </dgm:pt>
    <dgm:pt modelId="{1B6F6FD2-AD96-4E66-A7E5-7B0C49A0F5D2}" type="pres">
      <dgm:prSet presAssocID="{9442F22D-1B78-4126-A30E-9101A3EA5C7A}" presName="node" presStyleLbl="node1" presStyleIdx="3" presStyleCnt="9" custLinFactNeighborX="-1112" custLinFactNeighborY="-9076">
        <dgm:presLayoutVars>
          <dgm:bulletEnabled val="1"/>
        </dgm:presLayoutVars>
      </dgm:prSet>
      <dgm:spPr/>
    </dgm:pt>
    <dgm:pt modelId="{EBFC3B77-E929-4E27-9B75-579D8DD13C69}" type="pres">
      <dgm:prSet presAssocID="{0E9B8C91-91D0-42F8-9195-F31B3368A36F}" presName="sibTrans" presStyleCnt="0"/>
      <dgm:spPr/>
    </dgm:pt>
    <dgm:pt modelId="{2509675F-7EE2-4F85-AEC8-CDB251CD75C0}" type="pres">
      <dgm:prSet presAssocID="{D8CA0588-BCEB-4EE4-9602-1EBF6C1F7A49}" presName="node" presStyleLbl="node1" presStyleIdx="4" presStyleCnt="9">
        <dgm:presLayoutVars>
          <dgm:bulletEnabled val="1"/>
        </dgm:presLayoutVars>
      </dgm:prSet>
      <dgm:spPr/>
    </dgm:pt>
    <dgm:pt modelId="{5E804DE1-66C7-423A-B887-8891CC51E2A3}" type="pres">
      <dgm:prSet presAssocID="{0B97CCC5-F86C-4B05-B922-6CDF4E28D231}" presName="sibTrans" presStyleCnt="0"/>
      <dgm:spPr/>
    </dgm:pt>
    <dgm:pt modelId="{114D18D2-3EBB-481E-A887-4FE0E14A3E51}" type="pres">
      <dgm:prSet presAssocID="{6BED06C7-CAAA-4F57-9ABF-7AC903A248C5}" presName="node" presStyleLbl="node1" presStyleIdx="5" presStyleCnt="9">
        <dgm:presLayoutVars>
          <dgm:bulletEnabled val="1"/>
        </dgm:presLayoutVars>
      </dgm:prSet>
      <dgm:spPr/>
    </dgm:pt>
    <dgm:pt modelId="{A1DAAF27-0615-4A5D-AC65-9B9DAE80B2F3}" type="pres">
      <dgm:prSet presAssocID="{280A1736-DA1C-4FC9-867B-02A8F0298C78}" presName="sibTrans" presStyleCnt="0"/>
      <dgm:spPr/>
    </dgm:pt>
    <dgm:pt modelId="{E65EEE53-A86D-4158-93AC-B65C5153CA16}" type="pres">
      <dgm:prSet presAssocID="{060D6128-5E53-49B4-A9E9-F44B092FE8E8}" presName="node" presStyleLbl="node1" presStyleIdx="6" presStyleCnt="9">
        <dgm:presLayoutVars>
          <dgm:bulletEnabled val="1"/>
        </dgm:presLayoutVars>
      </dgm:prSet>
      <dgm:spPr/>
    </dgm:pt>
    <dgm:pt modelId="{F9DF844E-D595-4D05-A7D5-FC68444FF28D}" type="pres">
      <dgm:prSet presAssocID="{B8C74354-5C51-4E82-A6BC-00908016FB53}" presName="sibTrans" presStyleCnt="0"/>
      <dgm:spPr/>
    </dgm:pt>
    <dgm:pt modelId="{2A303AA6-A3A7-4014-8D92-742911C2947F}" type="pres">
      <dgm:prSet presAssocID="{21ECB866-5B7D-4EAD-960C-06B06DC890E7}" presName="node" presStyleLbl="node1" presStyleIdx="7" presStyleCnt="9">
        <dgm:presLayoutVars>
          <dgm:bulletEnabled val="1"/>
        </dgm:presLayoutVars>
      </dgm:prSet>
      <dgm:spPr/>
    </dgm:pt>
    <dgm:pt modelId="{C17946BE-195E-4D7F-A17E-A71D2DB93603}" type="pres">
      <dgm:prSet presAssocID="{38D79D98-6F1B-49A2-9B74-9EB5DF85ED57}" presName="sibTrans" presStyleCnt="0"/>
      <dgm:spPr/>
    </dgm:pt>
    <dgm:pt modelId="{0EDE105E-DBAC-4890-9AA3-9A12FFDDC6F1}" type="pres">
      <dgm:prSet presAssocID="{D545276B-67D4-4E02-A4DE-D73E46D1E611}" presName="node" presStyleLbl="node1" presStyleIdx="8" presStyleCnt="9" custLinFactNeighborX="1150" custLinFactNeighborY="-9076">
        <dgm:presLayoutVars>
          <dgm:bulletEnabled val="1"/>
        </dgm:presLayoutVars>
      </dgm:prSet>
      <dgm:spPr/>
    </dgm:pt>
  </dgm:ptLst>
  <dgm:cxnLst>
    <dgm:cxn modelId="{730FA917-9A56-489D-8018-693EF7D5988F}" srcId="{E067DF70-81B0-4CE2-8C43-AE7835646E0A}" destId="{060D6128-5E53-49B4-A9E9-F44B092FE8E8}" srcOrd="6" destOrd="0" parTransId="{F98E8988-0437-415C-9F3B-12EDF0BE048E}" sibTransId="{B8C74354-5C51-4E82-A6BC-00908016FB53}"/>
    <dgm:cxn modelId="{09188633-CC5E-487D-BECC-3839F26493F6}" type="presOf" srcId="{6700476A-5752-4F2F-B09D-3C39C704421A}" destId="{F394DEC9-E97A-4053-9C0B-A3230D54FA1B}" srcOrd="0" destOrd="0" presId="urn:microsoft.com/office/officeart/2005/8/layout/default"/>
    <dgm:cxn modelId="{0DB8CB61-040C-468C-8712-81C032E8F927}" srcId="{E067DF70-81B0-4CE2-8C43-AE7835646E0A}" destId="{D8CA0588-BCEB-4EE4-9602-1EBF6C1F7A49}" srcOrd="4" destOrd="0" parTransId="{FE53479B-EBD0-4918-A9C7-46CDF68E1C1C}" sibTransId="{0B97CCC5-F86C-4B05-B922-6CDF4E28D231}"/>
    <dgm:cxn modelId="{C26CE147-741A-478B-A633-B54905886251}" srcId="{E067DF70-81B0-4CE2-8C43-AE7835646E0A}" destId="{6BED06C7-CAAA-4F57-9ABF-7AC903A248C5}" srcOrd="5" destOrd="0" parTransId="{3C4594F6-630C-430E-AA76-45FD609EB353}" sibTransId="{280A1736-DA1C-4FC9-867B-02A8F0298C78}"/>
    <dgm:cxn modelId="{44824E6C-B130-4DAB-9D1C-A3269246E0C4}" type="presOf" srcId="{E067DF70-81B0-4CE2-8C43-AE7835646E0A}" destId="{D2EACDF8-627F-4C30-882D-5C21A507A6E5}" srcOrd="0" destOrd="0" presId="urn:microsoft.com/office/officeart/2005/8/layout/default"/>
    <dgm:cxn modelId="{EA73BA7C-B9D2-49FC-AE41-83AC6F2DB404}" type="presOf" srcId="{6BED06C7-CAAA-4F57-9ABF-7AC903A248C5}" destId="{114D18D2-3EBB-481E-A887-4FE0E14A3E51}" srcOrd="0" destOrd="0" presId="urn:microsoft.com/office/officeart/2005/8/layout/default"/>
    <dgm:cxn modelId="{CF75AB90-6DF9-4A56-B792-AD06B52A35A4}" srcId="{E067DF70-81B0-4CE2-8C43-AE7835646E0A}" destId="{9442F22D-1B78-4126-A30E-9101A3EA5C7A}" srcOrd="3" destOrd="0" parTransId="{171231FE-E0DA-477E-B07E-C60DDFBC303D}" sibTransId="{0E9B8C91-91D0-42F8-9195-F31B3368A36F}"/>
    <dgm:cxn modelId="{59A61B99-81E6-49D9-AE84-CBBA852DA97E}" type="presOf" srcId="{387B54A3-8F99-4E3D-8170-12CF7B00AFBC}" destId="{23C04FA8-E034-4399-AC84-DF6FC5DF3978}" srcOrd="0" destOrd="0" presId="urn:microsoft.com/office/officeart/2005/8/layout/default"/>
    <dgm:cxn modelId="{9F7E9999-9FD6-42F1-B0FA-EE2747EF999A}" srcId="{E067DF70-81B0-4CE2-8C43-AE7835646E0A}" destId="{387B54A3-8F99-4E3D-8170-12CF7B00AFBC}" srcOrd="1" destOrd="0" parTransId="{DE2A3808-7ADD-434B-977B-FF75F3E9C8DD}" sibTransId="{8DF20FB1-9D00-4CC5-AADC-B5DEC7AD298D}"/>
    <dgm:cxn modelId="{A606009D-7331-47FB-A129-59C06032569B}" type="presOf" srcId="{21ECB866-5B7D-4EAD-960C-06B06DC890E7}" destId="{2A303AA6-A3A7-4014-8D92-742911C2947F}" srcOrd="0" destOrd="0" presId="urn:microsoft.com/office/officeart/2005/8/layout/default"/>
    <dgm:cxn modelId="{338274BA-577E-48BA-935D-58A0ADAD1D8C}" type="presOf" srcId="{D8CA0588-BCEB-4EE4-9602-1EBF6C1F7A49}" destId="{2509675F-7EE2-4F85-AEC8-CDB251CD75C0}" srcOrd="0" destOrd="0" presId="urn:microsoft.com/office/officeart/2005/8/layout/default"/>
    <dgm:cxn modelId="{588259C7-7B98-45B0-9E5D-B09BB0E566A8}" srcId="{E067DF70-81B0-4CE2-8C43-AE7835646E0A}" destId="{6700476A-5752-4F2F-B09D-3C39C704421A}" srcOrd="0" destOrd="0" parTransId="{76F79F30-3217-470A-9AFE-99BF3E020FD8}" sibTransId="{5A2A5AE0-A0B8-41CC-B7CE-3AC72FD78A6C}"/>
    <dgm:cxn modelId="{C38F30D3-75BE-44A8-AFB3-BB0333A70347}" type="presOf" srcId="{9442F22D-1B78-4126-A30E-9101A3EA5C7A}" destId="{1B6F6FD2-AD96-4E66-A7E5-7B0C49A0F5D2}" srcOrd="0" destOrd="0" presId="urn:microsoft.com/office/officeart/2005/8/layout/default"/>
    <dgm:cxn modelId="{9EFE7AD6-8283-4AAD-AD46-20B6E20E3CEC}" type="presOf" srcId="{5F978C15-9511-441C-A275-298C793D0A42}" destId="{A7C87761-AF00-45AB-B973-9EAA0A99A43D}" srcOrd="0" destOrd="0" presId="urn:microsoft.com/office/officeart/2005/8/layout/default"/>
    <dgm:cxn modelId="{1C4357E9-18F9-40B6-8762-86FBF7616626}" type="presOf" srcId="{060D6128-5E53-49B4-A9E9-F44B092FE8E8}" destId="{E65EEE53-A86D-4158-93AC-B65C5153CA16}" srcOrd="0" destOrd="0" presId="urn:microsoft.com/office/officeart/2005/8/layout/default"/>
    <dgm:cxn modelId="{E813B2F8-3D05-4D85-B09D-218D6B9342D6}" type="presOf" srcId="{D545276B-67D4-4E02-A4DE-D73E46D1E611}" destId="{0EDE105E-DBAC-4890-9AA3-9A12FFDDC6F1}" srcOrd="0" destOrd="0" presId="urn:microsoft.com/office/officeart/2005/8/layout/default"/>
    <dgm:cxn modelId="{4F5980F9-4079-4131-9126-51277E325166}" srcId="{E067DF70-81B0-4CE2-8C43-AE7835646E0A}" destId="{D545276B-67D4-4E02-A4DE-D73E46D1E611}" srcOrd="8" destOrd="0" parTransId="{FBB8FBA0-6AE7-4441-B39B-7657798AD82E}" sibTransId="{E6E85A62-2B44-486E-8027-ACD97AC860CF}"/>
    <dgm:cxn modelId="{13BB9CFA-6823-46F9-ACA7-06C18C91BC64}" srcId="{E067DF70-81B0-4CE2-8C43-AE7835646E0A}" destId="{5F978C15-9511-441C-A275-298C793D0A42}" srcOrd="2" destOrd="0" parTransId="{4629E669-809C-4FE4-B6BB-359E6BEDC8BC}" sibTransId="{3BBA0CA6-266E-4FE1-A625-D4462E23D753}"/>
    <dgm:cxn modelId="{2AFB67FB-2538-4C0F-84DF-0E119AFA132A}" srcId="{E067DF70-81B0-4CE2-8C43-AE7835646E0A}" destId="{21ECB866-5B7D-4EAD-960C-06B06DC890E7}" srcOrd="7" destOrd="0" parTransId="{F9CAF1D5-49F0-4A90-9AB5-0A360FB82238}" sibTransId="{38D79D98-6F1B-49A2-9B74-9EB5DF85ED57}"/>
    <dgm:cxn modelId="{229D7929-D773-49A1-B7BA-6E1C6CC28F74}" type="presParOf" srcId="{D2EACDF8-627F-4C30-882D-5C21A507A6E5}" destId="{F394DEC9-E97A-4053-9C0B-A3230D54FA1B}" srcOrd="0" destOrd="0" presId="urn:microsoft.com/office/officeart/2005/8/layout/default"/>
    <dgm:cxn modelId="{E86DE101-C9D1-4C08-833B-F79A5FFCAB29}" type="presParOf" srcId="{D2EACDF8-627F-4C30-882D-5C21A507A6E5}" destId="{BDBCFFB4-6E37-4E99-A900-5C5F62673399}" srcOrd="1" destOrd="0" presId="urn:microsoft.com/office/officeart/2005/8/layout/default"/>
    <dgm:cxn modelId="{9D5D37CE-AF78-4BE3-AD2A-89532AB0C0D8}" type="presParOf" srcId="{D2EACDF8-627F-4C30-882D-5C21A507A6E5}" destId="{23C04FA8-E034-4399-AC84-DF6FC5DF3978}" srcOrd="2" destOrd="0" presId="urn:microsoft.com/office/officeart/2005/8/layout/default"/>
    <dgm:cxn modelId="{50758A71-5C82-4FFB-9D99-B5CC998CC136}" type="presParOf" srcId="{D2EACDF8-627F-4C30-882D-5C21A507A6E5}" destId="{77ACD1AC-4CA2-463C-B5B4-00EC9CCA98AC}" srcOrd="3" destOrd="0" presId="urn:microsoft.com/office/officeart/2005/8/layout/default"/>
    <dgm:cxn modelId="{DEEBD65C-0396-4F0C-81FC-56477D441E62}" type="presParOf" srcId="{D2EACDF8-627F-4C30-882D-5C21A507A6E5}" destId="{A7C87761-AF00-45AB-B973-9EAA0A99A43D}" srcOrd="4" destOrd="0" presId="urn:microsoft.com/office/officeart/2005/8/layout/default"/>
    <dgm:cxn modelId="{69A0577D-80DC-4B66-8588-F2286BE1C454}" type="presParOf" srcId="{D2EACDF8-627F-4C30-882D-5C21A507A6E5}" destId="{A5E1768B-629E-4465-9420-B340896AD5D2}" srcOrd="5" destOrd="0" presId="urn:microsoft.com/office/officeart/2005/8/layout/default"/>
    <dgm:cxn modelId="{F47E353E-3288-4C03-AEA4-3580D0B13042}" type="presParOf" srcId="{D2EACDF8-627F-4C30-882D-5C21A507A6E5}" destId="{1B6F6FD2-AD96-4E66-A7E5-7B0C49A0F5D2}" srcOrd="6" destOrd="0" presId="urn:microsoft.com/office/officeart/2005/8/layout/default"/>
    <dgm:cxn modelId="{623D8D1D-D13C-44E9-9F47-0571573F39AE}" type="presParOf" srcId="{D2EACDF8-627F-4C30-882D-5C21A507A6E5}" destId="{EBFC3B77-E929-4E27-9B75-579D8DD13C69}" srcOrd="7" destOrd="0" presId="urn:microsoft.com/office/officeart/2005/8/layout/default"/>
    <dgm:cxn modelId="{0A398303-2F9E-496B-9593-C5A056B7CE22}" type="presParOf" srcId="{D2EACDF8-627F-4C30-882D-5C21A507A6E5}" destId="{2509675F-7EE2-4F85-AEC8-CDB251CD75C0}" srcOrd="8" destOrd="0" presId="urn:microsoft.com/office/officeart/2005/8/layout/default"/>
    <dgm:cxn modelId="{99289F94-2556-4E39-8E04-7E099DDC7245}" type="presParOf" srcId="{D2EACDF8-627F-4C30-882D-5C21A507A6E5}" destId="{5E804DE1-66C7-423A-B887-8891CC51E2A3}" srcOrd="9" destOrd="0" presId="urn:microsoft.com/office/officeart/2005/8/layout/default"/>
    <dgm:cxn modelId="{A97FCD66-ED86-41C1-B85A-F43B183596DD}" type="presParOf" srcId="{D2EACDF8-627F-4C30-882D-5C21A507A6E5}" destId="{114D18D2-3EBB-481E-A887-4FE0E14A3E51}" srcOrd="10" destOrd="0" presId="urn:microsoft.com/office/officeart/2005/8/layout/default"/>
    <dgm:cxn modelId="{44C54E07-C855-4E6C-B3AF-950F0802D04F}" type="presParOf" srcId="{D2EACDF8-627F-4C30-882D-5C21A507A6E5}" destId="{A1DAAF27-0615-4A5D-AC65-9B9DAE80B2F3}" srcOrd="11" destOrd="0" presId="urn:microsoft.com/office/officeart/2005/8/layout/default"/>
    <dgm:cxn modelId="{978B35E5-4D81-42F7-B2E4-D28CBDA0DE6D}" type="presParOf" srcId="{D2EACDF8-627F-4C30-882D-5C21A507A6E5}" destId="{E65EEE53-A86D-4158-93AC-B65C5153CA16}" srcOrd="12" destOrd="0" presId="urn:microsoft.com/office/officeart/2005/8/layout/default"/>
    <dgm:cxn modelId="{240ABB25-4502-4F5C-8A9A-F92510502A0F}" type="presParOf" srcId="{D2EACDF8-627F-4C30-882D-5C21A507A6E5}" destId="{F9DF844E-D595-4D05-A7D5-FC68444FF28D}" srcOrd="13" destOrd="0" presId="urn:microsoft.com/office/officeart/2005/8/layout/default"/>
    <dgm:cxn modelId="{8FC8E53D-6A70-4640-AD25-1C627426D4EA}" type="presParOf" srcId="{D2EACDF8-627F-4C30-882D-5C21A507A6E5}" destId="{2A303AA6-A3A7-4014-8D92-742911C2947F}" srcOrd="14" destOrd="0" presId="urn:microsoft.com/office/officeart/2005/8/layout/default"/>
    <dgm:cxn modelId="{43047054-0669-49BE-BFAE-3E7DDE241E90}" type="presParOf" srcId="{D2EACDF8-627F-4C30-882D-5C21A507A6E5}" destId="{C17946BE-195E-4D7F-A17E-A71D2DB93603}" srcOrd="15" destOrd="0" presId="urn:microsoft.com/office/officeart/2005/8/layout/default"/>
    <dgm:cxn modelId="{A4BECA9D-F26F-409C-A4D6-B4A51F296E11}" type="presParOf" srcId="{D2EACDF8-627F-4C30-882D-5C21A507A6E5}" destId="{0EDE105E-DBAC-4890-9AA3-9A12FFDDC6F1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4DEC9-E97A-4053-9C0B-A3230D54FA1B}">
      <dsp:nvSpPr>
        <dsp:cNvPr id="0" name=""/>
        <dsp:cNvSpPr/>
      </dsp:nvSpPr>
      <dsp:spPr>
        <a:xfrm>
          <a:off x="492265" y="104494"/>
          <a:ext cx="2434951" cy="1460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Java</a:t>
          </a:r>
          <a:r>
            <a:rPr lang="en-US" sz="2100" kern="1200" dirty="0">
              <a:latin typeface="Avenir Next LT Pro Light"/>
            </a:rPr>
            <a:t> 17</a:t>
          </a:r>
          <a:endParaRPr lang="en-US" sz="2100" kern="1200" dirty="0"/>
        </a:p>
      </dsp:txBody>
      <dsp:txXfrm>
        <a:off x="492265" y="104494"/>
        <a:ext cx="2434951" cy="1460970"/>
      </dsp:txXfrm>
    </dsp:sp>
    <dsp:sp modelId="{23C04FA8-E034-4399-AC84-DF6FC5DF3978}">
      <dsp:nvSpPr>
        <dsp:cNvPr id="0" name=""/>
        <dsp:cNvSpPr/>
      </dsp:nvSpPr>
      <dsp:spPr>
        <a:xfrm>
          <a:off x="3180037" y="1861"/>
          <a:ext cx="2434951" cy="1460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Microservices</a:t>
          </a:r>
        </a:p>
      </dsp:txBody>
      <dsp:txXfrm>
        <a:off x="3180037" y="1861"/>
        <a:ext cx="2434951" cy="1460970"/>
      </dsp:txXfrm>
    </dsp:sp>
    <dsp:sp modelId="{A7C87761-AF00-45AB-B973-9EAA0A99A43D}">
      <dsp:nvSpPr>
        <dsp:cNvPr id="0" name=""/>
        <dsp:cNvSpPr/>
      </dsp:nvSpPr>
      <dsp:spPr>
        <a:xfrm>
          <a:off x="5858483" y="160464"/>
          <a:ext cx="2434951" cy="1460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13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venir Next LT Pro Light"/>
            </a:rPr>
            <a:t>Spring</a:t>
          </a:r>
          <a:r>
            <a:rPr lang="en-US" sz="2100" kern="1200" dirty="0">
              <a:solidFill>
                <a:srgbClr val="7030A0"/>
              </a:solidFill>
              <a:latin typeface="Avenir Next LT Pro Light"/>
            </a:rPr>
            <a:t> </a:t>
          </a:r>
          <a:r>
            <a:rPr lang="en-US" sz="2100" kern="1200" dirty="0">
              <a:solidFill>
                <a:srgbClr val="7030A0"/>
              </a:solidFill>
            </a:rPr>
            <a:t> </a:t>
          </a:r>
          <a:r>
            <a:rPr lang="en-US" sz="2100" kern="1200" dirty="0">
              <a:solidFill>
                <a:srgbClr val="0070C0"/>
              </a:solidFill>
            </a:rPr>
            <a:t> </a:t>
          </a:r>
          <a:endParaRPr lang="en-US" sz="2100" kern="1200" dirty="0">
            <a:latin typeface="Avenir Next LT Pro Light"/>
          </a:endParaRPr>
        </a:p>
      </dsp:txBody>
      <dsp:txXfrm>
        <a:off x="5858483" y="160464"/>
        <a:ext cx="2434951" cy="1460970"/>
      </dsp:txXfrm>
    </dsp:sp>
    <dsp:sp modelId="{1B6F6FD2-AD96-4E66-A7E5-7B0C49A0F5D2}">
      <dsp:nvSpPr>
        <dsp:cNvPr id="0" name=""/>
        <dsp:cNvSpPr/>
      </dsp:nvSpPr>
      <dsp:spPr>
        <a:xfrm>
          <a:off x="474514" y="1573729"/>
          <a:ext cx="2434951" cy="1460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AngularJS</a:t>
          </a:r>
        </a:p>
      </dsp:txBody>
      <dsp:txXfrm>
        <a:off x="474514" y="1573729"/>
        <a:ext cx="2434951" cy="1460970"/>
      </dsp:txXfrm>
    </dsp:sp>
    <dsp:sp modelId="{2509675F-7EE2-4F85-AEC8-CDB251CD75C0}">
      <dsp:nvSpPr>
        <dsp:cNvPr id="0" name=""/>
        <dsp:cNvSpPr/>
      </dsp:nvSpPr>
      <dsp:spPr>
        <a:xfrm>
          <a:off x="3180037" y="1706327"/>
          <a:ext cx="2434951" cy="1460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MySQL</a:t>
          </a:r>
          <a:endParaRPr lang="en-US" sz="2100" kern="1200" dirty="0">
            <a:latin typeface="Avenir Next LT Pro Light"/>
          </a:endParaRPr>
        </a:p>
      </dsp:txBody>
      <dsp:txXfrm>
        <a:off x="3180037" y="1706327"/>
        <a:ext cx="2434951" cy="1460970"/>
      </dsp:txXfrm>
    </dsp:sp>
    <dsp:sp modelId="{114D18D2-3EBB-481E-A887-4FE0E14A3E51}">
      <dsp:nvSpPr>
        <dsp:cNvPr id="0" name=""/>
        <dsp:cNvSpPr/>
      </dsp:nvSpPr>
      <dsp:spPr>
        <a:xfrm>
          <a:off x="5858483" y="1706327"/>
          <a:ext cx="2434951" cy="1460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venir Next LT Pro Light"/>
            </a:rPr>
            <a:t>Junit</a:t>
          </a:r>
        </a:p>
      </dsp:txBody>
      <dsp:txXfrm>
        <a:off x="5858483" y="1706327"/>
        <a:ext cx="2434951" cy="1460970"/>
      </dsp:txXfrm>
    </dsp:sp>
    <dsp:sp modelId="{E65EEE53-A86D-4158-93AC-B65C5153CA16}">
      <dsp:nvSpPr>
        <dsp:cNvPr id="0" name=""/>
        <dsp:cNvSpPr/>
      </dsp:nvSpPr>
      <dsp:spPr>
        <a:xfrm>
          <a:off x="501591" y="3410792"/>
          <a:ext cx="2434951" cy="1460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venir Next LT Pro Light"/>
            </a:rPr>
            <a:t>AgileMethodology</a:t>
          </a:r>
        </a:p>
      </dsp:txBody>
      <dsp:txXfrm>
        <a:off x="501591" y="3410792"/>
        <a:ext cx="2434951" cy="1460970"/>
      </dsp:txXfrm>
    </dsp:sp>
    <dsp:sp modelId="{2A303AA6-A3A7-4014-8D92-742911C2947F}">
      <dsp:nvSpPr>
        <dsp:cNvPr id="0" name=""/>
        <dsp:cNvSpPr/>
      </dsp:nvSpPr>
      <dsp:spPr>
        <a:xfrm>
          <a:off x="3180037" y="3410792"/>
          <a:ext cx="2434951" cy="1460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venir Next LT Pro Light"/>
            </a:rPr>
            <a:t>GitHub</a:t>
          </a:r>
        </a:p>
      </dsp:txBody>
      <dsp:txXfrm>
        <a:off x="3180037" y="3410792"/>
        <a:ext cx="2434951" cy="1460970"/>
      </dsp:txXfrm>
    </dsp:sp>
    <dsp:sp modelId="{0EDE105E-DBAC-4890-9AA3-9A12FFDDC6F1}">
      <dsp:nvSpPr>
        <dsp:cNvPr id="0" name=""/>
        <dsp:cNvSpPr/>
      </dsp:nvSpPr>
      <dsp:spPr>
        <a:xfrm>
          <a:off x="5886485" y="3278195"/>
          <a:ext cx="2434951" cy="14609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Jenkens</a:t>
          </a:r>
        </a:p>
      </dsp:txBody>
      <dsp:txXfrm>
        <a:off x="5886485" y="3278195"/>
        <a:ext cx="2434951" cy="1460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496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042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30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3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6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3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0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6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6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1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3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27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22" r:id="rId6"/>
    <p:sldLayoutId id="2147483917" r:id="rId7"/>
    <p:sldLayoutId id="2147483918" r:id="rId8"/>
    <p:sldLayoutId id="2147483919" r:id="rId9"/>
    <p:sldLayoutId id="2147483921" r:id="rId10"/>
    <p:sldLayoutId id="214748392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5">
            <a:extLst>
              <a:ext uri="{FF2B5EF4-FFF2-40B4-BE49-F238E27FC236}">
                <a16:creationId xmlns:a16="http://schemas.microsoft.com/office/drawing/2014/main" id="{A599224A-F219-4DF9-8183-F7C098A5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ine glasses on a table">
            <a:extLst>
              <a:ext uri="{FF2B5EF4-FFF2-40B4-BE49-F238E27FC236}">
                <a16:creationId xmlns:a16="http://schemas.microsoft.com/office/drawing/2014/main" id="{03FDE388-0FF9-4E61-5C76-9AD7C0968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37" b="51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Oval 27">
            <a:extLst>
              <a:ext uri="{FF2B5EF4-FFF2-40B4-BE49-F238E27FC236}">
                <a16:creationId xmlns:a16="http://schemas.microsoft.com/office/drawing/2014/main" id="{CC3B9006-4406-4E2F-8B42-6A968FCC8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993" y="1165193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144BA-FA2A-6882-4D6A-4E8C1A58A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626" y="1981199"/>
            <a:ext cx="4192348" cy="2006601"/>
          </a:xfrm>
        </p:spPr>
        <p:txBody>
          <a:bodyPr>
            <a:normAutofit/>
          </a:bodyPr>
          <a:lstStyle/>
          <a:p>
            <a:pPr algn="ctr"/>
            <a:r>
              <a:rPr lang="en-US" sz="2700" dirty="0">
                <a:solidFill>
                  <a:schemeClr val="accent1">
                    <a:lumMod val="75000"/>
                  </a:schemeClr>
                </a:solidFill>
              </a:rPr>
              <a:t>Restaurant Service</a:t>
            </a:r>
            <a:br>
              <a:rPr lang="en-US" sz="27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700" dirty="0">
                <a:solidFill>
                  <a:schemeClr val="accent1">
                    <a:lumMod val="75000"/>
                  </a:schemeClr>
                </a:solidFill>
              </a:rPr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A79C7-A406-5557-CC37-57CB4BD95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9063" y="4590661"/>
            <a:ext cx="3231472" cy="765110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Stack Project </a:t>
            </a: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29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DF3D-2FC2-62AC-96C3-43CBE981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65" y="332662"/>
            <a:ext cx="5178457" cy="563078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Restaurant Service System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307186E-B14B-0E8A-DD2D-FE1DC6B5F1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125618"/>
              </p:ext>
            </p:extLst>
          </p:nvPr>
        </p:nvGraphicFramePr>
        <p:xfrm>
          <a:off x="3046275" y="1373947"/>
          <a:ext cx="8795026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2139B-827D-8894-76F7-197759CE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62862" y="653413"/>
            <a:ext cx="3932237" cy="7976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Technologies: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746D7D-6C61-180A-8C68-AF6C45D8780B}"/>
              </a:ext>
            </a:extLst>
          </p:cNvPr>
          <p:cNvSpPr txBox="1"/>
          <p:nvPr/>
        </p:nvSpPr>
        <p:spPr>
          <a:xfrm>
            <a:off x="5310188" y="340933"/>
            <a:ext cx="143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(RS_Sys)</a:t>
            </a:r>
          </a:p>
        </p:txBody>
      </p:sp>
      <p:sp>
        <p:nvSpPr>
          <p:cNvPr id="909" name="TextBox 908">
            <a:extLst>
              <a:ext uri="{FF2B5EF4-FFF2-40B4-BE49-F238E27FC236}">
                <a16:creationId xmlns:a16="http://schemas.microsoft.com/office/drawing/2014/main" id="{4BB5E7C9-F3B5-8522-6BF2-0EF10BAA26F3}"/>
              </a:ext>
            </a:extLst>
          </p:cNvPr>
          <p:cNvSpPr txBox="1"/>
          <p:nvPr/>
        </p:nvSpPr>
        <p:spPr>
          <a:xfrm>
            <a:off x="607391" y="1780760"/>
            <a:ext cx="268356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r>
              <a:rPr lang="en-US" dirty="0"/>
              <a:t>Spring:</a:t>
            </a:r>
          </a:p>
          <a:p>
            <a:endParaRPr lang="en-US" dirty="0"/>
          </a:p>
          <a:p>
            <a:r>
              <a:rPr lang="en-US" dirty="0"/>
              <a:t>Spring MVC</a:t>
            </a:r>
            <a:r>
              <a:rPr lang="en-US" dirty="0">
                <a:ea typeface="+mn-lt"/>
                <a:cs typeface="+mn-lt"/>
              </a:rPr>
              <a:t>,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Spring Data JPA, </a:t>
            </a:r>
            <a:endParaRPr lang="en-US" dirty="0" err="1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Spring boot</a:t>
            </a:r>
          </a:p>
          <a:p>
            <a:r>
              <a:rPr lang="en-US" dirty="0">
                <a:ea typeface="+mn-lt"/>
                <a:cs typeface="+mn-lt"/>
              </a:rPr>
              <a:t> Data JPA Test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70871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3CB7-7FAC-5BBB-AAF3-A463F37B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1093231"/>
            <a:ext cx="10357666" cy="71034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Software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47FAE-74F5-4DE0-06A8-54D749AC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    Customer Api allow customer :</a:t>
            </a:r>
          </a:p>
          <a:p>
            <a:r>
              <a:rPr lang="en-US" dirty="0">
                <a:solidFill>
                  <a:srgbClr val="008000"/>
                </a:solidFill>
              </a:rPr>
              <a:t>Access order web page, select order item and submit form.</a:t>
            </a:r>
          </a:p>
          <a:p>
            <a:r>
              <a:rPr lang="en-US" dirty="0">
                <a:solidFill>
                  <a:srgbClr val="008000"/>
                </a:solidFill>
              </a:rPr>
              <a:t>Customer Controller Send request to accept order send confirmation to the client.</a:t>
            </a:r>
          </a:p>
          <a:p>
            <a:r>
              <a:rPr lang="en-US" dirty="0" err="1">
                <a:solidFill>
                  <a:srgbClr val="008000"/>
                </a:solidFill>
              </a:rPr>
              <a:t>Order_Service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api</a:t>
            </a:r>
            <a:r>
              <a:rPr lang="en-US" dirty="0">
                <a:solidFill>
                  <a:srgbClr val="008000"/>
                </a:solidFill>
              </a:rPr>
              <a:t> accept request from Controller </a:t>
            </a:r>
            <a:r>
              <a:rPr lang="en-US" dirty="0" err="1">
                <a:solidFill>
                  <a:srgbClr val="008000"/>
                </a:solidFill>
              </a:rPr>
              <a:t>api</a:t>
            </a:r>
            <a:r>
              <a:rPr lang="en-US" dirty="0">
                <a:solidFill>
                  <a:srgbClr val="008000"/>
                </a:solidFill>
              </a:rPr>
              <a:t> and perform business logic at service </a:t>
            </a:r>
            <a:r>
              <a:rPr lang="en-US" dirty="0" err="1">
                <a:solidFill>
                  <a:srgbClr val="008000"/>
                </a:solidFill>
              </a:rPr>
              <a:t>api</a:t>
            </a:r>
            <a:r>
              <a:rPr lang="en-US" dirty="0">
                <a:solidFill>
                  <a:srgbClr val="008000"/>
                </a:solidFill>
              </a:rPr>
              <a:t> and use repository </a:t>
            </a:r>
            <a:r>
              <a:rPr lang="en-US" dirty="0" err="1">
                <a:solidFill>
                  <a:srgbClr val="008000"/>
                </a:solidFill>
              </a:rPr>
              <a:t>api</a:t>
            </a:r>
            <a:r>
              <a:rPr lang="en-US" dirty="0">
                <a:solidFill>
                  <a:srgbClr val="008000"/>
                </a:solidFill>
              </a:rPr>
              <a:t> to </a:t>
            </a:r>
          </a:p>
          <a:p>
            <a:r>
              <a:rPr lang="en-US" dirty="0">
                <a:solidFill>
                  <a:srgbClr val="008000"/>
                </a:solidFill>
              </a:rPr>
              <a:t>Repository </a:t>
            </a:r>
            <a:r>
              <a:rPr lang="en-US" dirty="0" err="1">
                <a:solidFill>
                  <a:srgbClr val="008000"/>
                </a:solidFill>
              </a:rPr>
              <a:t>api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  <a:ea typeface="+mj-lt"/>
                <a:cs typeface="+mj-lt"/>
              </a:rPr>
              <a:t>perform CRUP operation using Spring Data JPA</a:t>
            </a:r>
            <a:r>
              <a:rPr lang="en-US" dirty="0">
                <a:solidFill>
                  <a:srgbClr val="008000"/>
                </a:solidFill>
              </a:rPr>
              <a:t>JPA into </a:t>
            </a:r>
            <a:r>
              <a:rPr lang="en-US" dirty="0" err="1">
                <a:solidFill>
                  <a:srgbClr val="008000"/>
                </a:solidFill>
              </a:rPr>
              <a:t>MySql</a:t>
            </a:r>
            <a:r>
              <a:rPr lang="en-US" dirty="0">
                <a:solidFill>
                  <a:srgbClr val="008000"/>
                </a:solidFill>
              </a:rPr>
              <a:t> Database. </a:t>
            </a:r>
            <a:endParaRPr lang="en-US"/>
          </a:p>
          <a:p>
            <a:r>
              <a:rPr lang="en-US" dirty="0">
                <a:solidFill>
                  <a:srgbClr val="008000"/>
                </a:solidFill>
              </a:rPr>
              <a:t>Admin </a:t>
            </a:r>
            <a:r>
              <a:rPr lang="en-US" dirty="0" err="1">
                <a:solidFill>
                  <a:srgbClr val="008000"/>
                </a:solidFill>
              </a:rPr>
              <a:t>api</a:t>
            </a:r>
            <a:r>
              <a:rPr lang="en-US" dirty="0">
                <a:solidFill>
                  <a:srgbClr val="008000"/>
                </a:solidFill>
              </a:rPr>
              <a:t> allow user to add and delete from menu items’</a:t>
            </a:r>
          </a:p>
          <a:p>
            <a:endParaRPr lang="en-US" dirty="0">
              <a:solidFill>
                <a:srgbClr val="008000"/>
              </a:solidFill>
            </a:endParaRPr>
          </a:p>
          <a:p>
            <a:endParaRPr lang="en-US" dirty="0">
              <a:solidFill>
                <a:srgbClr val="008000"/>
              </a:solidFill>
            </a:endParaRPr>
          </a:p>
          <a:p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412712-39B0-84EA-CE1C-59BD2C7C2F00}"/>
              </a:ext>
            </a:extLst>
          </p:cNvPr>
          <p:cNvSpPr txBox="1"/>
          <p:nvPr/>
        </p:nvSpPr>
        <p:spPr>
          <a:xfrm>
            <a:off x="808661" y="429208"/>
            <a:ext cx="141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RS_Sys</a:t>
            </a:r>
          </a:p>
        </p:txBody>
      </p:sp>
    </p:spTree>
    <p:extLst>
      <p:ext uri="{BB962C8B-B14F-4D97-AF65-F5344CB8AC3E}">
        <p14:creationId xmlns:p14="http://schemas.microsoft.com/office/powerpoint/2010/main" val="154655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B0E49D8F-E4C4-DADE-FBAA-44DD14BFF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3" y="653143"/>
            <a:ext cx="11011482" cy="5839732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F582F8-637F-43B6-C4F3-A705CD927828}"/>
              </a:ext>
            </a:extLst>
          </p:cNvPr>
          <p:cNvSpPr txBox="1"/>
          <p:nvPr/>
        </p:nvSpPr>
        <p:spPr>
          <a:xfrm>
            <a:off x="755780" y="401216"/>
            <a:ext cx="1679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RS_Sys</a:t>
            </a:r>
          </a:p>
        </p:txBody>
      </p:sp>
    </p:spTree>
    <p:extLst>
      <p:ext uri="{BB962C8B-B14F-4D97-AF65-F5344CB8AC3E}">
        <p14:creationId xmlns:p14="http://schemas.microsoft.com/office/powerpoint/2010/main" val="108705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12AE-EC98-350E-13C8-F3A5087E3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923730"/>
            <a:ext cx="10458729" cy="8852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microservices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3EEBF-253A-1E95-001C-58B25128AC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A3821-4A43-84D9-534C-5A6A180F9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Restaurant Service 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B9E77-7B79-FF2A-4226-849FE36AE4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  <a:ea typeface="+mj-lt"/>
                <a:cs typeface="+mj-lt"/>
              </a:rPr>
              <a:t>Service </a:t>
            </a:r>
            <a:r>
              <a:rPr lang="en-US" dirty="0" err="1">
                <a:solidFill>
                  <a:srgbClr val="7030A0"/>
                </a:solidFill>
                <a:ea typeface="+mj-lt"/>
                <a:cs typeface="+mj-lt"/>
              </a:rPr>
              <a:t>api</a:t>
            </a:r>
            <a:r>
              <a:rPr lang="en-US" dirty="0">
                <a:solidFill>
                  <a:srgbClr val="7030A0"/>
                </a:solidFill>
                <a:ea typeface="+mj-lt"/>
                <a:cs typeface="+mj-lt"/>
              </a:rPr>
              <a:t> for business logic.</a:t>
            </a:r>
          </a:p>
          <a:p>
            <a:r>
              <a:rPr lang="en-US" dirty="0">
                <a:solidFill>
                  <a:srgbClr val="7030A0"/>
                </a:solidFill>
              </a:rPr>
              <a:t>Repository </a:t>
            </a:r>
            <a:r>
              <a:rPr lang="en-US" dirty="0" err="1">
                <a:solidFill>
                  <a:srgbClr val="7030A0"/>
                </a:solidFill>
              </a:rPr>
              <a:t>api</a:t>
            </a:r>
            <a:r>
              <a:rPr lang="en-US" dirty="0">
                <a:solidFill>
                  <a:srgbClr val="7030A0"/>
                </a:solidFill>
              </a:rPr>
              <a:t> perform CRUD operations to tables Order, </a:t>
            </a:r>
            <a:r>
              <a:rPr lang="en-US" dirty="0" err="1">
                <a:solidFill>
                  <a:srgbClr val="7030A0"/>
                </a:solidFill>
              </a:rPr>
              <a:t>MenuItem</a:t>
            </a:r>
            <a:r>
              <a:rPr lang="en-US" dirty="0">
                <a:solidFill>
                  <a:srgbClr val="7030A0"/>
                </a:solidFill>
              </a:rPr>
              <a:t>, and </a:t>
            </a:r>
            <a:r>
              <a:rPr lang="en-US" dirty="0" err="1">
                <a:solidFill>
                  <a:srgbClr val="7030A0"/>
                </a:solidFill>
              </a:rPr>
              <a:t>OrderItem</a:t>
            </a:r>
            <a:r>
              <a:rPr lang="en-US" dirty="0">
                <a:solidFill>
                  <a:srgbClr val="7030A0"/>
                </a:solidFill>
              </a:rPr>
              <a:t> to </a:t>
            </a:r>
            <a:r>
              <a:rPr lang="en-US" dirty="0" err="1">
                <a:solidFill>
                  <a:srgbClr val="7030A0"/>
                </a:solidFill>
              </a:rPr>
              <a:t>Mysql</a:t>
            </a:r>
            <a:r>
              <a:rPr lang="en-US" dirty="0">
                <a:solidFill>
                  <a:srgbClr val="7030A0"/>
                </a:solidFill>
              </a:rPr>
              <a:t> Database using Spring Data JPA.</a:t>
            </a:r>
          </a:p>
          <a:p>
            <a:r>
              <a:rPr lang="en-US" dirty="0">
                <a:solidFill>
                  <a:srgbClr val="7030A0"/>
                </a:solidFill>
              </a:rPr>
              <a:t>Entities classes for Order, Menuitem, and OrdereItem.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E02A4D-E9B3-39F6-B875-5F8CC054E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Customer Controller 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E3FA0-F616-3CBE-A04F-02AD3C436C17}"/>
              </a:ext>
            </a:extLst>
          </p:cNvPr>
          <p:cNvSpPr txBox="1"/>
          <p:nvPr/>
        </p:nvSpPr>
        <p:spPr>
          <a:xfrm>
            <a:off x="755780" y="401216"/>
            <a:ext cx="1679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RS_Sys</a:t>
            </a:r>
          </a:p>
        </p:txBody>
      </p:sp>
    </p:spTree>
    <p:extLst>
      <p:ext uri="{BB962C8B-B14F-4D97-AF65-F5344CB8AC3E}">
        <p14:creationId xmlns:p14="http://schemas.microsoft.com/office/powerpoint/2010/main" val="21612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3E75-08D4-11B6-A0BA-8F7D89A1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76" y="914079"/>
            <a:ext cx="3932237" cy="103569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Customer order form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7A3A710E-A13B-3F0F-A159-80562E043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52426"/>
            <a:ext cx="7392988" cy="608647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AEA98-3FCA-7D96-440E-1B988D155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2588" y="2028826"/>
            <a:ext cx="3932237" cy="3813176"/>
          </a:xfrm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Technologies</a:t>
            </a:r>
            <a:r>
              <a:rPr lang="en-US" dirty="0">
                <a:solidFill>
                  <a:srgbClr val="0070C0"/>
                </a:solidFill>
              </a:rPr>
              <a:t> :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Features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08691-3969-5056-67B9-5738B50C0E84}"/>
              </a:ext>
            </a:extLst>
          </p:cNvPr>
          <p:cNvSpPr txBox="1"/>
          <p:nvPr/>
        </p:nvSpPr>
        <p:spPr>
          <a:xfrm>
            <a:off x="206376" y="433198"/>
            <a:ext cx="1679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RS_Sys</a:t>
            </a:r>
          </a:p>
        </p:txBody>
      </p:sp>
    </p:spTree>
    <p:extLst>
      <p:ext uri="{BB962C8B-B14F-4D97-AF65-F5344CB8AC3E}">
        <p14:creationId xmlns:p14="http://schemas.microsoft.com/office/powerpoint/2010/main" val="395164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3E75-08D4-11B6-A0BA-8F7D89A1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8" y="1014959"/>
            <a:ext cx="3932237" cy="91368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confirmation form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AEA98-3FCA-7D96-440E-1B988D155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2588" y="2028826"/>
            <a:ext cx="3932237" cy="3813176"/>
          </a:xfrm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Technologies</a:t>
            </a:r>
            <a:r>
              <a:rPr lang="en-US" dirty="0">
                <a:solidFill>
                  <a:srgbClr val="0070C0"/>
                </a:solidFill>
              </a:rPr>
              <a:t> :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Features: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" name="Content Placeholder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D4F6368-B5FF-8D75-647B-764C70200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5" y="523876"/>
            <a:ext cx="7573963" cy="614362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5A4D7D-813A-33C7-41CF-CCD03334271F}"/>
              </a:ext>
            </a:extLst>
          </p:cNvPr>
          <p:cNvSpPr txBox="1"/>
          <p:nvPr/>
        </p:nvSpPr>
        <p:spPr>
          <a:xfrm>
            <a:off x="115888" y="514670"/>
            <a:ext cx="1679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RS_Sys</a:t>
            </a:r>
          </a:p>
        </p:txBody>
      </p:sp>
    </p:spTree>
    <p:extLst>
      <p:ext uri="{BB962C8B-B14F-4D97-AF65-F5344CB8AC3E}">
        <p14:creationId xmlns:p14="http://schemas.microsoft.com/office/powerpoint/2010/main" val="553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3E75-08D4-11B6-A0BA-8F7D89A1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793102"/>
            <a:ext cx="3932237" cy="83975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Admin application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AEA98-3FCA-7D96-440E-1B988D155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2589" y="2028826"/>
            <a:ext cx="3122612" cy="3813176"/>
          </a:xfrm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Technologies</a:t>
            </a:r>
            <a:r>
              <a:rPr lang="en-US" dirty="0">
                <a:solidFill>
                  <a:srgbClr val="0070C0"/>
                </a:solidFill>
              </a:rPr>
              <a:t> :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Features: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" name="Content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BC44C7A-DC49-1E44-52E0-409CD08E0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5" y="187324"/>
            <a:ext cx="7821613" cy="648335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C19B00-7742-1E9D-5DF1-212F19D06020}"/>
              </a:ext>
            </a:extLst>
          </p:cNvPr>
          <p:cNvSpPr txBox="1"/>
          <p:nvPr/>
        </p:nvSpPr>
        <p:spPr>
          <a:xfrm>
            <a:off x="230188" y="392992"/>
            <a:ext cx="1679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RS_Sys</a:t>
            </a:r>
          </a:p>
        </p:txBody>
      </p:sp>
    </p:spTree>
    <p:extLst>
      <p:ext uri="{BB962C8B-B14F-4D97-AF65-F5344CB8AC3E}">
        <p14:creationId xmlns:p14="http://schemas.microsoft.com/office/powerpoint/2010/main" val="240323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FD4D-7415-BDFC-C308-C46B440B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841375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Database mysql</a:t>
            </a:r>
          </a:p>
        </p:txBody>
      </p:sp>
      <p:pic>
        <p:nvPicPr>
          <p:cNvPr id="7" name="Content Placeholder 6" descr="Icon&#10;&#10;Description automatically generated">
            <a:extLst>
              <a:ext uri="{FF2B5EF4-FFF2-40B4-BE49-F238E27FC236}">
                <a16:creationId xmlns:a16="http://schemas.microsoft.com/office/drawing/2014/main" id="{02D138EE-5197-3043-F4DB-CA51D7B84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810" y="1457520"/>
            <a:ext cx="1181100" cy="11811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9A7F3-0A87-136D-2488-DD04A604D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0034" y="3227582"/>
            <a:ext cx="3932237" cy="3603237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Tables: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8000"/>
                </a:solidFill>
              </a:rPr>
              <a:t>menu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8000"/>
                </a:solidFill>
              </a:rPr>
              <a:t>order_Service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8000"/>
                </a:solidFill>
              </a:rPr>
              <a:t>order_Item</a:t>
            </a:r>
          </a:p>
          <a:p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97A81-7FC6-BA54-57F4-C53B9689650B}"/>
              </a:ext>
            </a:extLst>
          </p:cNvPr>
          <p:cNvSpPr txBox="1"/>
          <p:nvPr/>
        </p:nvSpPr>
        <p:spPr>
          <a:xfrm>
            <a:off x="755780" y="401216"/>
            <a:ext cx="1679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RS_Sys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64C07D39-B9D6-42D5-6467-C6C0C0646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9" y="298581"/>
            <a:ext cx="7296537" cy="62235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83FFFF-34F4-303D-7B6A-36AD1B8FD3A7}"/>
              </a:ext>
            </a:extLst>
          </p:cNvPr>
          <p:cNvSpPr txBox="1"/>
          <p:nvPr/>
        </p:nvSpPr>
        <p:spPr>
          <a:xfrm>
            <a:off x="5840931" y="431994"/>
            <a:ext cx="328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val="2310275378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320</TotalTime>
  <Words>196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VeniceBeachVTI</vt:lpstr>
      <vt:lpstr>Restaurant Service System</vt:lpstr>
      <vt:lpstr>Restaurant Service System</vt:lpstr>
      <vt:lpstr>Software features</vt:lpstr>
      <vt:lpstr>PowerPoint Presentation</vt:lpstr>
      <vt:lpstr>microservices</vt:lpstr>
      <vt:lpstr>Customer order form</vt:lpstr>
      <vt:lpstr>confirmation form</vt:lpstr>
      <vt:lpstr>Admin application</vt:lpstr>
      <vt:lpstr>Database mysql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Service</dc:title>
  <dc:creator>Masooma Sayeda</dc:creator>
  <cp:lastModifiedBy>Masooma Sayeda</cp:lastModifiedBy>
  <cp:revision>175</cp:revision>
  <dcterms:created xsi:type="dcterms:W3CDTF">2023-03-30T03:17:40Z</dcterms:created>
  <dcterms:modified xsi:type="dcterms:W3CDTF">2023-03-31T04:53:23Z</dcterms:modified>
</cp:coreProperties>
</file>