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3" r:id="rId4"/>
    <p:sldId id="285" r:id="rId5"/>
    <p:sldId id="276" r:id="rId6"/>
    <p:sldId id="269" r:id="rId7"/>
    <p:sldId id="270" r:id="rId8"/>
    <p:sldId id="271" r:id="rId9"/>
    <p:sldId id="259" r:id="rId10"/>
    <p:sldId id="260" r:id="rId11"/>
    <p:sldId id="266" r:id="rId12"/>
    <p:sldId id="265" r:id="rId13"/>
    <p:sldId id="263" r:id="rId14"/>
    <p:sldId id="264" r:id="rId15"/>
    <p:sldId id="272" r:id="rId16"/>
    <p:sldId id="268" r:id="rId17"/>
    <p:sldId id="273" r:id="rId18"/>
    <p:sldId id="275" r:id="rId19"/>
    <p:sldId id="281" r:id="rId20"/>
    <p:sldId id="277" r:id="rId21"/>
    <p:sldId id="28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6F386-289C-4AD1-B640-B7B7FB9F79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BBBB00-FB30-4B28-A2F5-6F96D7807175}">
      <dgm:prSet/>
      <dgm:spPr/>
      <dgm:t>
        <a:bodyPr/>
        <a:lstStyle/>
        <a:p>
          <a:pPr>
            <a:defRPr cap="all"/>
          </a:pPr>
          <a:r>
            <a:rPr lang="en-US"/>
            <a:t>Brief Description of the Case</a:t>
          </a:r>
        </a:p>
      </dgm:t>
    </dgm:pt>
    <dgm:pt modelId="{CB1280B8-2C02-45B0-90D8-F1FC91BE01D8}" type="parTrans" cxnId="{590EE1EC-3C0D-4135-93DC-F86277EABA67}">
      <dgm:prSet/>
      <dgm:spPr/>
      <dgm:t>
        <a:bodyPr/>
        <a:lstStyle/>
        <a:p>
          <a:endParaRPr lang="en-US"/>
        </a:p>
      </dgm:t>
    </dgm:pt>
    <dgm:pt modelId="{86938534-80E4-4712-BB3B-6AA263065AC7}" type="sibTrans" cxnId="{590EE1EC-3C0D-4135-93DC-F86277EABA67}">
      <dgm:prSet/>
      <dgm:spPr/>
      <dgm:t>
        <a:bodyPr/>
        <a:lstStyle/>
        <a:p>
          <a:endParaRPr lang="en-US"/>
        </a:p>
      </dgm:t>
    </dgm:pt>
    <dgm:pt modelId="{F82EB3C8-70B8-4367-8648-8776FB096D1C}">
      <dgm:prSet/>
      <dgm:spPr/>
      <dgm:t>
        <a:bodyPr/>
        <a:lstStyle/>
        <a:p>
          <a:pPr>
            <a:defRPr cap="all"/>
          </a:pPr>
          <a:r>
            <a:rPr lang="en-US"/>
            <a:t>Basic Assumptions</a:t>
          </a:r>
        </a:p>
      </dgm:t>
    </dgm:pt>
    <dgm:pt modelId="{08EB0F70-57FA-4981-9E72-CD67C7D9F475}" type="parTrans" cxnId="{EAB309BC-902F-4E72-8228-C1F62A610191}">
      <dgm:prSet/>
      <dgm:spPr/>
      <dgm:t>
        <a:bodyPr/>
        <a:lstStyle/>
        <a:p>
          <a:endParaRPr lang="en-US"/>
        </a:p>
      </dgm:t>
    </dgm:pt>
    <dgm:pt modelId="{00F1F1E2-9A10-4297-BA37-F92ADAD01CDA}" type="sibTrans" cxnId="{EAB309BC-902F-4E72-8228-C1F62A610191}">
      <dgm:prSet/>
      <dgm:spPr/>
      <dgm:t>
        <a:bodyPr/>
        <a:lstStyle/>
        <a:p>
          <a:endParaRPr lang="en-US"/>
        </a:p>
      </dgm:t>
    </dgm:pt>
    <dgm:pt modelId="{13FA85B5-E415-477C-98A8-0AB4F488451F}">
      <dgm:prSet/>
      <dgm:spPr/>
      <dgm:t>
        <a:bodyPr/>
        <a:lstStyle/>
        <a:p>
          <a:pPr>
            <a:defRPr cap="all"/>
          </a:pPr>
          <a:r>
            <a:rPr lang="en-US"/>
            <a:t>Landing Page (Data Driven Questions/Visual list)</a:t>
          </a:r>
        </a:p>
      </dgm:t>
    </dgm:pt>
    <dgm:pt modelId="{12DAC500-214A-4A32-93FD-AA1806DFDDFB}" type="parTrans" cxnId="{4911F1BC-B4A8-4349-86DD-304A57B951C5}">
      <dgm:prSet/>
      <dgm:spPr/>
      <dgm:t>
        <a:bodyPr/>
        <a:lstStyle/>
        <a:p>
          <a:endParaRPr lang="en-US"/>
        </a:p>
      </dgm:t>
    </dgm:pt>
    <dgm:pt modelId="{E282E8ED-7B78-4144-95A6-26EFBDD4F4FC}" type="sibTrans" cxnId="{4911F1BC-B4A8-4349-86DD-304A57B951C5}">
      <dgm:prSet/>
      <dgm:spPr/>
      <dgm:t>
        <a:bodyPr/>
        <a:lstStyle/>
        <a:p>
          <a:endParaRPr lang="en-US"/>
        </a:p>
      </dgm:t>
    </dgm:pt>
    <dgm:pt modelId="{2A341E76-5457-497F-BC06-458AF803EFAE}">
      <dgm:prSet/>
      <dgm:spPr/>
      <dgm:t>
        <a:bodyPr/>
        <a:lstStyle/>
        <a:p>
          <a:pPr>
            <a:defRPr cap="all"/>
          </a:pPr>
          <a:r>
            <a:rPr lang="en-US"/>
            <a:t>Charts/Plots</a:t>
          </a:r>
        </a:p>
      </dgm:t>
    </dgm:pt>
    <dgm:pt modelId="{FD011974-8D82-4BD6-89AA-E75AC36B48E1}" type="parTrans" cxnId="{2FF84AEE-EC60-4806-B52D-90CC3DB03796}">
      <dgm:prSet/>
      <dgm:spPr/>
      <dgm:t>
        <a:bodyPr/>
        <a:lstStyle/>
        <a:p>
          <a:endParaRPr lang="en-US"/>
        </a:p>
      </dgm:t>
    </dgm:pt>
    <dgm:pt modelId="{3C7E55D7-6828-459F-A29A-DEF3E4249C32}" type="sibTrans" cxnId="{2FF84AEE-EC60-4806-B52D-90CC3DB03796}">
      <dgm:prSet/>
      <dgm:spPr/>
      <dgm:t>
        <a:bodyPr/>
        <a:lstStyle/>
        <a:p>
          <a:endParaRPr lang="en-US"/>
        </a:p>
      </dgm:t>
    </dgm:pt>
    <dgm:pt modelId="{B42D7964-35C9-4ABD-8054-31CB4DE05CF5}">
      <dgm:prSet/>
      <dgm:spPr/>
      <dgm:t>
        <a:bodyPr/>
        <a:lstStyle/>
        <a:p>
          <a:pPr>
            <a:defRPr cap="all"/>
          </a:pPr>
          <a:r>
            <a:rPr lang="en-US"/>
            <a:t>Marketing Mix and Funnel Process</a:t>
          </a:r>
        </a:p>
      </dgm:t>
    </dgm:pt>
    <dgm:pt modelId="{3C420CDA-F3A5-49C2-AFB5-2267D1547454}" type="parTrans" cxnId="{25CDBEB4-8CD8-436E-B154-9372828AD810}">
      <dgm:prSet/>
      <dgm:spPr/>
      <dgm:t>
        <a:bodyPr/>
        <a:lstStyle/>
        <a:p>
          <a:endParaRPr lang="en-US"/>
        </a:p>
      </dgm:t>
    </dgm:pt>
    <dgm:pt modelId="{A759B8FB-9599-4519-89C4-1583F54A5DEC}" type="sibTrans" cxnId="{25CDBEB4-8CD8-436E-B154-9372828AD810}">
      <dgm:prSet/>
      <dgm:spPr/>
      <dgm:t>
        <a:bodyPr/>
        <a:lstStyle/>
        <a:p>
          <a:endParaRPr lang="en-US"/>
        </a:p>
      </dgm:t>
    </dgm:pt>
    <dgm:pt modelId="{2FA54264-5CA3-4936-8695-4977CFAC5D0C}" type="pres">
      <dgm:prSet presAssocID="{57A6F386-289C-4AD1-B640-B7B7FB9F79D7}" presName="root" presStyleCnt="0">
        <dgm:presLayoutVars>
          <dgm:dir/>
          <dgm:resizeHandles val="exact"/>
        </dgm:presLayoutVars>
      </dgm:prSet>
      <dgm:spPr/>
    </dgm:pt>
    <dgm:pt modelId="{23F4F0B7-99B5-422E-BE24-9F6DAAE8BFAF}" type="pres">
      <dgm:prSet presAssocID="{D6BBBB00-FB30-4B28-A2F5-6F96D7807175}" presName="compNode" presStyleCnt="0"/>
      <dgm:spPr/>
    </dgm:pt>
    <dgm:pt modelId="{9D018013-55F6-4F17-BAC7-407F8BB32570}" type="pres">
      <dgm:prSet presAssocID="{D6BBBB00-FB30-4B28-A2F5-6F96D7807175}" presName="iconBgRect" presStyleLbl="bgShp" presStyleIdx="0" presStyleCnt="5"/>
      <dgm:spPr/>
    </dgm:pt>
    <dgm:pt modelId="{4B465363-5351-4333-810E-C239AC6EDC0E}" type="pres">
      <dgm:prSet presAssocID="{D6BBBB00-FB30-4B28-A2F5-6F96D78071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3381388-F599-45DD-AC41-C88FBC22E9B8}" type="pres">
      <dgm:prSet presAssocID="{D6BBBB00-FB30-4B28-A2F5-6F96D7807175}" presName="spaceRect" presStyleCnt="0"/>
      <dgm:spPr/>
    </dgm:pt>
    <dgm:pt modelId="{B6BBD2BE-60B6-4D14-AB86-06E09DA4BFEE}" type="pres">
      <dgm:prSet presAssocID="{D6BBBB00-FB30-4B28-A2F5-6F96D7807175}" presName="textRect" presStyleLbl="revTx" presStyleIdx="0" presStyleCnt="5">
        <dgm:presLayoutVars>
          <dgm:chMax val="1"/>
          <dgm:chPref val="1"/>
        </dgm:presLayoutVars>
      </dgm:prSet>
      <dgm:spPr/>
    </dgm:pt>
    <dgm:pt modelId="{70265933-C2A7-42EC-8EA0-0D8FFB7A8625}" type="pres">
      <dgm:prSet presAssocID="{86938534-80E4-4712-BB3B-6AA263065AC7}" presName="sibTrans" presStyleCnt="0"/>
      <dgm:spPr/>
    </dgm:pt>
    <dgm:pt modelId="{0F68064E-6FF0-4EB6-A939-FE364B781AAC}" type="pres">
      <dgm:prSet presAssocID="{F82EB3C8-70B8-4367-8648-8776FB096D1C}" presName="compNode" presStyleCnt="0"/>
      <dgm:spPr/>
    </dgm:pt>
    <dgm:pt modelId="{A401EE3F-DF4A-41A0-9C37-0DC3C3C4AD63}" type="pres">
      <dgm:prSet presAssocID="{F82EB3C8-70B8-4367-8648-8776FB096D1C}" presName="iconBgRect" presStyleLbl="bgShp" presStyleIdx="1" presStyleCnt="5"/>
      <dgm:spPr/>
    </dgm:pt>
    <dgm:pt modelId="{7D867CC6-2C50-4133-8DB9-442B11876E01}" type="pres">
      <dgm:prSet presAssocID="{F82EB3C8-70B8-4367-8648-8776FB096D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77DB4A-733D-4530-83EF-7E2C298577FC}" type="pres">
      <dgm:prSet presAssocID="{F82EB3C8-70B8-4367-8648-8776FB096D1C}" presName="spaceRect" presStyleCnt="0"/>
      <dgm:spPr/>
    </dgm:pt>
    <dgm:pt modelId="{E6D800D7-93FD-4ED7-A522-1385241309BE}" type="pres">
      <dgm:prSet presAssocID="{F82EB3C8-70B8-4367-8648-8776FB096D1C}" presName="textRect" presStyleLbl="revTx" presStyleIdx="1" presStyleCnt="5">
        <dgm:presLayoutVars>
          <dgm:chMax val="1"/>
          <dgm:chPref val="1"/>
        </dgm:presLayoutVars>
      </dgm:prSet>
      <dgm:spPr/>
    </dgm:pt>
    <dgm:pt modelId="{4D5C1A2E-8E71-4EF8-AAB5-11D3DBE40DF2}" type="pres">
      <dgm:prSet presAssocID="{00F1F1E2-9A10-4297-BA37-F92ADAD01CDA}" presName="sibTrans" presStyleCnt="0"/>
      <dgm:spPr/>
    </dgm:pt>
    <dgm:pt modelId="{BDDC603C-8F13-401C-BB91-CD2F3AF3BE1E}" type="pres">
      <dgm:prSet presAssocID="{13FA85B5-E415-477C-98A8-0AB4F488451F}" presName="compNode" presStyleCnt="0"/>
      <dgm:spPr/>
    </dgm:pt>
    <dgm:pt modelId="{0A58DAC6-0745-41E7-9C3B-0BC2B2BCEFB7}" type="pres">
      <dgm:prSet presAssocID="{13FA85B5-E415-477C-98A8-0AB4F488451F}" presName="iconBgRect" presStyleLbl="bgShp" presStyleIdx="2" presStyleCnt="5"/>
      <dgm:spPr/>
    </dgm:pt>
    <dgm:pt modelId="{A859303B-C790-4F78-9FD5-DF4450DED7AC}" type="pres">
      <dgm:prSet presAssocID="{13FA85B5-E415-477C-98A8-0AB4F48845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63729CE-B291-4769-B9F5-68E792AB2C70}" type="pres">
      <dgm:prSet presAssocID="{13FA85B5-E415-477C-98A8-0AB4F488451F}" presName="spaceRect" presStyleCnt="0"/>
      <dgm:spPr/>
    </dgm:pt>
    <dgm:pt modelId="{4D378418-4DE6-418D-825C-05A79786913C}" type="pres">
      <dgm:prSet presAssocID="{13FA85B5-E415-477C-98A8-0AB4F488451F}" presName="textRect" presStyleLbl="revTx" presStyleIdx="2" presStyleCnt="5">
        <dgm:presLayoutVars>
          <dgm:chMax val="1"/>
          <dgm:chPref val="1"/>
        </dgm:presLayoutVars>
      </dgm:prSet>
      <dgm:spPr/>
    </dgm:pt>
    <dgm:pt modelId="{93CA54DB-A1AD-4908-A07B-FFE37D1447A0}" type="pres">
      <dgm:prSet presAssocID="{E282E8ED-7B78-4144-95A6-26EFBDD4F4FC}" presName="sibTrans" presStyleCnt="0"/>
      <dgm:spPr/>
    </dgm:pt>
    <dgm:pt modelId="{91AD18FE-0D11-4B02-AB86-0C3534FC7FD1}" type="pres">
      <dgm:prSet presAssocID="{2A341E76-5457-497F-BC06-458AF803EFAE}" presName="compNode" presStyleCnt="0"/>
      <dgm:spPr/>
    </dgm:pt>
    <dgm:pt modelId="{08F349A5-E8F8-4B2E-A060-00B4B5F2A836}" type="pres">
      <dgm:prSet presAssocID="{2A341E76-5457-497F-BC06-458AF803EFAE}" presName="iconBgRect" presStyleLbl="bgShp" presStyleIdx="3" presStyleCnt="5"/>
      <dgm:spPr/>
    </dgm:pt>
    <dgm:pt modelId="{96A9D032-2569-4F2A-AA55-18D3657638C3}" type="pres">
      <dgm:prSet presAssocID="{2A341E76-5457-497F-BC06-458AF803EF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DC3A97-A419-4F56-AD27-A5532D220D24}" type="pres">
      <dgm:prSet presAssocID="{2A341E76-5457-497F-BC06-458AF803EFAE}" presName="spaceRect" presStyleCnt="0"/>
      <dgm:spPr/>
    </dgm:pt>
    <dgm:pt modelId="{584169F9-8C53-4B87-94ED-31741FF88BB5}" type="pres">
      <dgm:prSet presAssocID="{2A341E76-5457-497F-BC06-458AF803EFAE}" presName="textRect" presStyleLbl="revTx" presStyleIdx="3" presStyleCnt="5">
        <dgm:presLayoutVars>
          <dgm:chMax val="1"/>
          <dgm:chPref val="1"/>
        </dgm:presLayoutVars>
      </dgm:prSet>
      <dgm:spPr/>
    </dgm:pt>
    <dgm:pt modelId="{E8817DBE-88C9-45DB-8DA7-470CCF22B0F6}" type="pres">
      <dgm:prSet presAssocID="{3C7E55D7-6828-459F-A29A-DEF3E4249C32}" presName="sibTrans" presStyleCnt="0"/>
      <dgm:spPr/>
    </dgm:pt>
    <dgm:pt modelId="{AB122D5E-6F94-4DF9-AE9E-71535FA7B3D6}" type="pres">
      <dgm:prSet presAssocID="{B42D7964-35C9-4ABD-8054-31CB4DE05CF5}" presName="compNode" presStyleCnt="0"/>
      <dgm:spPr/>
    </dgm:pt>
    <dgm:pt modelId="{C5874C7E-0E1B-4096-9E75-7C4DF13D6348}" type="pres">
      <dgm:prSet presAssocID="{B42D7964-35C9-4ABD-8054-31CB4DE05CF5}" presName="iconBgRect" presStyleLbl="bgShp" presStyleIdx="4" presStyleCnt="5"/>
      <dgm:spPr/>
    </dgm:pt>
    <dgm:pt modelId="{C6038698-A075-47B6-AAF2-128ED35008D0}" type="pres">
      <dgm:prSet presAssocID="{B42D7964-35C9-4ABD-8054-31CB4DE05C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6A2E1CE-5AA7-4E23-87C8-935F6AFBC8FE}" type="pres">
      <dgm:prSet presAssocID="{B42D7964-35C9-4ABD-8054-31CB4DE05CF5}" presName="spaceRect" presStyleCnt="0"/>
      <dgm:spPr/>
    </dgm:pt>
    <dgm:pt modelId="{4046C513-DC8D-471F-8158-37F0B39DEF25}" type="pres">
      <dgm:prSet presAssocID="{B42D7964-35C9-4ABD-8054-31CB4DE05C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A0612F-54CE-4128-9E29-05960665E9DB}" type="presOf" srcId="{2A341E76-5457-497F-BC06-458AF803EFAE}" destId="{584169F9-8C53-4B87-94ED-31741FF88BB5}" srcOrd="0" destOrd="0" presId="urn:microsoft.com/office/officeart/2018/5/layout/IconCircleLabelList"/>
    <dgm:cxn modelId="{55BC5246-0CCC-4E27-8731-7C86C5856F6D}" type="presOf" srcId="{F82EB3C8-70B8-4367-8648-8776FB096D1C}" destId="{E6D800D7-93FD-4ED7-A522-1385241309BE}" srcOrd="0" destOrd="0" presId="urn:microsoft.com/office/officeart/2018/5/layout/IconCircleLabelList"/>
    <dgm:cxn modelId="{9963C058-8101-44C7-ABFD-5783AD6DAD8B}" type="presOf" srcId="{D6BBBB00-FB30-4B28-A2F5-6F96D7807175}" destId="{B6BBD2BE-60B6-4D14-AB86-06E09DA4BFEE}" srcOrd="0" destOrd="0" presId="urn:microsoft.com/office/officeart/2018/5/layout/IconCircleLabelList"/>
    <dgm:cxn modelId="{B80B3884-4CDC-4549-B72E-46958C780BBD}" type="presOf" srcId="{13FA85B5-E415-477C-98A8-0AB4F488451F}" destId="{4D378418-4DE6-418D-825C-05A79786913C}" srcOrd="0" destOrd="0" presId="urn:microsoft.com/office/officeart/2018/5/layout/IconCircleLabelList"/>
    <dgm:cxn modelId="{8AFD8FA2-A650-4CEA-B719-3CA767C271A7}" type="presOf" srcId="{57A6F386-289C-4AD1-B640-B7B7FB9F79D7}" destId="{2FA54264-5CA3-4936-8695-4977CFAC5D0C}" srcOrd="0" destOrd="0" presId="urn:microsoft.com/office/officeart/2018/5/layout/IconCircleLabelList"/>
    <dgm:cxn modelId="{25CDBEB4-8CD8-436E-B154-9372828AD810}" srcId="{57A6F386-289C-4AD1-B640-B7B7FB9F79D7}" destId="{B42D7964-35C9-4ABD-8054-31CB4DE05CF5}" srcOrd="4" destOrd="0" parTransId="{3C420CDA-F3A5-49C2-AFB5-2267D1547454}" sibTransId="{A759B8FB-9599-4519-89C4-1583F54A5DEC}"/>
    <dgm:cxn modelId="{EAB309BC-902F-4E72-8228-C1F62A610191}" srcId="{57A6F386-289C-4AD1-B640-B7B7FB9F79D7}" destId="{F82EB3C8-70B8-4367-8648-8776FB096D1C}" srcOrd="1" destOrd="0" parTransId="{08EB0F70-57FA-4981-9E72-CD67C7D9F475}" sibTransId="{00F1F1E2-9A10-4297-BA37-F92ADAD01CDA}"/>
    <dgm:cxn modelId="{4911F1BC-B4A8-4349-86DD-304A57B951C5}" srcId="{57A6F386-289C-4AD1-B640-B7B7FB9F79D7}" destId="{13FA85B5-E415-477C-98A8-0AB4F488451F}" srcOrd="2" destOrd="0" parTransId="{12DAC500-214A-4A32-93FD-AA1806DFDDFB}" sibTransId="{E282E8ED-7B78-4144-95A6-26EFBDD4F4FC}"/>
    <dgm:cxn modelId="{75BF1EBF-0CA7-464A-BC39-6E7D4BE85FBB}" type="presOf" srcId="{B42D7964-35C9-4ABD-8054-31CB4DE05CF5}" destId="{4046C513-DC8D-471F-8158-37F0B39DEF25}" srcOrd="0" destOrd="0" presId="urn:microsoft.com/office/officeart/2018/5/layout/IconCircleLabelList"/>
    <dgm:cxn modelId="{590EE1EC-3C0D-4135-93DC-F86277EABA67}" srcId="{57A6F386-289C-4AD1-B640-B7B7FB9F79D7}" destId="{D6BBBB00-FB30-4B28-A2F5-6F96D7807175}" srcOrd="0" destOrd="0" parTransId="{CB1280B8-2C02-45B0-90D8-F1FC91BE01D8}" sibTransId="{86938534-80E4-4712-BB3B-6AA263065AC7}"/>
    <dgm:cxn modelId="{2FF84AEE-EC60-4806-B52D-90CC3DB03796}" srcId="{57A6F386-289C-4AD1-B640-B7B7FB9F79D7}" destId="{2A341E76-5457-497F-BC06-458AF803EFAE}" srcOrd="3" destOrd="0" parTransId="{FD011974-8D82-4BD6-89AA-E75AC36B48E1}" sibTransId="{3C7E55D7-6828-459F-A29A-DEF3E4249C32}"/>
    <dgm:cxn modelId="{FF51ADAA-3205-437A-94C0-58986F1BC9E0}" type="presParOf" srcId="{2FA54264-5CA3-4936-8695-4977CFAC5D0C}" destId="{23F4F0B7-99B5-422E-BE24-9F6DAAE8BFAF}" srcOrd="0" destOrd="0" presId="urn:microsoft.com/office/officeart/2018/5/layout/IconCircleLabelList"/>
    <dgm:cxn modelId="{B5CA1643-EFFB-4CF3-AEAC-2721D7A88883}" type="presParOf" srcId="{23F4F0B7-99B5-422E-BE24-9F6DAAE8BFAF}" destId="{9D018013-55F6-4F17-BAC7-407F8BB32570}" srcOrd="0" destOrd="0" presId="urn:microsoft.com/office/officeart/2018/5/layout/IconCircleLabelList"/>
    <dgm:cxn modelId="{6F41689D-4B27-4146-9E7E-6422532AD87A}" type="presParOf" srcId="{23F4F0B7-99B5-422E-BE24-9F6DAAE8BFAF}" destId="{4B465363-5351-4333-810E-C239AC6EDC0E}" srcOrd="1" destOrd="0" presId="urn:microsoft.com/office/officeart/2018/5/layout/IconCircleLabelList"/>
    <dgm:cxn modelId="{EBAF30D6-9665-4E01-95EC-64C3D135EDBC}" type="presParOf" srcId="{23F4F0B7-99B5-422E-BE24-9F6DAAE8BFAF}" destId="{93381388-F599-45DD-AC41-C88FBC22E9B8}" srcOrd="2" destOrd="0" presId="urn:microsoft.com/office/officeart/2018/5/layout/IconCircleLabelList"/>
    <dgm:cxn modelId="{3307931E-BA50-4499-8D66-ED5E9CB50292}" type="presParOf" srcId="{23F4F0B7-99B5-422E-BE24-9F6DAAE8BFAF}" destId="{B6BBD2BE-60B6-4D14-AB86-06E09DA4BFEE}" srcOrd="3" destOrd="0" presId="urn:microsoft.com/office/officeart/2018/5/layout/IconCircleLabelList"/>
    <dgm:cxn modelId="{C0E50FD4-7CA0-4442-AF58-4AADC76A518B}" type="presParOf" srcId="{2FA54264-5CA3-4936-8695-4977CFAC5D0C}" destId="{70265933-C2A7-42EC-8EA0-0D8FFB7A8625}" srcOrd="1" destOrd="0" presId="urn:microsoft.com/office/officeart/2018/5/layout/IconCircleLabelList"/>
    <dgm:cxn modelId="{368F5248-9ECA-4BFE-8781-7BDB7D820415}" type="presParOf" srcId="{2FA54264-5CA3-4936-8695-4977CFAC5D0C}" destId="{0F68064E-6FF0-4EB6-A939-FE364B781AAC}" srcOrd="2" destOrd="0" presId="urn:microsoft.com/office/officeart/2018/5/layout/IconCircleLabelList"/>
    <dgm:cxn modelId="{958D7A5A-AA06-4969-80BD-0D8B0C688954}" type="presParOf" srcId="{0F68064E-6FF0-4EB6-A939-FE364B781AAC}" destId="{A401EE3F-DF4A-41A0-9C37-0DC3C3C4AD63}" srcOrd="0" destOrd="0" presId="urn:microsoft.com/office/officeart/2018/5/layout/IconCircleLabelList"/>
    <dgm:cxn modelId="{41CB821F-1C57-464C-B077-1CEBC078C843}" type="presParOf" srcId="{0F68064E-6FF0-4EB6-A939-FE364B781AAC}" destId="{7D867CC6-2C50-4133-8DB9-442B11876E01}" srcOrd="1" destOrd="0" presId="urn:microsoft.com/office/officeart/2018/5/layout/IconCircleLabelList"/>
    <dgm:cxn modelId="{6D02E8C0-6297-4774-92A1-69446B1EA3D0}" type="presParOf" srcId="{0F68064E-6FF0-4EB6-A939-FE364B781AAC}" destId="{7B77DB4A-733D-4530-83EF-7E2C298577FC}" srcOrd="2" destOrd="0" presId="urn:microsoft.com/office/officeart/2018/5/layout/IconCircleLabelList"/>
    <dgm:cxn modelId="{0E606481-5630-4EC6-AB68-56756CCD986F}" type="presParOf" srcId="{0F68064E-6FF0-4EB6-A939-FE364B781AAC}" destId="{E6D800D7-93FD-4ED7-A522-1385241309BE}" srcOrd="3" destOrd="0" presId="urn:microsoft.com/office/officeart/2018/5/layout/IconCircleLabelList"/>
    <dgm:cxn modelId="{362D719F-518C-4468-A9F6-A4E180B1DEAE}" type="presParOf" srcId="{2FA54264-5CA3-4936-8695-4977CFAC5D0C}" destId="{4D5C1A2E-8E71-4EF8-AAB5-11D3DBE40DF2}" srcOrd="3" destOrd="0" presId="urn:microsoft.com/office/officeart/2018/5/layout/IconCircleLabelList"/>
    <dgm:cxn modelId="{A7EC7964-6C69-4E82-A485-8F6CD4565048}" type="presParOf" srcId="{2FA54264-5CA3-4936-8695-4977CFAC5D0C}" destId="{BDDC603C-8F13-401C-BB91-CD2F3AF3BE1E}" srcOrd="4" destOrd="0" presId="urn:microsoft.com/office/officeart/2018/5/layout/IconCircleLabelList"/>
    <dgm:cxn modelId="{7176ADC2-354C-4F98-8483-13A1ED492D4C}" type="presParOf" srcId="{BDDC603C-8F13-401C-BB91-CD2F3AF3BE1E}" destId="{0A58DAC6-0745-41E7-9C3B-0BC2B2BCEFB7}" srcOrd="0" destOrd="0" presId="urn:microsoft.com/office/officeart/2018/5/layout/IconCircleLabelList"/>
    <dgm:cxn modelId="{6C2C6F82-49B1-42B7-BE9C-3F192FC4B4A0}" type="presParOf" srcId="{BDDC603C-8F13-401C-BB91-CD2F3AF3BE1E}" destId="{A859303B-C790-4F78-9FD5-DF4450DED7AC}" srcOrd="1" destOrd="0" presId="urn:microsoft.com/office/officeart/2018/5/layout/IconCircleLabelList"/>
    <dgm:cxn modelId="{F860999A-E924-44D7-959C-FBA3C48E1E1B}" type="presParOf" srcId="{BDDC603C-8F13-401C-BB91-CD2F3AF3BE1E}" destId="{663729CE-B291-4769-B9F5-68E792AB2C70}" srcOrd="2" destOrd="0" presId="urn:microsoft.com/office/officeart/2018/5/layout/IconCircleLabelList"/>
    <dgm:cxn modelId="{B6AB80ED-F2CF-4F69-99F2-7C8125C16BF5}" type="presParOf" srcId="{BDDC603C-8F13-401C-BB91-CD2F3AF3BE1E}" destId="{4D378418-4DE6-418D-825C-05A79786913C}" srcOrd="3" destOrd="0" presId="urn:microsoft.com/office/officeart/2018/5/layout/IconCircleLabelList"/>
    <dgm:cxn modelId="{2B791CCB-F4E3-4CE4-B1C5-402816CBF7EF}" type="presParOf" srcId="{2FA54264-5CA3-4936-8695-4977CFAC5D0C}" destId="{93CA54DB-A1AD-4908-A07B-FFE37D1447A0}" srcOrd="5" destOrd="0" presId="urn:microsoft.com/office/officeart/2018/5/layout/IconCircleLabelList"/>
    <dgm:cxn modelId="{20B829A5-9ED1-47F3-9B28-D2ED2266BAF7}" type="presParOf" srcId="{2FA54264-5CA3-4936-8695-4977CFAC5D0C}" destId="{91AD18FE-0D11-4B02-AB86-0C3534FC7FD1}" srcOrd="6" destOrd="0" presId="urn:microsoft.com/office/officeart/2018/5/layout/IconCircleLabelList"/>
    <dgm:cxn modelId="{AE858DA5-E7ED-48B5-90BC-756B9DF5AC64}" type="presParOf" srcId="{91AD18FE-0D11-4B02-AB86-0C3534FC7FD1}" destId="{08F349A5-E8F8-4B2E-A060-00B4B5F2A836}" srcOrd="0" destOrd="0" presId="urn:microsoft.com/office/officeart/2018/5/layout/IconCircleLabelList"/>
    <dgm:cxn modelId="{2655B46C-7C0C-45DE-94AC-AD82F5ECD4B8}" type="presParOf" srcId="{91AD18FE-0D11-4B02-AB86-0C3534FC7FD1}" destId="{96A9D032-2569-4F2A-AA55-18D3657638C3}" srcOrd="1" destOrd="0" presId="urn:microsoft.com/office/officeart/2018/5/layout/IconCircleLabelList"/>
    <dgm:cxn modelId="{7B01E0F7-BEDB-4B1D-98EB-1BA37E33DF5B}" type="presParOf" srcId="{91AD18FE-0D11-4B02-AB86-0C3534FC7FD1}" destId="{7ADC3A97-A419-4F56-AD27-A5532D220D24}" srcOrd="2" destOrd="0" presId="urn:microsoft.com/office/officeart/2018/5/layout/IconCircleLabelList"/>
    <dgm:cxn modelId="{A7C60C7D-4727-4676-8F16-9BC1E0AD3602}" type="presParOf" srcId="{91AD18FE-0D11-4B02-AB86-0C3534FC7FD1}" destId="{584169F9-8C53-4B87-94ED-31741FF88BB5}" srcOrd="3" destOrd="0" presId="urn:microsoft.com/office/officeart/2018/5/layout/IconCircleLabelList"/>
    <dgm:cxn modelId="{2BFAAE17-B9D2-40C5-A12C-C4E275A7110A}" type="presParOf" srcId="{2FA54264-5CA3-4936-8695-4977CFAC5D0C}" destId="{E8817DBE-88C9-45DB-8DA7-470CCF22B0F6}" srcOrd="7" destOrd="0" presId="urn:microsoft.com/office/officeart/2018/5/layout/IconCircleLabelList"/>
    <dgm:cxn modelId="{22668020-BAC2-4248-9CD5-73689C297A5A}" type="presParOf" srcId="{2FA54264-5CA3-4936-8695-4977CFAC5D0C}" destId="{AB122D5E-6F94-4DF9-AE9E-71535FA7B3D6}" srcOrd="8" destOrd="0" presId="urn:microsoft.com/office/officeart/2018/5/layout/IconCircleLabelList"/>
    <dgm:cxn modelId="{D979A12E-B1D9-4AD6-997A-71A4D3B06388}" type="presParOf" srcId="{AB122D5E-6F94-4DF9-AE9E-71535FA7B3D6}" destId="{C5874C7E-0E1B-4096-9E75-7C4DF13D6348}" srcOrd="0" destOrd="0" presId="urn:microsoft.com/office/officeart/2018/5/layout/IconCircleLabelList"/>
    <dgm:cxn modelId="{3C0AFBEB-6D20-40D9-8CAF-9CEB4AF9ECA8}" type="presParOf" srcId="{AB122D5E-6F94-4DF9-AE9E-71535FA7B3D6}" destId="{C6038698-A075-47B6-AAF2-128ED35008D0}" srcOrd="1" destOrd="0" presId="urn:microsoft.com/office/officeart/2018/5/layout/IconCircleLabelList"/>
    <dgm:cxn modelId="{B1CE8708-4728-4B18-B59D-4304A0AA9851}" type="presParOf" srcId="{AB122D5E-6F94-4DF9-AE9E-71535FA7B3D6}" destId="{06A2E1CE-5AA7-4E23-87C8-935F6AFBC8FE}" srcOrd="2" destOrd="0" presId="urn:microsoft.com/office/officeart/2018/5/layout/IconCircleLabelList"/>
    <dgm:cxn modelId="{DDD85A51-E0DA-45EB-9F7D-331FD1D3853D}" type="presParOf" srcId="{AB122D5E-6F94-4DF9-AE9E-71535FA7B3D6}" destId="{4046C513-DC8D-471F-8158-37F0B39DEF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1F46D-0C69-4067-8A11-5FAE45547F5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AE041A-C1A3-428D-86CB-768D002EC81A}">
      <dgm:prSet/>
      <dgm:spPr/>
      <dgm:t>
        <a:bodyPr/>
        <a:lstStyle/>
        <a:p>
          <a:r>
            <a:rPr lang="en-US"/>
            <a:t>Online Booking Data for the period of Aug, 2016 to Dec, 2016</a:t>
          </a:r>
        </a:p>
      </dgm:t>
    </dgm:pt>
    <dgm:pt modelId="{9BD50500-48AF-465A-86EA-FA9452D27170}" type="parTrans" cxnId="{8A9A4998-E69C-4CF1-8867-34B034B8D9F9}">
      <dgm:prSet/>
      <dgm:spPr/>
      <dgm:t>
        <a:bodyPr/>
        <a:lstStyle/>
        <a:p>
          <a:endParaRPr lang="en-US"/>
        </a:p>
      </dgm:t>
    </dgm:pt>
    <dgm:pt modelId="{E5468925-DF8B-4941-8E7F-9B51AC00DB37}" type="sibTrans" cxnId="{8A9A4998-E69C-4CF1-8867-34B034B8D9F9}">
      <dgm:prSet/>
      <dgm:spPr/>
      <dgm:t>
        <a:bodyPr/>
        <a:lstStyle/>
        <a:p>
          <a:endParaRPr lang="en-US"/>
        </a:p>
      </dgm:t>
    </dgm:pt>
    <dgm:pt modelId="{CBB8F515-243B-46B3-96CD-3BE546DAED49}">
      <dgm:prSet/>
      <dgm:spPr/>
      <dgm:t>
        <a:bodyPr/>
        <a:lstStyle/>
        <a:p>
          <a:r>
            <a:rPr lang="en-US"/>
            <a:t>Total No of records: 49061 (total bookings)</a:t>
          </a:r>
        </a:p>
      </dgm:t>
    </dgm:pt>
    <dgm:pt modelId="{04C10AA2-8A68-4995-9898-E3388CEB94DA}" type="parTrans" cxnId="{F21E1AD9-7CBA-4382-9D05-B56A8EC68704}">
      <dgm:prSet/>
      <dgm:spPr/>
      <dgm:t>
        <a:bodyPr/>
        <a:lstStyle/>
        <a:p>
          <a:endParaRPr lang="en-US"/>
        </a:p>
      </dgm:t>
    </dgm:pt>
    <dgm:pt modelId="{ECF8496B-4AD1-467F-97B0-B0852C5C3C1A}" type="sibTrans" cxnId="{F21E1AD9-7CBA-4382-9D05-B56A8EC68704}">
      <dgm:prSet/>
      <dgm:spPr/>
      <dgm:t>
        <a:bodyPr/>
        <a:lstStyle/>
        <a:p>
          <a:endParaRPr lang="en-US"/>
        </a:p>
      </dgm:t>
    </dgm:pt>
    <dgm:pt modelId="{418E498C-9EC1-4F6C-9267-7FE1221AA9DD}">
      <dgm:prSet/>
      <dgm:spPr/>
      <dgm:t>
        <a:bodyPr/>
        <a:lstStyle/>
        <a:p>
          <a:r>
            <a:rPr lang="en-US"/>
            <a:t>5 dummy city: A,B,C,D, and E</a:t>
          </a:r>
        </a:p>
      </dgm:t>
    </dgm:pt>
    <dgm:pt modelId="{10E17735-A98D-44EC-8EEB-6A2F9CA741C0}" type="parTrans" cxnId="{CBE31649-79A2-42D2-A88F-76AD9040FAE5}">
      <dgm:prSet/>
      <dgm:spPr/>
      <dgm:t>
        <a:bodyPr/>
        <a:lstStyle/>
        <a:p>
          <a:endParaRPr lang="en-US"/>
        </a:p>
      </dgm:t>
    </dgm:pt>
    <dgm:pt modelId="{0D0BB25F-24D3-4CBE-B59E-E99C23E9A45E}" type="sibTrans" cxnId="{CBE31649-79A2-42D2-A88F-76AD9040FAE5}">
      <dgm:prSet/>
      <dgm:spPr/>
      <dgm:t>
        <a:bodyPr/>
        <a:lstStyle/>
        <a:p>
          <a:endParaRPr lang="en-US"/>
        </a:p>
      </dgm:t>
    </dgm:pt>
    <dgm:pt modelId="{899A23D9-DD3E-47A2-A422-662BCE2F1413}">
      <dgm:prSet/>
      <dgm:spPr/>
      <dgm:t>
        <a:bodyPr/>
        <a:lstStyle/>
        <a:p>
          <a:r>
            <a:rPr lang="en-US"/>
            <a:t>Fields/Variables: </a:t>
          </a:r>
        </a:p>
      </dgm:t>
    </dgm:pt>
    <dgm:pt modelId="{DD9AB661-8D8A-4A5D-BDA2-794CF417A591}" type="parTrans" cxnId="{5E2460A2-52FD-47DF-88D1-67ABB517BB46}">
      <dgm:prSet/>
      <dgm:spPr/>
      <dgm:t>
        <a:bodyPr/>
        <a:lstStyle/>
        <a:p>
          <a:endParaRPr lang="en-US"/>
        </a:p>
      </dgm:t>
    </dgm:pt>
    <dgm:pt modelId="{A90024D3-9456-4AE8-9955-098E8EED9D4A}" type="sibTrans" cxnId="{5E2460A2-52FD-47DF-88D1-67ABB517BB46}">
      <dgm:prSet/>
      <dgm:spPr/>
      <dgm:t>
        <a:bodyPr/>
        <a:lstStyle/>
        <a:p>
          <a:endParaRPr lang="en-US"/>
        </a:p>
      </dgm:t>
    </dgm:pt>
    <dgm:pt modelId="{5470B993-6952-4831-BDFC-070C29203E06}">
      <dgm:prSet/>
      <dgm:spPr/>
      <dgm:t>
        <a:bodyPr/>
        <a:lstStyle/>
        <a:p>
          <a:r>
            <a:rPr lang="en-US" b="0" i="0"/>
            <a:t>ADR_USD</a:t>
          </a:r>
          <a:r>
            <a:rPr lang="en-US"/>
            <a:t> </a:t>
          </a:r>
        </a:p>
      </dgm:t>
    </dgm:pt>
    <dgm:pt modelId="{5A551C43-BCD6-4063-803A-8D3D2C2927D9}" type="parTrans" cxnId="{94CA07FC-212B-43F3-9AA2-C026A9E5D2EA}">
      <dgm:prSet/>
      <dgm:spPr/>
      <dgm:t>
        <a:bodyPr/>
        <a:lstStyle/>
        <a:p>
          <a:endParaRPr lang="en-US"/>
        </a:p>
      </dgm:t>
    </dgm:pt>
    <dgm:pt modelId="{6404CB20-0206-4A25-A77E-43A32384E606}" type="sibTrans" cxnId="{94CA07FC-212B-43F3-9AA2-C026A9E5D2EA}">
      <dgm:prSet/>
      <dgm:spPr/>
      <dgm:t>
        <a:bodyPr/>
        <a:lstStyle/>
        <a:p>
          <a:endParaRPr lang="en-US"/>
        </a:p>
      </dgm:t>
    </dgm:pt>
    <dgm:pt modelId="{CA55C525-214A-429E-89F2-E5D186F0CB9B}">
      <dgm:prSet/>
      <dgm:spPr/>
      <dgm:t>
        <a:bodyPr/>
        <a:lstStyle/>
        <a:p>
          <a:r>
            <a:rPr lang="en-US" b="0" i="0"/>
            <a:t>hotel_id</a:t>
          </a:r>
          <a:r>
            <a:rPr lang="en-US"/>
            <a:t> </a:t>
          </a:r>
        </a:p>
      </dgm:t>
    </dgm:pt>
    <dgm:pt modelId="{6466B66D-04F7-48C0-998D-140A535987FC}" type="parTrans" cxnId="{4EE35F07-9266-482E-A996-D70CB5FAA29B}">
      <dgm:prSet/>
      <dgm:spPr/>
      <dgm:t>
        <a:bodyPr/>
        <a:lstStyle/>
        <a:p>
          <a:endParaRPr lang="en-US"/>
        </a:p>
      </dgm:t>
    </dgm:pt>
    <dgm:pt modelId="{1D7FE643-4673-45FF-8959-66A74E845BEE}" type="sibTrans" cxnId="{4EE35F07-9266-482E-A996-D70CB5FAA29B}">
      <dgm:prSet/>
      <dgm:spPr/>
      <dgm:t>
        <a:bodyPr/>
        <a:lstStyle/>
        <a:p>
          <a:endParaRPr lang="en-US"/>
        </a:p>
      </dgm:t>
    </dgm:pt>
    <dgm:pt modelId="{03C3D72B-F984-4783-8F8B-29352F0DF2C5}">
      <dgm:prSet/>
      <dgm:spPr/>
      <dgm:t>
        <a:bodyPr/>
        <a:lstStyle/>
        <a:p>
          <a:r>
            <a:rPr lang="en-US" b="0" i="0"/>
            <a:t>city_id</a:t>
          </a:r>
          <a:r>
            <a:rPr lang="en-US"/>
            <a:t> </a:t>
          </a:r>
        </a:p>
      </dgm:t>
    </dgm:pt>
    <dgm:pt modelId="{64468ABF-5761-48D2-BEA4-D4EE0F8C7676}" type="parTrans" cxnId="{DAF0C1F4-D577-4498-B53A-ED93256BC280}">
      <dgm:prSet/>
      <dgm:spPr/>
      <dgm:t>
        <a:bodyPr/>
        <a:lstStyle/>
        <a:p>
          <a:endParaRPr lang="en-US"/>
        </a:p>
      </dgm:t>
    </dgm:pt>
    <dgm:pt modelId="{33688BA8-BDE9-4639-A92A-697AFA9DE6C8}" type="sibTrans" cxnId="{DAF0C1F4-D577-4498-B53A-ED93256BC280}">
      <dgm:prSet/>
      <dgm:spPr/>
      <dgm:t>
        <a:bodyPr/>
        <a:lstStyle/>
        <a:p>
          <a:endParaRPr lang="en-US"/>
        </a:p>
      </dgm:t>
    </dgm:pt>
    <dgm:pt modelId="{C5297370-E36E-4511-8B04-8A8080D95B15}">
      <dgm:prSet/>
      <dgm:spPr/>
      <dgm:t>
        <a:bodyPr/>
        <a:lstStyle/>
        <a:p>
          <a:r>
            <a:rPr lang="en-US" b="0" i="0"/>
            <a:t>star_rating</a:t>
          </a:r>
          <a:r>
            <a:rPr lang="en-US"/>
            <a:t> </a:t>
          </a:r>
        </a:p>
      </dgm:t>
    </dgm:pt>
    <dgm:pt modelId="{0720E167-DA04-455E-8407-437CCF534CA8}" type="parTrans" cxnId="{720CB770-974B-4255-A68C-76F3B4803011}">
      <dgm:prSet/>
      <dgm:spPr/>
      <dgm:t>
        <a:bodyPr/>
        <a:lstStyle/>
        <a:p>
          <a:endParaRPr lang="en-US"/>
        </a:p>
      </dgm:t>
    </dgm:pt>
    <dgm:pt modelId="{2E1D6BCE-2CB3-491D-BF89-9613D04A69A9}" type="sibTrans" cxnId="{720CB770-974B-4255-A68C-76F3B4803011}">
      <dgm:prSet/>
      <dgm:spPr/>
      <dgm:t>
        <a:bodyPr/>
        <a:lstStyle/>
        <a:p>
          <a:endParaRPr lang="en-US"/>
        </a:p>
      </dgm:t>
    </dgm:pt>
    <dgm:pt modelId="{DE02D57C-CC87-479A-8806-EC9E494A6DC1}">
      <dgm:prSet/>
      <dgm:spPr/>
      <dgm:t>
        <a:bodyPr/>
        <a:lstStyle/>
        <a:p>
          <a:r>
            <a:rPr lang="en-US" b="0" i="0"/>
            <a:t>accommodation_type_name</a:t>
          </a:r>
          <a:r>
            <a:rPr lang="en-US"/>
            <a:t> </a:t>
          </a:r>
        </a:p>
      </dgm:t>
    </dgm:pt>
    <dgm:pt modelId="{A22D1418-ECC4-4D4E-949A-8D0C5541E522}" type="parTrans" cxnId="{1592CBEF-535D-4435-B693-7F9A33E433B1}">
      <dgm:prSet/>
      <dgm:spPr/>
      <dgm:t>
        <a:bodyPr/>
        <a:lstStyle/>
        <a:p>
          <a:endParaRPr lang="en-US"/>
        </a:p>
      </dgm:t>
    </dgm:pt>
    <dgm:pt modelId="{8B7C3F38-C5FB-4C86-8A1C-D7ACE06D3555}" type="sibTrans" cxnId="{1592CBEF-535D-4435-B693-7F9A33E433B1}">
      <dgm:prSet/>
      <dgm:spPr/>
      <dgm:t>
        <a:bodyPr/>
        <a:lstStyle/>
        <a:p>
          <a:endParaRPr lang="en-US"/>
        </a:p>
      </dgm:t>
    </dgm:pt>
    <dgm:pt modelId="{F7447688-FE1C-4250-A1A7-42BD9C7D0E81}">
      <dgm:prSet/>
      <dgm:spPr/>
      <dgm:t>
        <a:bodyPr/>
        <a:lstStyle/>
        <a:p>
          <a:r>
            <a:rPr lang="en-US" b="0" i="0"/>
            <a:t>chain_hotel</a:t>
          </a:r>
          <a:r>
            <a:rPr lang="en-US"/>
            <a:t> </a:t>
          </a:r>
        </a:p>
      </dgm:t>
    </dgm:pt>
    <dgm:pt modelId="{535473BB-CA19-4DD7-8BD3-C8D9BD23625B}" type="parTrans" cxnId="{C053F2A6-78CA-4703-903C-D6AE4B7873B2}">
      <dgm:prSet/>
      <dgm:spPr/>
      <dgm:t>
        <a:bodyPr/>
        <a:lstStyle/>
        <a:p>
          <a:endParaRPr lang="en-US"/>
        </a:p>
      </dgm:t>
    </dgm:pt>
    <dgm:pt modelId="{F80EA4EE-08AE-44CD-98FA-A6C8BA3C948C}" type="sibTrans" cxnId="{C053F2A6-78CA-4703-903C-D6AE4B7873B2}">
      <dgm:prSet/>
      <dgm:spPr/>
      <dgm:t>
        <a:bodyPr/>
        <a:lstStyle/>
        <a:p>
          <a:endParaRPr lang="en-US"/>
        </a:p>
      </dgm:t>
    </dgm:pt>
    <dgm:pt modelId="{A8FB5309-DFE8-45FC-9E32-2A193C9AC6FA}">
      <dgm:prSet/>
      <dgm:spPr/>
      <dgm:t>
        <a:bodyPr/>
        <a:lstStyle/>
        <a:p>
          <a:r>
            <a:rPr lang="en-US" b="0" i="0"/>
            <a:t>booking_date</a:t>
          </a:r>
          <a:r>
            <a:rPr lang="en-US"/>
            <a:t> </a:t>
          </a:r>
        </a:p>
      </dgm:t>
    </dgm:pt>
    <dgm:pt modelId="{11188334-0702-4CDA-906E-A8A6DF63E820}" type="parTrans" cxnId="{E90939A8-B616-41A5-86F1-A6575AD4290E}">
      <dgm:prSet/>
      <dgm:spPr/>
      <dgm:t>
        <a:bodyPr/>
        <a:lstStyle/>
        <a:p>
          <a:endParaRPr lang="en-US"/>
        </a:p>
      </dgm:t>
    </dgm:pt>
    <dgm:pt modelId="{F57C8081-9EB2-4386-87CF-FBFEAC1DBF98}" type="sibTrans" cxnId="{E90939A8-B616-41A5-86F1-A6575AD4290E}">
      <dgm:prSet/>
      <dgm:spPr/>
      <dgm:t>
        <a:bodyPr/>
        <a:lstStyle/>
        <a:p>
          <a:endParaRPr lang="en-US"/>
        </a:p>
      </dgm:t>
    </dgm:pt>
    <dgm:pt modelId="{007A9F75-EACA-43A7-9555-18D6EFEAA9FA}">
      <dgm:prSet/>
      <dgm:spPr/>
      <dgm:t>
        <a:bodyPr/>
        <a:lstStyle/>
        <a:p>
          <a:r>
            <a:rPr lang="en-US" b="0" i="0"/>
            <a:t>checkin_date</a:t>
          </a:r>
          <a:r>
            <a:rPr lang="en-US"/>
            <a:t> </a:t>
          </a:r>
        </a:p>
      </dgm:t>
    </dgm:pt>
    <dgm:pt modelId="{137C1D90-E08C-4B05-887F-BC33D9028AD2}" type="parTrans" cxnId="{C2FE66CC-D7D4-4CD5-ABFB-1E0FE077FFBF}">
      <dgm:prSet/>
      <dgm:spPr/>
      <dgm:t>
        <a:bodyPr/>
        <a:lstStyle/>
        <a:p>
          <a:endParaRPr lang="en-US"/>
        </a:p>
      </dgm:t>
    </dgm:pt>
    <dgm:pt modelId="{676B67FF-0DEC-4544-AA19-BBC7257A300A}" type="sibTrans" cxnId="{C2FE66CC-D7D4-4CD5-ABFB-1E0FE077FFBF}">
      <dgm:prSet/>
      <dgm:spPr/>
      <dgm:t>
        <a:bodyPr/>
        <a:lstStyle/>
        <a:p>
          <a:endParaRPr lang="en-US"/>
        </a:p>
      </dgm:t>
    </dgm:pt>
    <dgm:pt modelId="{FC504CBF-17ED-4A8E-8FB5-761E16917A9B}">
      <dgm:prSet/>
      <dgm:spPr/>
      <dgm:t>
        <a:bodyPr/>
        <a:lstStyle/>
        <a:p>
          <a:r>
            <a:rPr lang="en-US" b="0" i="0"/>
            <a:t>checkout_date</a:t>
          </a:r>
          <a:r>
            <a:rPr lang="en-US"/>
            <a:t> </a:t>
          </a:r>
        </a:p>
      </dgm:t>
    </dgm:pt>
    <dgm:pt modelId="{A81839DA-BA75-458B-97EE-F53C8CA5ED11}" type="parTrans" cxnId="{992DE0BF-9376-435A-9301-DDFA2975F906}">
      <dgm:prSet/>
      <dgm:spPr/>
      <dgm:t>
        <a:bodyPr/>
        <a:lstStyle/>
        <a:p>
          <a:endParaRPr lang="en-US"/>
        </a:p>
      </dgm:t>
    </dgm:pt>
    <dgm:pt modelId="{F8084B0C-A976-4376-B5C6-5B979D59F6FD}" type="sibTrans" cxnId="{992DE0BF-9376-435A-9301-DDFA2975F906}">
      <dgm:prSet/>
      <dgm:spPr/>
      <dgm:t>
        <a:bodyPr/>
        <a:lstStyle/>
        <a:p>
          <a:endParaRPr lang="en-US"/>
        </a:p>
      </dgm:t>
    </dgm:pt>
    <dgm:pt modelId="{53483AEB-2809-4ECA-B947-4923D2088FCD}">
      <dgm:prSet/>
      <dgm:spPr/>
      <dgm:t>
        <a:bodyPr/>
        <a:lstStyle/>
        <a:p>
          <a:r>
            <a:rPr lang="en-US"/>
            <a:t>Task: Analyzing data and suggesting data driven recommendations</a:t>
          </a:r>
        </a:p>
      </dgm:t>
    </dgm:pt>
    <dgm:pt modelId="{44AF8D54-26A6-4833-91BA-10A7EF554521}" type="parTrans" cxnId="{3BEF7031-7297-4988-AD21-C24E25FA39DD}">
      <dgm:prSet/>
      <dgm:spPr/>
      <dgm:t>
        <a:bodyPr/>
        <a:lstStyle/>
        <a:p>
          <a:endParaRPr lang="en-US"/>
        </a:p>
      </dgm:t>
    </dgm:pt>
    <dgm:pt modelId="{E6B8E978-31EA-49F0-AC7F-9F0544DA3B79}" type="sibTrans" cxnId="{3BEF7031-7297-4988-AD21-C24E25FA39DD}">
      <dgm:prSet/>
      <dgm:spPr/>
      <dgm:t>
        <a:bodyPr/>
        <a:lstStyle/>
        <a:p>
          <a:endParaRPr lang="en-US"/>
        </a:p>
      </dgm:t>
    </dgm:pt>
    <dgm:pt modelId="{5009C526-063A-4CFF-B3CB-7B09EA9D27EA}" type="pres">
      <dgm:prSet presAssocID="{05A1F46D-0C69-4067-8A11-5FAE45547F52}" presName="linear" presStyleCnt="0">
        <dgm:presLayoutVars>
          <dgm:dir/>
          <dgm:animLvl val="lvl"/>
          <dgm:resizeHandles val="exact"/>
        </dgm:presLayoutVars>
      </dgm:prSet>
      <dgm:spPr/>
    </dgm:pt>
    <dgm:pt modelId="{0E45560F-CAC8-471E-8586-5203ABDC3678}" type="pres">
      <dgm:prSet presAssocID="{2EAE041A-C1A3-428D-86CB-768D002EC81A}" presName="parentLin" presStyleCnt="0"/>
      <dgm:spPr/>
    </dgm:pt>
    <dgm:pt modelId="{15A24F79-1E5C-4131-9807-C575F77BB8A6}" type="pres">
      <dgm:prSet presAssocID="{2EAE041A-C1A3-428D-86CB-768D002EC81A}" presName="parentLeftMargin" presStyleLbl="node1" presStyleIdx="0" presStyleCnt="5"/>
      <dgm:spPr/>
    </dgm:pt>
    <dgm:pt modelId="{79376B3A-CC19-4B93-9588-8EE0BC38CA05}" type="pres">
      <dgm:prSet presAssocID="{2EAE041A-C1A3-428D-86CB-768D002EC8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78D2CE-6EB2-44FD-99DC-1D59D4D3E2CD}" type="pres">
      <dgm:prSet presAssocID="{2EAE041A-C1A3-428D-86CB-768D002EC81A}" presName="negativeSpace" presStyleCnt="0"/>
      <dgm:spPr/>
    </dgm:pt>
    <dgm:pt modelId="{537257DB-AFAC-460F-BA34-C1F2A7C5A3AC}" type="pres">
      <dgm:prSet presAssocID="{2EAE041A-C1A3-428D-86CB-768D002EC81A}" presName="childText" presStyleLbl="conFgAcc1" presStyleIdx="0" presStyleCnt="5">
        <dgm:presLayoutVars>
          <dgm:bulletEnabled val="1"/>
        </dgm:presLayoutVars>
      </dgm:prSet>
      <dgm:spPr/>
    </dgm:pt>
    <dgm:pt modelId="{0A6A0203-87B2-44D1-B9F3-3C875BF6E227}" type="pres">
      <dgm:prSet presAssocID="{E5468925-DF8B-4941-8E7F-9B51AC00DB37}" presName="spaceBetweenRectangles" presStyleCnt="0"/>
      <dgm:spPr/>
    </dgm:pt>
    <dgm:pt modelId="{89FA643D-C019-4646-BD00-5B3D75DB17ED}" type="pres">
      <dgm:prSet presAssocID="{CBB8F515-243B-46B3-96CD-3BE546DAED49}" presName="parentLin" presStyleCnt="0"/>
      <dgm:spPr/>
    </dgm:pt>
    <dgm:pt modelId="{24A30C91-7E0D-476C-92C1-90E6E7D00439}" type="pres">
      <dgm:prSet presAssocID="{CBB8F515-243B-46B3-96CD-3BE546DAED49}" presName="parentLeftMargin" presStyleLbl="node1" presStyleIdx="0" presStyleCnt="5"/>
      <dgm:spPr/>
    </dgm:pt>
    <dgm:pt modelId="{A17F8865-354D-4B95-A3A3-56727B4069D9}" type="pres">
      <dgm:prSet presAssocID="{CBB8F515-243B-46B3-96CD-3BE546DAED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07E1FF-E3FE-43F1-86A6-7396F408A114}" type="pres">
      <dgm:prSet presAssocID="{CBB8F515-243B-46B3-96CD-3BE546DAED49}" presName="negativeSpace" presStyleCnt="0"/>
      <dgm:spPr/>
    </dgm:pt>
    <dgm:pt modelId="{B548F423-7972-4C36-B46B-0ADB2F9C8487}" type="pres">
      <dgm:prSet presAssocID="{CBB8F515-243B-46B3-96CD-3BE546DAED49}" presName="childText" presStyleLbl="conFgAcc1" presStyleIdx="1" presStyleCnt="5">
        <dgm:presLayoutVars>
          <dgm:bulletEnabled val="1"/>
        </dgm:presLayoutVars>
      </dgm:prSet>
      <dgm:spPr/>
    </dgm:pt>
    <dgm:pt modelId="{A36B14D5-4636-4583-BB37-76C3B1E0A855}" type="pres">
      <dgm:prSet presAssocID="{ECF8496B-4AD1-467F-97B0-B0852C5C3C1A}" presName="spaceBetweenRectangles" presStyleCnt="0"/>
      <dgm:spPr/>
    </dgm:pt>
    <dgm:pt modelId="{6E4CE0E3-C77D-499F-849F-AA139ACD8A53}" type="pres">
      <dgm:prSet presAssocID="{418E498C-9EC1-4F6C-9267-7FE1221AA9DD}" presName="parentLin" presStyleCnt="0"/>
      <dgm:spPr/>
    </dgm:pt>
    <dgm:pt modelId="{1F89E1DA-C656-47FD-91F6-B5782F779A25}" type="pres">
      <dgm:prSet presAssocID="{418E498C-9EC1-4F6C-9267-7FE1221AA9DD}" presName="parentLeftMargin" presStyleLbl="node1" presStyleIdx="1" presStyleCnt="5"/>
      <dgm:spPr/>
    </dgm:pt>
    <dgm:pt modelId="{0D884620-BE49-42DD-9A77-6FD8B7C147CE}" type="pres">
      <dgm:prSet presAssocID="{418E498C-9EC1-4F6C-9267-7FE1221AA9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FE22C7-E341-460C-9C5B-6EB213E223E8}" type="pres">
      <dgm:prSet presAssocID="{418E498C-9EC1-4F6C-9267-7FE1221AA9DD}" presName="negativeSpace" presStyleCnt="0"/>
      <dgm:spPr/>
    </dgm:pt>
    <dgm:pt modelId="{CF060006-4920-4791-BCB9-243C11BA79A2}" type="pres">
      <dgm:prSet presAssocID="{418E498C-9EC1-4F6C-9267-7FE1221AA9DD}" presName="childText" presStyleLbl="conFgAcc1" presStyleIdx="2" presStyleCnt="5">
        <dgm:presLayoutVars>
          <dgm:bulletEnabled val="1"/>
        </dgm:presLayoutVars>
      </dgm:prSet>
      <dgm:spPr/>
    </dgm:pt>
    <dgm:pt modelId="{F28B592D-CC95-403C-A99E-57B331324642}" type="pres">
      <dgm:prSet presAssocID="{0D0BB25F-24D3-4CBE-B59E-E99C23E9A45E}" presName="spaceBetweenRectangles" presStyleCnt="0"/>
      <dgm:spPr/>
    </dgm:pt>
    <dgm:pt modelId="{4DEB814B-3A13-4389-B4D6-A7E55505D3D9}" type="pres">
      <dgm:prSet presAssocID="{899A23D9-DD3E-47A2-A422-662BCE2F1413}" presName="parentLin" presStyleCnt="0"/>
      <dgm:spPr/>
    </dgm:pt>
    <dgm:pt modelId="{CD94822C-2B54-4D92-B4B5-EDC9C73AA856}" type="pres">
      <dgm:prSet presAssocID="{899A23D9-DD3E-47A2-A422-662BCE2F1413}" presName="parentLeftMargin" presStyleLbl="node1" presStyleIdx="2" presStyleCnt="5"/>
      <dgm:spPr/>
    </dgm:pt>
    <dgm:pt modelId="{FFA308A8-99EF-42A7-A7D7-CAA7B9893146}" type="pres">
      <dgm:prSet presAssocID="{899A23D9-DD3E-47A2-A422-662BCE2F14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70046A-F4E9-4FA6-B76D-28C18491CDB2}" type="pres">
      <dgm:prSet presAssocID="{899A23D9-DD3E-47A2-A422-662BCE2F1413}" presName="negativeSpace" presStyleCnt="0"/>
      <dgm:spPr/>
    </dgm:pt>
    <dgm:pt modelId="{69921C76-F6F9-4D6F-8926-7B752EECCE8D}" type="pres">
      <dgm:prSet presAssocID="{899A23D9-DD3E-47A2-A422-662BCE2F1413}" presName="childText" presStyleLbl="conFgAcc1" presStyleIdx="3" presStyleCnt="5">
        <dgm:presLayoutVars>
          <dgm:bulletEnabled val="1"/>
        </dgm:presLayoutVars>
      </dgm:prSet>
      <dgm:spPr/>
    </dgm:pt>
    <dgm:pt modelId="{40E69977-CD2A-4895-8D9A-E06B62B21983}" type="pres">
      <dgm:prSet presAssocID="{A90024D3-9456-4AE8-9955-098E8EED9D4A}" presName="spaceBetweenRectangles" presStyleCnt="0"/>
      <dgm:spPr/>
    </dgm:pt>
    <dgm:pt modelId="{8097F27F-5727-4A1E-B9B3-37F7C5EA49E7}" type="pres">
      <dgm:prSet presAssocID="{53483AEB-2809-4ECA-B947-4923D2088FCD}" presName="parentLin" presStyleCnt="0"/>
      <dgm:spPr/>
    </dgm:pt>
    <dgm:pt modelId="{38111F40-74BC-4376-A0CA-4FECEC8EA825}" type="pres">
      <dgm:prSet presAssocID="{53483AEB-2809-4ECA-B947-4923D2088FCD}" presName="parentLeftMargin" presStyleLbl="node1" presStyleIdx="3" presStyleCnt="5"/>
      <dgm:spPr/>
    </dgm:pt>
    <dgm:pt modelId="{C278FED9-6E62-4211-B919-2A5B4063126C}" type="pres">
      <dgm:prSet presAssocID="{53483AEB-2809-4ECA-B947-4923D2088F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D76413C-ECC8-4F1B-BE2E-CB5DA6F92B72}" type="pres">
      <dgm:prSet presAssocID="{53483AEB-2809-4ECA-B947-4923D2088FCD}" presName="negativeSpace" presStyleCnt="0"/>
      <dgm:spPr/>
    </dgm:pt>
    <dgm:pt modelId="{44B1EC12-EB9C-4C5F-8BD2-4EE99B08B45F}" type="pres">
      <dgm:prSet presAssocID="{53483AEB-2809-4ECA-B947-4923D2088FC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EE35F07-9266-482E-A996-D70CB5FAA29B}" srcId="{899A23D9-DD3E-47A2-A422-662BCE2F1413}" destId="{CA55C525-214A-429E-89F2-E5D186F0CB9B}" srcOrd="1" destOrd="0" parTransId="{6466B66D-04F7-48C0-998D-140A535987FC}" sibTransId="{1D7FE643-4673-45FF-8959-66A74E845BEE}"/>
    <dgm:cxn modelId="{9D6F9209-A076-4515-904B-7D9FF27E98FA}" type="presOf" srcId="{A8FB5309-DFE8-45FC-9E32-2A193C9AC6FA}" destId="{69921C76-F6F9-4D6F-8926-7B752EECCE8D}" srcOrd="0" destOrd="6" presId="urn:microsoft.com/office/officeart/2005/8/layout/list1"/>
    <dgm:cxn modelId="{14C3E60B-33FA-4DCA-AB56-0A3CFE6C1ED9}" type="presOf" srcId="{2EAE041A-C1A3-428D-86CB-768D002EC81A}" destId="{79376B3A-CC19-4B93-9588-8EE0BC38CA05}" srcOrd="1" destOrd="0" presId="urn:microsoft.com/office/officeart/2005/8/layout/list1"/>
    <dgm:cxn modelId="{B6F6C81D-0AE7-44CF-AA5A-6B70B695CD7F}" type="presOf" srcId="{F7447688-FE1C-4250-A1A7-42BD9C7D0E81}" destId="{69921C76-F6F9-4D6F-8926-7B752EECCE8D}" srcOrd="0" destOrd="5" presId="urn:microsoft.com/office/officeart/2005/8/layout/list1"/>
    <dgm:cxn modelId="{1B78A627-9B47-47DD-ADBE-F78EB1EE014C}" type="presOf" srcId="{DE02D57C-CC87-479A-8806-EC9E494A6DC1}" destId="{69921C76-F6F9-4D6F-8926-7B752EECCE8D}" srcOrd="0" destOrd="4" presId="urn:microsoft.com/office/officeart/2005/8/layout/list1"/>
    <dgm:cxn modelId="{3BEF7031-7297-4988-AD21-C24E25FA39DD}" srcId="{05A1F46D-0C69-4067-8A11-5FAE45547F52}" destId="{53483AEB-2809-4ECA-B947-4923D2088FCD}" srcOrd="4" destOrd="0" parTransId="{44AF8D54-26A6-4833-91BA-10A7EF554521}" sibTransId="{E6B8E978-31EA-49F0-AC7F-9F0544DA3B79}"/>
    <dgm:cxn modelId="{CBE31649-79A2-42D2-A88F-76AD9040FAE5}" srcId="{05A1F46D-0C69-4067-8A11-5FAE45547F52}" destId="{418E498C-9EC1-4F6C-9267-7FE1221AA9DD}" srcOrd="2" destOrd="0" parTransId="{10E17735-A98D-44EC-8EEB-6A2F9CA741C0}" sibTransId="{0D0BB25F-24D3-4CBE-B59E-E99C23E9A45E}"/>
    <dgm:cxn modelId="{7B363A50-BE1A-41E5-955B-8510C6B8B010}" type="presOf" srcId="{03C3D72B-F984-4783-8F8B-29352F0DF2C5}" destId="{69921C76-F6F9-4D6F-8926-7B752EECCE8D}" srcOrd="0" destOrd="2" presId="urn:microsoft.com/office/officeart/2005/8/layout/list1"/>
    <dgm:cxn modelId="{720CB770-974B-4255-A68C-76F3B4803011}" srcId="{899A23D9-DD3E-47A2-A422-662BCE2F1413}" destId="{C5297370-E36E-4511-8B04-8A8080D95B15}" srcOrd="3" destOrd="0" parTransId="{0720E167-DA04-455E-8407-437CCF534CA8}" sibTransId="{2E1D6BCE-2CB3-491D-BF89-9613D04A69A9}"/>
    <dgm:cxn modelId="{BD18A959-F304-4626-84B4-030872C00963}" type="presOf" srcId="{CA55C525-214A-429E-89F2-E5D186F0CB9B}" destId="{69921C76-F6F9-4D6F-8926-7B752EECCE8D}" srcOrd="0" destOrd="1" presId="urn:microsoft.com/office/officeart/2005/8/layout/list1"/>
    <dgm:cxn modelId="{59F0217F-C691-4655-BF0D-ADD41D55E2AE}" type="presOf" srcId="{53483AEB-2809-4ECA-B947-4923D2088FCD}" destId="{C278FED9-6E62-4211-B919-2A5B4063126C}" srcOrd="1" destOrd="0" presId="urn:microsoft.com/office/officeart/2005/8/layout/list1"/>
    <dgm:cxn modelId="{6D0B6888-E369-4336-9759-37F9F25885CD}" type="presOf" srcId="{05A1F46D-0C69-4067-8A11-5FAE45547F52}" destId="{5009C526-063A-4CFF-B3CB-7B09EA9D27EA}" srcOrd="0" destOrd="0" presId="urn:microsoft.com/office/officeart/2005/8/layout/list1"/>
    <dgm:cxn modelId="{62B0758E-1150-4DB8-9B9F-59D61DEE243A}" type="presOf" srcId="{899A23D9-DD3E-47A2-A422-662BCE2F1413}" destId="{CD94822C-2B54-4D92-B4B5-EDC9C73AA856}" srcOrd="0" destOrd="0" presId="urn:microsoft.com/office/officeart/2005/8/layout/list1"/>
    <dgm:cxn modelId="{8A9A4998-E69C-4CF1-8867-34B034B8D9F9}" srcId="{05A1F46D-0C69-4067-8A11-5FAE45547F52}" destId="{2EAE041A-C1A3-428D-86CB-768D002EC81A}" srcOrd="0" destOrd="0" parTransId="{9BD50500-48AF-465A-86EA-FA9452D27170}" sibTransId="{E5468925-DF8B-4941-8E7F-9B51AC00DB37}"/>
    <dgm:cxn modelId="{B9B2579E-7ECC-424A-8093-F0AF7FD455EA}" type="presOf" srcId="{899A23D9-DD3E-47A2-A422-662BCE2F1413}" destId="{FFA308A8-99EF-42A7-A7D7-CAA7B9893146}" srcOrd="1" destOrd="0" presId="urn:microsoft.com/office/officeart/2005/8/layout/list1"/>
    <dgm:cxn modelId="{5E2460A2-52FD-47DF-88D1-67ABB517BB46}" srcId="{05A1F46D-0C69-4067-8A11-5FAE45547F52}" destId="{899A23D9-DD3E-47A2-A422-662BCE2F1413}" srcOrd="3" destOrd="0" parTransId="{DD9AB661-8D8A-4A5D-BDA2-794CF417A591}" sibTransId="{A90024D3-9456-4AE8-9955-098E8EED9D4A}"/>
    <dgm:cxn modelId="{C053F2A6-78CA-4703-903C-D6AE4B7873B2}" srcId="{899A23D9-DD3E-47A2-A422-662BCE2F1413}" destId="{F7447688-FE1C-4250-A1A7-42BD9C7D0E81}" srcOrd="5" destOrd="0" parTransId="{535473BB-CA19-4DD7-8BD3-C8D9BD23625B}" sibTransId="{F80EA4EE-08AE-44CD-98FA-A6C8BA3C948C}"/>
    <dgm:cxn modelId="{E90939A8-B616-41A5-86F1-A6575AD4290E}" srcId="{899A23D9-DD3E-47A2-A422-662BCE2F1413}" destId="{A8FB5309-DFE8-45FC-9E32-2A193C9AC6FA}" srcOrd="6" destOrd="0" parTransId="{11188334-0702-4CDA-906E-A8A6DF63E820}" sibTransId="{F57C8081-9EB2-4386-87CF-FBFEAC1DBF98}"/>
    <dgm:cxn modelId="{BEBC9AAE-06DA-49A8-AD25-5600792D9D87}" type="presOf" srcId="{5470B993-6952-4831-BDFC-070C29203E06}" destId="{69921C76-F6F9-4D6F-8926-7B752EECCE8D}" srcOrd="0" destOrd="0" presId="urn:microsoft.com/office/officeart/2005/8/layout/list1"/>
    <dgm:cxn modelId="{0FD949B0-56DB-4B7B-AF5E-8AC566885D12}" type="presOf" srcId="{CBB8F515-243B-46B3-96CD-3BE546DAED49}" destId="{24A30C91-7E0D-476C-92C1-90E6E7D00439}" srcOrd="0" destOrd="0" presId="urn:microsoft.com/office/officeart/2005/8/layout/list1"/>
    <dgm:cxn modelId="{992DE0BF-9376-435A-9301-DDFA2975F906}" srcId="{899A23D9-DD3E-47A2-A422-662BCE2F1413}" destId="{FC504CBF-17ED-4A8E-8FB5-761E16917A9B}" srcOrd="8" destOrd="0" parTransId="{A81839DA-BA75-458B-97EE-F53C8CA5ED11}" sibTransId="{F8084B0C-A976-4376-B5C6-5B979D59F6FD}"/>
    <dgm:cxn modelId="{C5AD8AC9-FD3A-4B2F-A11C-788018C48B33}" type="presOf" srcId="{CBB8F515-243B-46B3-96CD-3BE546DAED49}" destId="{A17F8865-354D-4B95-A3A3-56727B4069D9}" srcOrd="1" destOrd="0" presId="urn:microsoft.com/office/officeart/2005/8/layout/list1"/>
    <dgm:cxn modelId="{426E8BC9-3D24-493A-ACEF-FE93EF102BCE}" type="presOf" srcId="{2EAE041A-C1A3-428D-86CB-768D002EC81A}" destId="{15A24F79-1E5C-4131-9807-C575F77BB8A6}" srcOrd="0" destOrd="0" presId="urn:microsoft.com/office/officeart/2005/8/layout/list1"/>
    <dgm:cxn modelId="{C2FE66CC-D7D4-4CD5-ABFB-1E0FE077FFBF}" srcId="{899A23D9-DD3E-47A2-A422-662BCE2F1413}" destId="{007A9F75-EACA-43A7-9555-18D6EFEAA9FA}" srcOrd="7" destOrd="0" parTransId="{137C1D90-E08C-4B05-887F-BC33D9028AD2}" sibTransId="{676B67FF-0DEC-4544-AA19-BBC7257A300A}"/>
    <dgm:cxn modelId="{65FE14D1-1441-434D-A663-8D5A9CE1F7E3}" type="presOf" srcId="{C5297370-E36E-4511-8B04-8A8080D95B15}" destId="{69921C76-F6F9-4D6F-8926-7B752EECCE8D}" srcOrd="0" destOrd="3" presId="urn:microsoft.com/office/officeart/2005/8/layout/list1"/>
    <dgm:cxn modelId="{F21E1AD9-7CBA-4382-9D05-B56A8EC68704}" srcId="{05A1F46D-0C69-4067-8A11-5FAE45547F52}" destId="{CBB8F515-243B-46B3-96CD-3BE546DAED49}" srcOrd="1" destOrd="0" parTransId="{04C10AA2-8A68-4995-9898-E3388CEB94DA}" sibTransId="{ECF8496B-4AD1-467F-97B0-B0852C5C3C1A}"/>
    <dgm:cxn modelId="{B69FF4DD-AA08-4BD7-A7DB-62A741727B30}" type="presOf" srcId="{418E498C-9EC1-4F6C-9267-7FE1221AA9DD}" destId="{1F89E1DA-C656-47FD-91F6-B5782F779A25}" srcOrd="0" destOrd="0" presId="urn:microsoft.com/office/officeart/2005/8/layout/list1"/>
    <dgm:cxn modelId="{1592CBEF-535D-4435-B693-7F9A33E433B1}" srcId="{899A23D9-DD3E-47A2-A422-662BCE2F1413}" destId="{DE02D57C-CC87-479A-8806-EC9E494A6DC1}" srcOrd="4" destOrd="0" parTransId="{A22D1418-ECC4-4D4E-949A-8D0C5541E522}" sibTransId="{8B7C3F38-C5FB-4C86-8A1C-D7ACE06D3555}"/>
    <dgm:cxn modelId="{CC6806F0-B3A8-49C5-8606-D77EA7832576}" type="presOf" srcId="{418E498C-9EC1-4F6C-9267-7FE1221AA9DD}" destId="{0D884620-BE49-42DD-9A77-6FD8B7C147CE}" srcOrd="1" destOrd="0" presId="urn:microsoft.com/office/officeart/2005/8/layout/list1"/>
    <dgm:cxn modelId="{D094D2F3-5D04-402F-8F1D-8FC75DD65F47}" type="presOf" srcId="{53483AEB-2809-4ECA-B947-4923D2088FCD}" destId="{38111F40-74BC-4376-A0CA-4FECEC8EA825}" srcOrd="0" destOrd="0" presId="urn:microsoft.com/office/officeart/2005/8/layout/list1"/>
    <dgm:cxn modelId="{A15BF1F3-1DCA-4D35-80C2-9733FD13B25C}" type="presOf" srcId="{FC504CBF-17ED-4A8E-8FB5-761E16917A9B}" destId="{69921C76-F6F9-4D6F-8926-7B752EECCE8D}" srcOrd="0" destOrd="8" presId="urn:microsoft.com/office/officeart/2005/8/layout/list1"/>
    <dgm:cxn modelId="{DAF0C1F4-D577-4498-B53A-ED93256BC280}" srcId="{899A23D9-DD3E-47A2-A422-662BCE2F1413}" destId="{03C3D72B-F984-4783-8F8B-29352F0DF2C5}" srcOrd="2" destOrd="0" parTransId="{64468ABF-5761-48D2-BEA4-D4EE0F8C7676}" sibTransId="{33688BA8-BDE9-4639-A92A-697AFA9DE6C8}"/>
    <dgm:cxn modelId="{94CA07FC-212B-43F3-9AA2-C026A9E5D2EA}" srcId="{899A23D9-DD3E-47A2-A422-662BCE2F1413}" destId="{5470B993-6952-4831-BDFC-070C29203E06}" srcOrd="0" destOrd="0" parTransId="{5A551C43-BCD6-4063-803A-8D3D2C2927D9}" sibTransId="{6404CB20-0206-4A25-A77E-43A32384E606}"/>
    <dgm:cxn modelId="{B253BAFE-D4B6-4E99-A8C0-DBF81DECE8E8}" type="presOf" srcId="{007A9F75-EACA-43A7-9555-18D6EFEAA9FA}" destId="{69921C76-F6F9-4D6F-8926-7B752EECCE8D}" srcOrd="0" destOrd="7" presId="urn:microsoft.com/office/officeart/2005/8/layout/list1"/>
    <dgm:cxn modelId="{5253D5F3-A627-4498-87CA-F9104C3725EF}" type="presParOf" srcId="{5009C526-063A-4CFF-B3CB-7B09EA9D27EA}" destId="{0E45560F-CAC8-471E-8586-5203ABDC3678}" srcOrd="0" destOrd="0" presId="urn:microsoft.com/office/officeart/2005/8/layout/list1"/>
    <dgm:cxn modelId="{A9719BE4-F6FA-4810-8B14-F55FC84823ED}" type="presParOf" srcId="{0E45560F-CAC8-471E-8586-5203ABDC3678}" destId="{15A24F79-1E5C-4131-9807-C575F77BB8A6}" srcOrd="0" destOrd="0" presId="urn:microsoft.com/office/officeart/2005/8/layout/list1"/>
    <dgm:cxn modelId="{A6BA9E2D-02D2-4265-BC0E-9B86184FB63A}" type="presParOf" srcId="{0E45560F-CAC8-471E-8586-5203ABDC3678}" destId="{79376B3A-CC19-4B93-9588-8EE0BC38CA05}" srcOrd="1" destOrd="0" presId="urn:microsoft.com/office/officeart/2005/8/layout/list1"/>
    <dgm:cxn modelId="{297F123E-779A-42CF-8A82-702B9110686B}" type="presParOf" srcId="{5009C526-063A-4CFF-B3CB-7B09EA9D27EA}" destId="{5278D2CE-6EB2-44FD-99DC-1D59D4D3E2CD}" srcOrd="1" destOrd="0" presId="urn:microsoft.com/office/officeart/2005/8/layout/list1"/>
    <dgm:cxn modelId="{2B91B726-4E8C-4DB4-9FE2-3656C8A9696D}" type="presParOf" srcId="{5009C526-063A-4CFF-B3CB-7B09EA9D27EA}" destId="{537257DB-AFAC-460F-BA34-C1F2A7C5A3AC}" srcOrd="2" destOrd="0" presId="urn:microsoft.com/office/officeart/2005/8/layout/list1"/>
    <dgm:cxn modelId="{C2C843E8-CB3E-4EDA-BF3A-F683672DA486}" type="presParOf" srcId="{5009C526-063A-4CFF-B3CB-7B09EA9D27EA}" destId="{0A6A0203-87B2-44D1-B9F3-3C875BF6E227}" srcOrd="3" destOrd="0" presId="urn:microsoft.com/office/officeart/2005/8/layout/list1"/>
    <dgm:cxn modelId="{82B1E1C4-AFF9-474A-A872-C906F7E8FDAA}" type="presParOf" srcId="{5009C526-063A-4CFF-B3CB-7B09EA9D27EA}" destId="{89FA643D-C019-4646-BD00-5B3D75DB17ED}" srcOrd="4" destOrd="0" presId="urn:microsoft.com/office/officeart/2005/8/layout/list1"/>
    <dgm:cxn modelId="{3456E7BE-6138-402A-83D4-C5711AF1AF36}" type="presParOf" srcId="{89FA643D-C019-4646-BD00-5B3D75DB17ED}" destId="{24A30C91-7E0D-476C-92C1-90E6E7D00439}" srcOrd="0" destOrd="0" presId="urn:microsoft.com/office/officeart/2005/8/layout/list1"/>
    <dgm:cxn modelId="{E246CBD1-2283-48B7-9E7D-234B58E995F3}" type="presParOf" srcId="{89FA643D-C019-4646-BD00-5B3D75DB17ED}" destId="{A17F8865-354D-4B95-A3A3-56727B4069D9}" srcOrd="1" destOrd="0" presId="urn:microsoft.com/office/officeart/2005/8/layout/list1"/>
    <dgm:cxn modelId="{128F4568-0DEA-4850-85DE-A20963509491}" type="presParOf" srcId="{5009C526-063A-4CFF-B3CB-7B09EA9D27EA}" destId="{CF07E1FF-E3FE-43F1-86A6-7396F408A114}" srcOrd="5" destOrd="0" presId="urn:microsoft.com/office/officeart/2005/8/layout/list1"/>
    <dgm:cxn modelId="{C5C0BF3C-436F-41A4-A49F-B8CD85C7B5A1}" type="presParOf" srcId="{5009C526-063A-4CFF-B3CB-7B09EA9D27EA}" destId="{B548F423-7972-4C36-B46B-0ADB2F9C8487}" srcOrd="6" destOrd="0" presId="urn:microsoft.com/office/officeart/2005/8/layout/list1"/>
    <dgm:cxn modelId="{4C10FC18-0A50-4D8D-8D52-5500761CA913}" type="presParOf" srcId="{5009C526-063A-4CFF-B3CB-7B09EA9D27EA}" destId="{A36B14D5-4636-4583-BB37-76C3B1E0A855}" srcOrd="7" destOrd="0" presId="urn:microsoft.com/office/officeart/2005/8/layout/list1"/>
    <dgm:cxn modelId="{4E58F5DA-4EF7-4B0A-AD02-F9051540E478}" type="presParOf" srcId="{5009C526-063A-4CFF-B3CB-7B09EA9D27EA}" destId="{6E4CE0E3-C77D-499F-849F-AA139ACD8A53}" srcOrd="8" destOrd="0" presId="urn:microsoft.com/office/officeart/2005/8/layout/list1"/>
    <dgm:cxn modelId="{949A5DE1-8AB5-4BC5-8675-657A3649A677}" type="presParOf" srcId="{6E4CE0E3-C77D-499F-849F-AA139ACD8A53}" destId="{1F89E1DA-C656-47FD-91F6-B5782F779A25}" srcOrd="0" destOrd="0" presId="urn:microsoft.com/office/officeart/2005/8/layout/list1"/>
    <dgm:cxn modelId="{C4A91F52-060B-4864-A4A9-32767F7D29AB}" type="presParOf" srcId="{6E4CE0E3-C77D-499F-849F-AA139ACD8A53}" destId="{0D884620-BE49-42DD-9A77-6FD8B7C147CE}" srcOrd="1" destOrd="0" presId="urn:microsoft.com/office/officeart/2005/8/layout/list1"/>
    <dgm:cxn modelId="{0C6A5500-DD0B-4644-B7D2-B68545CC3B07}" type="presParOf" srcId="{5009C526-063A-4CFF-B3CB-7B09EA9D27EA}" destId="{BAFE22C7-E341-460C-9C5B-6EB213E223E8}" srcOrd="9" destOrd="0" presId="urn:microsoft.com/office/officeart/2005/8/layout/list1"/>
    <dgm:cxn modelId="{5C00DEC5-8002-4BB8-8FE6-5F169DA6C0FC}" type="presParOf" srcId="{5009C526-063A-4CFF-B3CB-7B09EA9D27EA}" destId="{CF060006-4920-4791-BCB9-243C11BA79A2}" srcOrd="10" destOrd="0" presId="urn:microsoft.com/office/officeart/2005/8/layout/list1"/>
    <dgm:cxn modelId="{B82A9E1E-3866-4BF9-8E1D-7CC0EBCA8649}" type="presParOf" srcId="{5009C526-063A-4CFF-B3CB-7B09EA9D27EA}" destId="{F28B592D-CC95-403C-A99E-57B331324642}" srcOrd="11" destOrd="0" presId="urn:microsoft.com/office/officeart/2005/8/layout/list1"/>
    <dgm:cxn modelId="{A88D49D0-0001-4BD4-9D8F-3A61A459A444}" type="presParOf" srcId="{5009C526-063A-4CFF-B3CB-7B09EA9D27EA}" destId="{4DEB814B-3A13-4389-B4D6-A7E55505D3D9}" srcOrd="12" destOrd="0" presId="urn:microsoft.com/office/officeart/2005/8/layout/list1"/>
    <dgm:cxn modelId="{D0E3C815-24B2-4AA8-9C75-467890AF82CC}" type="presParOf" srcId="{4DEB814B-3A13-4389-B4D6-A7E55505D3D9}" destId="{CD94822C-2B54-4D92-B4B5-EDC9C73AA856}" srcOrd="0" destOrd="0" presId="urn:microsoft.com/office/officeart/2005/8/layout/list1"/>
    <dgm:cxn modelId="{D49F8F8D-F140-4633-9CDB-2D458E9F0BAB}" type="presParOf" srcId="{4DEB814B-3A13-4389-B4D6-A7E55505D3D9}" destId="{FFA308A8-99EF-42A7-A7D7-CAA7B9893146}" srcOrd="1" destOrd="0" presId="urn:microsoft.com/office/officeart/2005/8/layout/list1"/>
    <dgm:cxn modelId="{1F81E8B1-DF4F-4D64-AC08-4EEED48CAB87}" type="presParOf" srcId="{5009C526-063A-4CFF-B3CB-7B09EA9D27EA}" destId="{1270046A-F4E9-4FA6-B76D-28C18491CDB2}" srcOrd="13" destOrd="0" presId="urn:microsoft.com/office/officeart/2005/8/layout/list1"/>
    <dgm:cxn modelId="{FE3E6011-DBC6-4FE3-A233-4B1B496AC8C4}" type="presParOf" srcId="{5009C526-063A-4CFF-B3CB-7B09EA9D27EA}" destId="{69921C76-F6F9-4D6F-8926-7B752EECCE8D}" srcOrd="14" destOrd="0" presId="urn:microsoft.com/office/officeart/2005/8/layout/list1"/>
    <dgm:cxn modelId="{6E5FA44E-9820-4E29-9930-9C6710A91E37}" type="presParOf" srcId="{5009C526-063A-4CFF-B3CB-7B09EA9D27EA}" destId="{40E69977-CD2A-4895-8D9A-E06B62B21983}" srcOrd="15" destOrd="0" presId="urn:microsoft.com/office/officeart/2005/8/layout/list1"/>
    <dgm:cxn modelId="{3269ACA8-8A86-44E3-9460-61B5D87AE716}" type="presParOf" srcId="{5009C526-063A-4CFF-B3CB-7B09EA9D27EA}" destId="{8097F27F-5727-4A1E-B9B3-37F7C5EA49E7}" srcOrd="16" destOrd="0" presId="urn:microsoft.com/office/officeart/2005/8/layout/list1"/>
    <dgm:cxn modelId="{8B5DE360-0DF8-4E34-91A8-F2BD5A0A2F97}" type="presParOf" srcId="{8097F27F-5727-4A1E-B9B3-37F7C5EA49E7}" destId="{38111F40-74BC-4376-A0CA-4FECEC8EA825}" srcOrd="0" destOrd="0" presId="urn:microsoft.com/office/officeart/2005/8/layout/list1"/>
    <dgm:cxn modelId="{4A0C2E6E-B23D-4A1B-A095-C0489F401181}" type="presParOf" srcId="{8097F27F-5727-4A1E-B9B3-37F7C5EA49E7}" destId="{C278FED9-6E62-4211-B919-2A5B4063126C}" srcOrd="1" destOrd="0" presId="urn:microsoft.com/office/officeart/2005/8/layout/list1"/>
    <dgm:cxn modelId="{CD8F24F0-BD1F-4FFA-858E-4EE022573E28}" type="presParOf" srcId="{5009C526-063A-4CFF-B3CB-7B09EA9D27EA}" destId="{ED76413C-ECC8-4F1B-BE2E-CB5DA6F92B72}" srcOrd="17" destOrd="0" presId="urn:microsoft.com/office/officeart/2005/8/layout/list1"/>
    <dgm:cxn modelId="{B5DFFD0B-9AC5-4037-BCC8-005F581075EB}" type="presParOf" srcId="{5009C526-063A-4CFF-B3CB-7B09EA9D27EA}" destId="{44B1EC12-EB9C-4C5F-8BD2-4EE99B08B45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9AA51-F90E-49FB-A2B6-D54822A4A7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C92F47-F008-4D96-9754-B6344220F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shared with us is only data available to do the analysis and take decision.</a:t>
          </a:r>
        </a:p>
      </dgm:t>
    </dgm:pt>
    <dgm:pt modelId="{412E9046-0AF8-4999-9979-2E82EB9431F7}" type="parTrans" cxnId="{D4EA4021-3B03-4FBE-B95A-A150DA277E95}">
      <dgm:prSet/>
      <dgm:spPr/>
      <dgm:t>
        <a:bodyPr/>
        <a:lstStyle/>
        <a:p>
          <a:endParaRPr lang="en-US"/>
        </a:p>
      </dgm:t>
    </dgm:pt>
    <dgm:pt modelId="{29E25C6B-729A-4EAC-9876-9FFA9501798C}" type="sibTrans" cxnId="{D4EA4021-3B03-4FBE-B95A-A150DA277E95}">
      <dgm:prSet phldrT="01"/>
      <dgm:spPr/>
      <dgm:t>
        <a:bodyPr/>
        <a:lstStyle/>
        <a:p>
          <a:endParaRPr lang="en-US"/>
        </a:p>
      </dgm:t>
    </dgm:pt>
    <dgm:pt modelId="{1314F060-3D87-4191-A7E3-8AAC79C6E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hotels/properties are present throughout the given period.</a:t>
          </a:r>
        </a:p>
      </dgm:t>
    </dgm:pt>
    <dgm:pt modelId="{D2B3BCBA-A61F-4349-B48E-BE76E45215F1}" type="parTrans" cxnId="{85501A82-56C0-4656-9BCE-45D48B0816AC}">
      <dgm:prSet/>
      <dgm:spPr/>
      <dgm:t>
        <a:bodyPr/>
        <a:lstStyle/>
        <a:p>
          <a:endParaRPr lang="en-US"/>
        </a:p>
      </dgm:t>
    </dgm:pt>
    <dgm:pt modelId="{1985DCC8-31F6-4CCC-9FB3-0116E725E091}" type="sibTrans" cxnId="{85501A82-56C0-4656-9BCE-45D48B0816AC}">
      <dgm:prSet phldrT="02"/>
      <dgm:spPr/>
      <dgm:t>
        <a:bodyPr/>
        <a:lstStyle/>
        <a:p>
          <a:endParaRPr lang="en-US"/>
        </a:p>
      </dgm:t>
    </dgm:pt>
    <dgm:pt modelId="{5B041CF8-11D5-4D81-8AA3-6645E2095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data is provided for room/capacity of the properties. Thus, even a single booking of the hotel has been considered as fully occupied for that day.</a:t>
          </a:r>
        </a:p>
      </dgm:t>
    </dgm:pt>
    <dgm:pt modelId="{EB27F71E-09D4-4EEE-A6C7-49A4317F130F}" type="parTrans" cxnId="{5AB59F0C-A281-47AF-B227-4208A780656C}">
      <dgm:prSet/>
      <dgm:spPr/>
      <dgm:t>
        <a:bodyPr/>
        <a:lstStyle/>
        <a:p>
          <a:endParaRPr lang="en-US"/>
        </a:p>
      </dgm:t>
    </dgm:pt>
    <dgm:pt modelId="{69FDEC40-72C1-4E41-A671-7269658E9E61}" type="sibTrans" cxnId="{5AB59F0C-A281-47AF-B227-4208A780656C}">
      <dgm:prSet phldrT="03"/>
      <dgm:spPr/>
      <dgm:t>
        <a:bodyPr/>
        <a:lstStyle/>
        <a:p>
          <a:endParaRPr lang="en-US"/>
        </a:p>
      </dgm:t>
    </dgm:pt>
    <dgm:pt modelId="{F575EB2B-335D-48DC-BC6D-98DEB1AD5996}" type="pres">
      <dgm:prSet presAssocID="{C429AA51-F90E-49FB-A2B6-D54822A4A73D}" presName="root" presStyleCnt="0">
        <dgm:presLayoutVars>
          <dgm:dir/>
          <dgm:resizeHandles val="exact"/>
        </dgm:presLayoutVars>
      </dgm:prSet>
      <dgm:spPr/>
    </dgm:pt>
    <dgm:pt modelId="{BF400080-00F0-41CB-911A-1C32366B6C43}" type="pres">
      <dgm:prSet presAssocID="{3AC92F47-F008-4D96-9754-B6344220F25F}" presName="compNode" presStyleCnt="0"/>
      <dgm:spPr/>
    </dgm:pt>
    <dgm:pt modelId="{3B48E26F-2A58-4DFD-983D-B3C44E8498FA}" type="pres">
      <dgm:prSet presAssocID="{3AC92F47-F008-4D96-9754-B6344220F25F}" presName="bgRect" presStyleLbl="bgShp" presStyleIdx="0" presStyleCnt="3"/>
      <dgm:spPr/>
    </dgm:pt>
    <dgm:pt modelId="{FBBB63AD-D5EE-4BC6-8E92-B455A63E7DB6}" type="pres">
      <dgm:prSet presAssocID="{3AC92F47-F008-4D96-9754-B6344220F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678F2FD-3A39-42E6-9B87-57660AC5A835}" type="pres">
      <dgm:prSet presAssocID="{3AC92F47-F008-4D96-9754-B6344220F25F}" presName="spaceRect" presStyleCnt="0"/>
      <dgm:spPr/>
    </dgm:pt>
    <dgm:pt modelId="{0F8AC8B6-21B6-4D15-901A-A8985EE64BAD}" type="pres">
      <dgm:prSet presAssocID="{3AC92F47-F008-4D96-9754-B6344220F25F}" presName="parTx" presStyleLbl="revTx" presStyleIdx="0" presStyleCnt="3">
        <dgm:presLayoutVars>
          <dgm:chMax val="0"/>
          <dgm:chPref val="0"/>
        </dgm:presLayoutVars>
      </dgm:prSet>
      <dgm:spPr/>
    </dgm:pt>
    <dgm:pt modelId="{C87C10E9-46C1-4A1C-B145-23ED50ABF064}" type="pres">
      <dgm:prSet presAssocID="{29E25C6B-729A-4EAC-9876-9FFA9501798C}" presName="sibTrans" presStyleCnt="0"/>
      <dgm:spPr/>
    </dgm:pt>
    <dgm:pt modelId="{99A3F1A8-ADA4-47FA-B1E5-BF64DFB1990B}" type="pres">
      <dgm:prSet presAssocID="{1314F060-3D87-4191-A7E3-8AAC79C6E54C}" presName="compNode" presStyleCnt="0"/>
      <dgm:spPr/>
    </dgm:pt>
    <dgm:pt modelId="{78F34506-065C-42D3-A2E6-B8BE17958D86}" type="pres">
      <dgm:prSet presAssocID="{1314F060-3D87-4191-A7E3-8AAC79C6E54C}" presName="bgRect" presStyleLbl="bgShp" presStyleIdx="1" presStyleCnt="3"/>
      <dgm:spPr/>
    </dgm:pt>
    <dgm:pt modelId="{BBE2BD0B-EC12-4D83-B724-095B26032BC5}" type="pres">
      <dgm:prSet presAssocID="{1314F060-3D87-4191-A7E3-8AAC79C6E5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8B4DE83-630D-417B-9BF2-60310294D093}" type="pres">
      <dgm:prSet presAssocID="{1314F060-3D87-4191-A7E3-8AAC79C6E54C}" presName="spaceRect" presStyleCnt="0"/>
      <dgm:spPr/>
    </dgm:pt>
    <dgm:pt modelId="{3C03526A-531A-4D80-B795-DC6BC47625BA}" type="pres">
      <dgm:prSet presAssocID="{1314F060-3D87-4191-A7E3-8AAC79C6E54C}" presName="parTx" presStyleLbl="revTx" presStyleIdx="1" presStyleCnt="3">
        <dgm:presLayoutVars>
          <dgm:chMax val="0"/>
          <dgm:chPref val="0"/>
        </dgm:presLayoutVars>
      </dgm:prSet>
      <dgm:spPr/>
    </dgm:pt>
    <dgm:pt modelId="{AD206482-05E1-4CFC-BE7D-88714BEBF4B2}" type="pres">
      <dgm:prSet presAssocID="{1985DCC8-31F6-4CCC-9FB3-0116E725E091}" presName="sibTrans" presStyleCnt="0"/>
      <dgm:spPr/>
    </dgm:pt>
    <dgm:pt modelId="{F9631206-2284-42C1-A0EC-2798F9EB569E}" type="pres">
      <dgm:prSet presAssocID="{5B041CF8-11D5-4D81-8AA3-6645E2095A56}" presName="compNode" presStyleCnt="0"/>
      <dgm:spPr/>
    </dgm:pt>
    <dgm:pt modelId="{AA468641-2CB1-4855-B663-151D4D71048D}" type="pres">
      <dgm:prSet presAssocID="{5B041CF8-11D5-4D81-8AA3-6645E2095A56}" presName="bgRect" presStyleLbl="bgShp" presStyleIdx="2" presStyleCnt="3"/>
      <dgm:spPr/>
    </dgm:pt>
    <dgm:pt modelId="{EA2A13C0-7B93-4F66-91BD-E408325C70D1}" type="pres">
      <dgm:prSet presAssocID="{5B041CF8-11D5-4D81-8AA3-6645E2095A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B3F03BF8-7870-404E-A513-D4E2C22820BC}" type="pres">
      <dgm:prSet presAssocID="{5B041CF8-11D5-4D81-8AA3-6645E2095A56}" presName="spaceRect" presStyleCnt="0"/>
      <dgm:spPr/>
    </dgm:pt>
    <dgm:pt modelId="{1CD54C37-6321-412E-AFF2-326EA39F2747}" type="pres">
      <dgm:prSet presAssocID="{5B041CF8-11D5-4D81-8AA3-6645E2095A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AA3E0A-A948-4B5C-99CE-7E421075E18A}" type="presOf" srcId="{1314F060-3D87-4191-A7E3-8AAC79C6E54C}" destId="{3C03526A-531A-4D80-B795-DC6BC47625BA}" srcOrd="0" destOrd="0" presId="urn:microsoft.com/office/officeart/2018/2/layout/IconVerticalSolidList"/>
    <dgm:cxn modelId="{5AB59F0C-A281-47AF-B227-4208A780656C}" srcId="{C429AA51-F90E-49FB-A2B6-D54822A4A73D}" destId="{5B041CF8-11D5-4D81-8AA3-6645E2095A56}" srcOrd="2" destOrd="0" parTransId="{EB27F71E-09D4-4EEE-A6C7-49A4317F130F}" sibTransId="{69FDEC40-72C1-4E41-A671-7269658E9E61}"/>
    <dgm:cxn modelId="{D4EA4021-3B03-4FBE-B95A-A150DA277E95}" srcId="{C429AA51-F90E-49FB-A2B6-D54822A4A73D}" destId="{3AC92F47-F008-4D96-9754-B6344220F25F}" srcOrd="0" destOrd="0" parTransId="{412E9046-0AF8-4999-9979-2E82EB9431F7}" sibTransId="{29E25C6B-729A-4EAC-9876-9FFA9501798C}"/>
    <dgm:cxn modelId="{DFCA0569-E8D9-4618-9CC1-0C15C8C07970}" type="presOf" srcId="{5B041CF8-11D5-4D81-8AA3-6645E2095A56}" destId="{1CD54C37-6321-412E-AFF2-326EA39F2747}" srcOrd="0" destOrd="0" presId="urn:microsoft.com/office/officeart/2018/2/layout/IconVerticalSolidList"/>
    <dgm:cxn modelId="{85501A82-56C0-4656-9BCE-45D48B0816AC}" srcId="{C429AA51-F90E-49FB-A2B6-D54822A4A73D}" destId="{1314F060-3D87-4191-A7E3-8AAC79C6E54C}" srcOrd="1" destOrd="0" parTransId="{D2B3BCBA-A61F-4349-B48E-BE76E45215F1}" sibTransId="{1985DCC8-31F6-4CCC-9FB3-0116E725E091}"/>
    <dgm:cxn modelId="{E83C988F-9C76-4FD4-B562-B9F8CE2A0E7B}" type="presOf" srcId="{3AC92F47-F008-4D96-9754-B6344220F25F}" destId="{0F8AC8B6-21B6-4D15-901A-A8985EE64BAD}" srcOrd="0" destOrd="0" presId="urn:microsoft.com/office/officeart/2018/2/layout/IconVerticalSolidList"/>
    <dgm:cxn modelId="{73935BB0-35E7-4EFD-B1A0-FB65670909CC}" type="presOf" srcId="{C429AA51-F90E-49FB-A2B6-D54822A4A73D}" destId="{F575EB2B-335D-48DC-BC6D-98DEB1AD5996}" srcOrd="0" destOrd="0" presId="urn:microsoft.com/office/officeart/2018/2/layout/IconVerticalSolidList"/>
    <dgm:cxn modelId="{0E1A3678-62E3-402F-92BF-4B433AC538E6}" type="presParOf" srcId="{F575EB2B-335D-48DC-BC6D-98DEB1AD5996}" destId="{BF400080-00F0-41CB-911A-1C32366B6C43}" srcOrd="0" destOrd="0" presId="urn:microsoft.com/office/officeart/2018/2/layout/IconVerticalSolidList"/>
    <dgm:cxn modelId="{75126E57-8687-4779-9EDD-3B2FF8333609}" type="presParOf" srcId="{BF400080-00F0-41CB-911A-1C32366B6C43}" destId="{3B48E26F-2A58-4DFD-983D-B3C44E8498FA}" srcOrd="0" destOrd="0" presId="urn:microsoft.com/office/officeart/2018/2/layout/IconVerticalSolidList"/>
    <dgm:cxn modelId="{28DF92EE-DC09-4AD6-B317-CC98851CD38E}" type="presParOf" srcId="{BF400080-00F0-41CB-911A-1C32366B6C43}" destId="{FBBB63AD-D5EE-4BC6-8E92-B455A63E7DB6}" srcOrd="1" destOrd="0" presId="urn:microsoft.com/office/officeart/2018/2/layout/IconVerticalSolidList"/>
    <dgm:cxn modelId="{ED05F11B-204D-4E90-A537-1725A1378588}" type="presParOf" srcId="{BF400080-00F0-41CB-911A-1C32366B6C43}" destId="{E678F2FD-3A39-42E6-9B87-57660AC5A835}" srcOrd="2" destOrd="0" presId="urn:microsoft.com/office/officeart/2018/2/layout/IconVerticalSolidList"/>
    <dgm:cxn modelId="{1E6B591C-18C3-4212-816B-BBFD90A31CD3}" type="presParOf" srcId="{BF400080-00F0-41CB-911A-1C32366B6C43}" destId="{0F8AC8B6-21B6-4D15-901A-A8985EE64BAD}" srcOrd="3" destOrd="0" presId="urn:microsoft.com/office/officeart/2018/2/layout/IconVerticalSolidList"/>
    <dgm:cxn modelId="{9B7690AA-E706-4CB7-819C-71C75F230FDD}" type="presParOf" srcId="{F575EB2B-335D-48DC-BC6D-98DEB1AD5996}" destId="{C87C10E9-46C1-4A1C-B145-23ED50ABF064}" srcOrd="1" destOrd="0" presId="urn:microsoft.com/office/officeart/2018/2/layout/IconVerticalSolidList"/>
    <dgm:cxn modelId="{9D765429-E99C-4925-8505-253013561D8F}" type="presParOf" srcId="{F575EB2B-335D-48DC-BC6D-98DEB1AD5996}" destId="{99A3F1A8-ADA4-47FA-B1E5-BF64DFB1990B}" srcOrd="2" destOrd="0" presId="urn:microsoft.com/office/officeart/2018/2/layout/IconVerticalSolidList"/>
    <dgm:cxn modelId="{4427A968-BE42-4872-9012-FEC5E190C12B}" type="presParOf" srcId="{99A3F1A8-ADA4-47FA-B1E5-BF64DFB1990B}" destId="{78F34506-065C-42D3-A2E6-B8BE17958D86}" srcOrd="0" destOrd="0" presId="urn:microsoft.com/office/officeart/2018/2/layout/IconVerticalSolidList"/>
    <dgm:cxn modelId="{0ED8B4AB-DCDB-4E6C-8FCF-3744AF9DED3B}" type="presParOf" srcId="{99A3F1A8-ADA4-47FA-B1E5-BF64DFB1990B}" destId="{BBE2BD0B-EC12-4D83-B724-095B26032BC5}" srcOrd="1" destOrd="0" presId="urn:microsoft.com/office/officeart/2018/2/layout/IconVerticalSolidList"/>
    <dgm:cxn modelId="{08EE2545-47E3-4E91-BD26-E221DC663EF1}" type="presParOf" srcId="{99A3F1A8-ADA4-47FA-B1E5-BF64DFB1990B}" destId="{48B4DE83-630D-417B-9BF2-60310294D093}" srcOrd="2" destOrd="0" presId="urn:microsoft.com/office/officeart/2018/2/layout/IconVerticalSolidList"/>
    <dgm:cxn modelId="{7993B403-E7F0-48E3-9586-E32B79236878}" type="presParOf" srcId="{99A3F1A8-ADA4-47FA-B1E5-BF64DFB1990B}" destId="{3C03526A-531A-4D80-B795-DC6BC47625BA}" srcOrd="3" destOrd="0" presId="urn:microsoft.com/office/officeart/2018/2/layout/IconVerticalSolidList"/>
    <dgm:cxn modelId="{073C8212-8BEA-4723-ABE7-E066ED081E66}" type="presParOf" srcId="{F575EB2B-335D-48DC-BC6D-98DEB1AD5996}" destId="{AD206482-05E1-4CFC-BE7D-88714BEBF4B2}" srcOrd="3" destOrd="0" presId="urn:microsoft.com/office/officeart/2018/2/layout/IconVerticalSolidList"/>
    <dgm:cxn modelId="{54E25348-302A-4954-817A-1D7BC277B4B3}" type="presParOf" srcId="{F575EB2B-335D-48DC-BC6D-98DEB1AD5996}" destId="{F9631206-2284-42C1-A0EC-2798F9EB569E}" srcOrd="4" destOrd="0" presId="urn:microsoft.com/office/officeart/2018/2/layout/IconVerticalSolidList"/>
    <dgm:cxn modelId="{8A61939B-0745-44F3-B688-FDEDE1FFC09A}" type="presParOf" srcId="{F9631206-2284-42C1-A0EC-2798F9EB569E}" destId="{AA468641-2CB1-4855-B663-151D4D71048D}" srcOrd="0" destOrd="0" presId="urn:microsoft.com/office/officeart/2018/2/layout/IconVerticalSolidList"/>
    <dgm:cxn modelId="{A8D27F45-523F-4E0C-814F-1189ACD5A83A}" type="presParOf" srcId="{F9631206-2284-42C1-A0EC-2798F9EB569E}" destId="{EA2A13C0-7B93-4F66-91BD-E408325C70D1}" srcOrd="1" destOrd="0" presId="urn:microsoft.com/office/officeart/2018/2/layout/IconVerticalSolidList"/>
    <dgm:cxn modelId="{E920AEAF-6E8F-46D9-B387-BE3162DCEE0F}" type="presParOf" srcId="{F9631206-2284-42C1-A0EC-2798F9EB569E}" destId="{B3F03BF8-7870-404E-A513-D4E2C22820BC}" srcOrd="2" destOrd="0" presId="urn:microsoft.com/office/officeart/2018/2/layout/IconVerticalSolidList"/>
    <dgm:cxn modelId="{9D22C36D-299E-41DD-BCFC-85BA7954E16A}" type="presParOf" srcId="{F9631206-2284-42C1-A0EC-2798F9EB569E}" destId="{1CD54C37-6321-412E-AFF2-326EA39F2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8013-55F6-4F17-BAC7-407F8BB32570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65363-5351-4333-810E-C239AC6EDC0E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BD2BE-60B6-4D14-AB86-06E09DA4BFEE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Brief Description of the Case</a:t>
          </a:r>
        </a:p>
      </dsp:txBody>
      <dsp:txXfrm>
        <a:off x="333914" y="2456402"/>
        <a:ext cx="1800000" cy="720000"/>
      </dsp:txXfrm>
    </dsp:sp>
    <dsp:sp modelId="{A401EE3F-DF4A-41A0-9C37-0DC3C3C4AD63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67CC6-2C50-4133-8DB9-442B11876E01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800D7-93FD-4ED7-A522-1385241309BE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Basic Assumptions</a:t>
          </a:r>
        </a:p>
      </dsp:txBody>
      <dsp:txXfrm>
        <a:off x="2448914" y="2456402"/>
        <a:ext cx="1800000" cy="720000"/>
      </dsp:txXfrm>
    </dsp:sp>
    <dsp:sp modelId="{0A58DAC6-0745-41E7-9C3B-0BC2B2BCEFB7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303B-C790-4F78-9FD5-DF4450DED7AC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8418-4DE6-418D-825C-05A79786913C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Landing Page (Data Driven Questions/Visual list)</a:t>
          </a:r>
        </a:p>
      </dsp:txBody>
      <dsp:txXfrm>
        <a:off x="4563914" y="2456402"/>
        <a:ext cx="1800000" cy="720000"/>
      </dsp:txXfrm>
    </dsp:sp>
    <dsp:sp modelId="{08F349A5-E8F8-4B2E-A060-00B4B5F2A836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9D032-2569-4F2A-AA55-18D3657638C3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69F9-8C53-4B87-94ED-31741FF88BB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Charts/Plots</a:t>
          </a:r>
        </a:p>
      </dsp:txBody>
      <dsp:txXfrm>
        <a:off x="6678914" y="2456402"/>
        <a:ext cx="1800000" cy="720000"/>
      </dsp:txXfrm>
    </dsp:sp>
    <dsp:sp modelId="{C5874C7E-0E1B-4096-9E75-7C4DF13D6348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38698-A075-47B6-AAF2-128ED35008D0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6C513-DC8D-471F-8158-37F0B39DEF25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Marketing Mix and Funnel Process</a:t>
          </a:r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257DB-AFAC-460F-BA34-C1F2A7C5A3AC}">
      <dsp:nvSpPr>
        <dsp:cNvPr id="0" name=""/>
        <dsp:cNvSpPr/>
      </dsp:nvSpPr>
      <dsp:spPr>
        <a:xfrm>
          <a:off x="0" y="687380"/>
          <a:ext cx="666683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6B3A-CC19-4B93-9588-8EE0BC38CA05}">
      <dsp:nvSpPr>
        <dsp:cNvPr id="0" name=""/>
        <dsp:cNvSpPr/>
      </dsp:nvSpPr>
      <dsp:spPr>
        <a:xfrm>
          <a:off x="333341" y="51026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Online Booking Data for the period of Aug, 2016 to Dec, 2016</a:t>
          </a:r>
        </a:p>
      </dsp:txBody>
      <dsp:txXfrm>
        <a:off x="350634" y="527553"/>
        <a:ext cx="4632197" cy="319654"/>
      </dsp:txXfrm>
    </dsp:sp>
    <dsp:sp modelId="{B548F423-7972-4C36-B46B-0ADB2F9C8487}">
      <dsp:nvSpPr>
        <dsp:cNvPr id="0" name=""/>
        <dsp:cNvSpPr/>
      </dsp:nvSpPr>
      <dsp:spPr>
        <a:xfrm>
          <a:off x="0" y="1231700"/>
          <a:ext cx="666683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F8865-354D-4B95-A3A3-56727B4069D9}">
      <dsp:nvSpPr>
        <dsp:cNvPr id="0" name=""/>
        <dsp:cNvSpPr/>
      </dsp:nvSpPr>
      <dsp:spPr>
        <a:xfrm>
          <a:off x="333341" y="105458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 No of records: 49061 (total bookings)</a:t>
          </a:r>
        </a:p>
      </dsp:txBody>
      <dsp:txXfrm>
        <a:off x="350634" y="1071873"/>
        <a:ext cx="4632197" cy="319654"/>
      </dsp:txXfrm>
    </dsp:sp>
    <dsp:sp modelId="{CF060006-4920-4791-BCB9-243C11BA79A2}">
      <dsp:nvSpPr>
        <dsp:cNvPr id="0" name=""/>
        <dsp:cNvSpPr/>
      </dsp:nvSpPr>
      <dsp:spPr>
        <a:xfrm>
          <a:off x="0" y="1776020"/>
          <a:ext cx="666683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84620-BE49-42DD-9A77-6FD8B7C147CE}">
      <dsp:nvSpPr>
        <dsp:cNvPr id="0" name=""/>
        <dsp:cNvSpPr/>
      </dsp:nvSpPr>
      <dsp:spPr>
        <a:xfrm>
          <a:off x="333341" y="159889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 dummy city: A,B,C,D, and E</a:t>
          </a:r>
        </a:p>
      </dsp:txBody>
      <dsp:txXfrm>
        <a:off x="350634" y="1616192"/>
        <a:ext cx="4632197" cy="319654"/>
      </dsp:txXfrm>
    </dsp:sp>
    <dsp:sp modelId="{69921C76-F6F9-4D6F-8926-7B752EECCE8D}">
      <dsp:nvSpPr>
        <dsp:cNvPr id="0" name=""/>
        <dsp:cNvSpPr/>
      </dsp:nvSpPr>
      <dsp:spPr>
        <a:xfrm>
          <a:off x="0" y="2320339"/>
          <a:ext cx="666683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ADR_USD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hotel_id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city_id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star_rating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accommodation_type_name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chain_hotel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booking_date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checkin_date</a:t>
          </a:r>
          <a:r>
            <a:rPr lang="en-US" sz="1200" kern="120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checkout_date</a:t>
          </a:r>
          <a:r>
            <a:rPr lang="en-US" sz="1200" kern="1200"/>
            <a:t> </a:t>
          </a:r>
        </a:p>
      </dsp:txBody>
      <dsp:txXfrm>
        <a:off x="0" y="2320339"/>
        <a:ext cx="6666833" cy="2079000"/>
      </dsp:txXfrm>
    </dsp:sp>
    <dsp:sp modelId="{FFA308A8-99EF-42A7-A7D7-CAA7B9893146}">
      <dsp:nvSpPr>
        <dsp:cNvPr id="0" name=""/>
        <dsp:cNvSpPr/>
      </dsp:nvSpPr>
      <dsp:spPr>
        <a:xfrm>
          <a:off x="333341" y="214321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Fields/Variables: </a:t>
          </a:r>
        </a:p>
      </dsp:txBody>
      <dsp:txXfrm>
        <a:off x="350634" y="2160512"/>
        <a:ext cx="4632197" cy="319654"/>
      </dsp:txXfrm>
    </dsp:sp>
    <dsp:sp modelId="{44B1EC12-EB9C-4C5F-8BD2-4EE99B08B45F}">
      <dsp:nvSpPr>
        <dsp:cNvPr id="0" name=""/>
        <dsp:cNvSpPr/>
      </dsp:nvSpPr>
      <dsp:spPr>
        <a:xfrm>
          <a:off x="0" y="4641260"/>
          <a:ext cx="666683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FED9-6E62-4211-B919-2A5B4063126C}">
      <dsp:nvSpPr>
        <dsp:cNvPr id="0" name=""/>
        <dsp:cNvSpPr/>
      </dsp:nvSpPr>
      <dsp:spPr>
        <a:xfrm>
          <a:off x="333341" y="446413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Task: Analyzing data and suggesting data driven recommendations</a:t>
          </a:r>
        </a:p>
      </dsp:txBody>
      <dsp:txXfrm>
        <a:off x="350634" y="4481432"/>
        <a:ext cx="4632197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8E26F-2A58-4DFD-983D-B3C44E8498F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B63AD-D5EE-4BC6-8E92-B455A63E7DB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AC8B6-21B6-4D15-901A-A8985EE64BAD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 shared with us is only data available to do the analysis and take decision.</a:t>
          </a:r>
        </a:p>
      </dsp:txBody>
      <dsp:txXfrm>
        <a:off x="1844034" y="682"/>
        <a:ext cx="4401230" cy="1596566"/>
      </dsp:txXfrm>
    </dsp:sp>
    <dsp:sp modelId="{78F34506-065C-42D3-A2E6-B8BE17958D86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2BD0B-EC12-4D83-B724-095B26032BC5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3526A-531A-4D80-B795-DC6BC47625BA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hotels/properties are present throughout the given period.</a:t>
          </a:r>
        </a:p>
      </dsp:txBody>
      <dsp:txXfrm>
        <a:off x="1844034" y="1996390"/>
        <a:ext cx="4401230" cy="1596566"/>
      </dsp:txXfrm>
    </dsp:sp>
    <dsp:sp modelId="{AA468641-2CB1-4855-B663-151D4D71048D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A13C0-7B93-4F66-91BD-E408325C70D1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4C37-6321-412E-AFF2-326EA39F274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data is provided for room/capacity of the properties. Thus, even a single booking of the hotel has been considered as fully occupied for that day.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8AD4A61A-7D7C-4E8A-9C0D-2C27D6F0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Case Study: </a:t>
            </a:r>
            <a:r>
              <a:rPr lang="en-US" sz="4800" i="1" dirty="0">
                <a:solidFill>
                  <a:srgbClr val="FFFFFF"/>
                </a:solidFill>
              </a:rPr>
              <a:t>Analysis of Online Hotel Booking Data and Interpreting the results for strategic decision making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5FCA17-BEDE-4645-A6C1-D24B807A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Prepared By: </a:t>
            </a:r>
          </a:p>
          <a:p>
            <a:pPr algn="l"/>
            <a:r>
              <a:rPr lang="en-US" dirty="0"/>
              <a:t>Saurav Kumar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ADR vs Lead Time (Overall)">
            <a:extLst>
              <a:ext uri="{FF2B5EF4-FFF2-40B4-BE49-F238E27FC236}">
                <a16:creationId xmlns:a16="http://schemas.microsoft.com/office/drawing/2014/main" id="{7FA5DC13-93F6-4E6E-90C6-E94B25943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1733412" y="643467"/>
            <a:ext cx="87251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iguresTalk">
            <a:extLst>
              <a:ext uri="{FF2B5EF4-FFF2-40B4-BE49-F238E27FC236}">
                <a16:creationId xmlns:a16="http://schemas.microsoft.com/office/drawing/2014/main" id="{4373CAF9-5FD2-4D9A-B5F0-86EF34B00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4"/>
          <a:stretch/>
        </p:blipFill>
        <p:spPr>
          <a:xfrm>
            <a:off x="361489" y="636177"/>
            <a:ext cx="11744325" cy="2393781"/>
          </a:xfrm>
          <a:prstGeom prst="rect">
            <a:avLst/>
          </a:prstGeom>
        </p:spPr>
      </p:pic>
      <p:pic>
        <p:nvPicPr>
          <p:cNvPr id="3" name="slide12" descr="PropertyWiseDemand">
            <a:extLst>
              <a:ext uri="{FF2B5EF4-FFF2-40B4-BE49-F238E27FC236}">
                <a16:creationId xmlns:a16="http://schemas.microsoft.com/office/drawing/2014/main" id="{54FEB646-C96C-448B-84C4-23BFD12F9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90"/>
          <a:stretch/>
        </p:blipFill>
        <p:spPr>
          <a:xfrm>
            <a:off x="361489" y="3330524"/>
            <a:ext cx="11744325" cy="21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8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RatingsvsADR">
            <a:extLst>
              <a:ext uri="{FF2B5EF4-FFF2-40B4-BE49-F238E27FC236}">
                <a16:creationId xmlns:a16="http://schemas.microsoft.com/office/drawing/2014/main" id="{02F0716F-D069-4486-B997-066E3D449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2"/>
          <a:stretch/>
        </p:blipFill>
        <p:spPr>
          <a:xfrm>
            <a:off x="1720499" y="643467"/>
            <a:ext cx="87510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26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Hotel 1 and 1.5 Ratings">
            <a:extLst>
              <a:ext uri="{FF2B5EF4-FFF2-40B4-BE49-F238E27FC236}">
                <a16:creationId xmlns:a16="http://schemas.microsoft.com/office/drawing/2014/main" id="{91D8A6C2-BDF6-49D8-8FAD-AA525946E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9"/>
          <a:stretch/>
        </p:blipFill>
        <p:spPr>
          <a:xfrm>
            <a:off x="1407398" y="643467"/>
            <a:ext cx="9377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7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Hotel 4.5-Above Ratings">
            <a:extLst>
              <a:ext uri="{FF2B5EF4-FFF2-40B4-BE49-F238E27FC236}">
                <a16:creationId xmlns:a16="http://schemas.microsoft.com/office/drawing/2014/main" id="{9B9C536F-8050-4E8A-A504-002009556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8"/>
          <a:stretch/>
        </p:blipFill>
        <p:spPr>
          <a:xfrm>
            <a:off x="1400413" y="643467"/>
            <a:ext cx="93911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HotelsOccupancy">
            <a:extLst>
              <a:ext uri="{FF2B5EF4-FFF2-40B4-BE49-F238E27FC236}">
                <a16:creationId xmlns:a16="http://schemas.microsoft.com/office/drawing/2014/main" id="{7AC10601-EA37-40C8-985A-3831CD0B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lide13" descr="NIghtsWeekday">
            <a:extLst>
              <a:ext uri="{FF2B5EF4-FFF2-40B4-BE49-F238E27FC236}">
                <a16:creationId xmlns:a16="http://schemas.microsoft.com/office/drawing/2014/main" id="{5E034E62-6EF6-466A-8DF5-7A09EC284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1"/>
          <a:stretch/>
        </p:blipFill>
        <p:spPr>
          <a:xfrm>
            <a:off x="997005" y="643467"/>
            <a:ext cx="101979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 descr="WeekdaysDemandpattern">
            <a:extLst>
              <a:ext uri="{FF2B5EF4-FFF2-40B4-BE49-F238E27FC236}">
                <a16:creationId xmlns:a16="http://schemas.microsoft.com/office/drawing/2014/main" id="{1DA791A6-1A12-44FA-9E6A-5895178F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3" b="17524"/>
          <a:stretch/>
        </p:blipFill>
        <p:spPr>
          <a:xfrm>
            <a:off x="643467" y="759439"/>
            <a:ext cx="10905066" cy="53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CityAnalysis">
            <a:extLst>
              <a:ext uri="{FF2B5EF4-FFF2-40B4-BE49-F238E27FC236}">
                <a16:creationId xmlns:a16="http://schemas.microsoft.com/office/drawing/2014/main" id="{AE63B253-F87F-4F3B-A413-2B73FC4C7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slide26" descr="CityWiseHotelsCount">
            <a:extLst>
              <a:ext uri="{FF2B5EF4-FFF2-40B4-BE49-F238E27FC236}">
                <a16:creationId xmlns:a16="http://schemas.microsoft.com/office/drawing/2014/main" id="{6D88FCB1-D5E4-4779-9E3D-1F1D72D1E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4"/>
          <a:stretch/>
        </p:blipFill>
        <p:spPr>
          <a:xfrm>
            <a:off x="1053063" y="643467"/>
            <a:ext cx="100858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D4949-C855-414F-A585-500FDCD6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DD7FD-9EC7-498D-A35D-F91B13FFD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8510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59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slide22" descr="SalesFunnel&amp;amp;Mktmix">
            <a:extLst>
              <a:ext uri="{FF2B5EF4-FFF2-40B4-BE49-F238E27FC236}">
                <a16:creationId xmlns:a16="http://schemas.microsoft.com/office/drawing/2014/main" id="{7F6C6015-F1D5-491A-A52C-2A97A20C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5" y="643467"/>
            <a:ext cx="107135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42FE-08A8-4270-BBCA-010B13CF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Major 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C861-FE8D-45FB-97BE-F51E618A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More discount should be offered in cities with lesser demand</a:t>
            </a:r>
          </a:p>
          <a:p>
            <a:r>
              <a:rPr lang="en-US" sz="2400" dirty="0"/>
              <a:t>Maximum bookings are generally made on the day of check-in or a day prior. So, the certainty of the customer check-in should be better ensured.</a:t>
            </a:r>
          </a:p>
          <a:p>
            <a:r>
              <a:rPr lang="en-US" sz="2400" dirty="0"/>
              <a:t>Bookings generally consists of single room for single nights.</a:t>
            </a:r>
          </a:p>
          <a:p>
            <a:r>
              <a:rPr lang="en-US" sz="2400" dirty="0"/>
              <a:t>Demand of hotels in weekends are higher thus a better strategic planning with premium price for demanding cities can help to get more revenues.</a:t>
            </a:r>
          </a:p>
          <a:p>
            <a:r>
              <a:rPr lang="en-US" sz="2400" dirty="0"/>
              <a:t>The price in city B is the lowest and the no of properties is the highest. It means other tangible benefits must be provided in order to increase the occupancy.</a:t>
            </a:r>
          </a:p>
          <a:p>
            <a:r>
              <a:rPr lang="en-US" sz="2400" dirty="0"/>
              <a:t>Number of hotel should be increased in city D as it has the highest rate. So the revenue can be maximized.</a:t>
            </a:r>
          </a:p>
          <a:p>
            <a:r>
              <a:rPr lang="en-US" sz="2400" dirty="0"/>
              <a:t>Price and Lead Time (Advance Booking) has a strange pattern which should be reversed to attract more customers to book in advance.</a:t>
            </a:r>
          </a:p>
          <a:p>
            <a:r>
              <a:rPr lang="en-US" sz="2400" dirty="0"/>
              <a:t>There is a direct relation between star ratings and price. More focus to be given to bring more properties under higher start categories. Only 4% of the properties are having 5 stars.</a:t>
            </a:r>
          </a:p>
        </p:txBody>
      </p:sp>
    </p:spTree>
    <p:extLst>
      <p:ext uri="{BB962C8B-B14F-4D97-AF65-F5344CB8AC3E}">
        <p14:creationId xmlns:p14="http://schemas.microsoft.com/office/powerpoint/2010/main" val="276801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218688-B7CF-4016-8AA0-26F1D493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F3A-7032-4C2C-B004-B465360B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Please??</a:t>
            </a:r>
          </a:p>
        </p:txBody>
      </p:sp>
    </p:spTree>
    <p:extLst>
      <p:ext uri="{BB962C8B-B14F-4D97-AF65-F5344CB8AC3E}">
        <p14:creationId xmlns:p14="http://schemas.microsoft.com/office/powerpoint/2010/main" val="31397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A4EE5-5FB7-4758-91C0-D2F85933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Brief Description of the Case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DA0760F4-425A-46E6-A494-4E5C08336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611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39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F861F-2FC0-4DA2-B196-717F4F7F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Assumptions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0D404DF-343F-4596-8BB3-81744E173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144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17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slide21" descr="Landing Page">
            <a:extLst>
              <a:ext uri="{FF2B5EF4-FFF2-40B4-BE49-F238E27FC236}">
                <a16:creationId xmlns:a16="http://schemas.microsoft.com/office/drawing/2014/main" id="{13E87164-1989-4C3F-A36F-031FD014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8" y="983630"/>
            <a:ext cx="9060803" cy="47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ummary Figures">
            <a:extLst>
              <a:ext uri="{FF2B5EF4-FFF2-40B4-BE49-F238E27FC236}">
                <a16:creationId xmlns:a16="http://schemas.microsoft.com/office/drawing/2014/main" id="{2B7087D1-59CE-45C4-9691-3DB0C2039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omparativeChart">
            <a:extLst>
              <a:ext uri="{FF2B5EF4-FFF2-40B4-BE49-F238E27FC236}">
                <a16:creationId xmlns:a16="http://schemas.microsoft.com/office/drawing/2014/main" id="{D0C4372F-9595-4973-B1F4-91B5C1EE5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18"/>
          <a:stretch/>
        </p:blipFill>
        <p:spPr>
          <a:xfrm>
            <a:off x="321733" y="321733"/>
            <a:ext cx="11535970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AdvanceBooking">
            <a:extLst>
              <a:ext uri="{FF2B5EF4-FFF2-40B4-BE49-F238E27FC236}">
                <a16:creationId xmlns:a16="http://schemas.microsoft.com/office/drawing/2014/main" id="{54B8C1A8-4EA1-4BBD-B635-8B61FD3A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8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ADR vs Lead Time">
            <a:extLst>
              <a:ext uri="{FF2B5EF4-FFF2-40B4-BE49-F238E27FC236}">
                <a16:creationId xmlns:a16="http://schemas.microsoft.com/office/drawing/2014/main" id="{BACC0D3A-3846-441D-816D-DE458D43C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6"/>
          <a:stretch/>
        </p:blipFill>
        <p:spPr>
          <a:xfrm>
            <a:off x="1136869" y="643467"/>
            <a:ext cx="9918261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391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Case Study: Analysis of Online Hotel Booking Data and Interpreting the results for strategic decision making</vt:lpstr>
      <vt:lpstr>Content</vt:lpstr>
      <vt:lpstr>Brief Description of the Case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Findings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AgodaDashboard</dc:title>
  <dc:creator/>
  <cp:lastModifiedBy>Kumar, Saurav</cp:lastModifiedBy>
  <cp:revision>15</cp:revision>
  <dcterms:created xsi:type="dcterms:W3CDTF">2021-08-30T18:36:22Z</dcterms:created>
  <dcterms:modified xsi:type="dcterms:W3CDTF">2021-08-30T19:57:26Z</dcterms:modified>
</cp:coreProperties>
</file>