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9387F-7C60-4966-940A-5FD1EC07F721}" v="42" dt="2023-05-02T14:52:54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이" userId="98e3a0a8376a7895" providerId="LiveId" clId="{23C9387F-7C60-4966-940A-5FD1EC07F721}"/>
    <pc:docChg chg="undo redo custSel addSld delSld modSld modMainMaster">
      <pc:chgData name="김 준이" userId="98e3a0a8376a7895" providerId="LiveId" clId="{23C9387F-7C60-4966-940A-5FD1EC07F721}" dt="2023-05-02T14:52:54.234" v="667"/>
      <pc:docMkLst>
        <pc:docMk/>
      </pc:docMkLst>
      <pc:sldChg chg="delSp new del mod">
        <pc:chgData name="김 준이" userId="98e3a0a8376a7895" providerId="LiveId" clId="{23C9387F-7C60-4966-940A-5FD1EC07F721}" dt="2023-05-02T14:42:22.131" v="34" actId="47"/>
        <pc:sldMkLst>
          <pc:docMk/>
          <pc:sldMk cId="3360703146" sldId="256"/>
        </pc:sldMkLst>
        <pc:spChg chg="del">
          <ac:chgData name="김 준이" userId="98e3a0a8376a7895" providerId="LiveId" clId="{23C9387F-7C60-4966-940A-5FD1EC07F721}" dt="2023-05-02T14:37:38.778" v="1" actId="478"/>
          <ac:spMkLst>
            <pc:docMk/>
            <pc:sldMk cId="3360703146" sldId="256"/>
            <ac:spMk id="2" creationId="{8673A090-1540-9844-B083-B1EBB58AA347}"/>
          </ac:spMkLst>
        </pc:spChg>
        <pc:spChg chg="del">
          <ac:chgData name="김 준이" userId="98e3a0a8376a7895" providerId="LiveId" clId="{23C9387F-7C60-4966-940A-5FD1EC07F721}" dt="2023-05-02T14:37:38.778" v="1" actId="478"/>
          <ac:spMkLst>
            <pc:docMk/>
            <pc:sldMk cId="3360703146" sldId="256"/>
            <ac:spMk id="3" creationId="{EE296009-01D7-9E05-2281-0A3801620B13}"/>
          </ac:spMkLst>
        </pc:spChg>
      </pc:sldChg>
      <pc:sldChg chg="addSp delSp modSp new mod">
        <pc:chgData name="김 준이" userId="98e3a0a8376a7895" providerId="LiveId" clId="{23C9387F-7C60-4966-940A-5FD1EC07F721}" dt="2023-05-02T14:43:24.145" v="92"/>
        <pc:sldMkLst>
          <pc:docMk/>
          <pc:sldMk cId="1414543048" sldId="257"/>
        </pc:sldMkLst>
        <pc:spChg chg="del">
          <ac:chgData name="김 준이" userId="98e3a0a8376a7895" providerId="LiveId" clId="{23C9387F-7C60-4966-940A-5FD1EC07F721}" dt="2023-05-02T14:42:31.103" v="35" actId="478"/>
          <ac:spMkLst>
            <pc:docMk/>
            <pc:sldMk cId="1414543048" sldId="257"/>
            <ac:spMk id="2" creationId="{5B210B92-8207-86AE-33E1-1A9485706C97}"/>
          </ac:spMkLst>
        </pc:spChg>
        <pc:spChg chg="del">
          <ac:chgData name="김 준이" userId="98e3a0a8376a7895" providerId="LiveId" clId="{23C9387F-7C60-4966-940A-5FD1EC07F721}" dt="2023-05-02T14:42:32.868" v="36" actId="478"/>
          <ac:spMkLst>
            <pc:docMk/>
            <pc:sldMk cId="1414543048" sldId="257"/>
            <ac:spMk id="3" creationId="{9993CF78-B062-90DD-79A5-7271BB248E10}"/>
          </ac:spMkLst>
        </pc:spChg>
        <pc:spChg chg="add">
          <ac:chgData name="김 준이" userId="98e3a0a8376a7895" providerId="LiveId" clId="{23C9387F-7C60-4966-940A-5FD1EC07F721}" dt="2023-05-02T14:42:42.404" v="37" actId="11529"/>
          <ac:spMkLst>
            <pc:docMk/>
            <pc:sldMk cId="1414543048" sldId="257"/>
            <ac:spMk id="4" creationId="{5B01DDC1-3EFE-F4C1-F1C1-0E7DEDD11B38}"/>
          </ac:spMkLst>
        </pc:spChg>
        <pc:spChg chg="add mod">
          <ac:chgData name="김 준이" userId="98e3a0a8376a7895" providerId="LiveId" clId="{23C9387F-7C60-4966-940A-5FD1EC07F721}" dt="2023-05-02T14:42:59.266" v="53" actId="1076"/>
          <ac:spMkLst>
            <pc:docMk/>
            <pc:sldMk cId="1414543048" sldId="257"/>
            <ac:spMk id="5" creationId="{86919F69-2778-4360-3F2D-76C7696F966C}"/>
          </ac:spMkLst>
        </pc:spChg>
        <pc:spChg chg="add mod">
          <ac:chgData name="김 준이" userId="98e3a0a8376a7895" providerId="LiveId" clId="{23C9387F-7C60-4966-940A-5FD1EC07F721}" dt="2023-05-02T14:43:09.487" v="77" actId="1076"/>
          <ac:spMkLst>
            <pc:docMk/>
            <pc:sldMk cId="1414543048" sldId="257"/>
            <ac:spMk id="6" creationId="{37C92DE0-4662-B2B2-B4B8-32FFEE137D52}"/>
          </ac:spMkLst>
        </pc:spChg>
        <pc:spChg chg="add mod">
          <ac:chgData name="김 준이" userId="98e3a0a8376a7895" providerId="LiveId" clId="{23C9387F-7C60-4966-940A-5FD1EC07F721}" dt="2023-05-02T14:43:24.145" v="92"/>
          <ac:spMkLst>
            <pc:docMk/>
            <pc:sldMk cId="1414543048" sldId="257"/>
            <ac:spMk id="7" creationId="{8A1F747A-8F86-EED8-BF13-2914DF3C6830}"/>
          </ac:spMkLst>
        </pc:spChg>
      </pc:sldChg>
      <pc:sldChg chg="addSp delSp modSp new mod">
        <pc:chgData name="김 준이" userId="98e3a0a8376a7895" providerId="LiveId" clId="{23C9387F-7C60-4966-940A-5FD1EC07F721}" dt="2023-05-02T14:47:25.694" v="281" actId="1076"/>
        <pc:sldMkLst>
          <pc:docMk/>
          <pc:sldMk cId="4208846418" sldId="258"/>
        </pc:sldMkLst>
        <pc:spChg chg="add mod">
          <ac:chgData name="김 준이" userId="98e3a0a8376a7895" providerId="LiveId" clId="{23C9387F-7C60-4966-940A-5FD1EC07F721}" dt="2023-05-02T14:46:15.221" v="239" actId="164"/>
          <ac:spMkLst>
            <pc:docMk/>
            <pc:sldMk cId="4208846418" sldId="258"/>
            <ac:spMk id="2" creationId="{1EC7CCE5-231B-30C5-F6CE-A23363662B92}"/>
          </ac:spMkLst>
        </pc:spChg>
        <pc:spChg chg="add mod">
          <ac:chgData name="김 준이" userId="98e3a0a8376a7895" providerId="LiveId" clId="{23C9387F-7C60-4966-940A-5FD1EC07F721}" dt="2023-05-02T14:43:41.818" v="113" actId="1076"/>
          <ac:spMkLst>
            <pc:docMk/>
            <pc:sldMk cId="4208846418" sldId="258"/>
            <ac:spMk id="3" creationId="{557C957F-D6AE-9EA9-E8AD-93D2029E43F4}"/>
          </ac:spMkLst>
        </pc:spChg>
        <pc:spChg chg="add del mod">
          <ac:chgData name="김 준이" userId="98e3a0a8376a7895" providerId="LiveId" clId="{23C9387F-7C60-4966-940A-5FD1EC07F721}" dt="2023-05-02T14:43:57.697" v="124" actId="478"/>
          <ac:spMkLst>
            <pc:docMk/>
            <pc:sldMk cId="4208846418" sldId="258"/>
            <ac:spMk id="4" creationId="{CF0D7943-4D03-DD18-DF4D-2DD0CDE7FE53}"/>
          </ac:spMkLst>
        </pc:spChg>
        <pc:spChg chg="add del mod">
          <ac:chgData name="김 준이" userId="98e3a0a8376a7895" providerId="LiveId" clId="{23C9387F-7C60-4966-940A-5FD1EC07F721}" dt="2023-05-02T14:46:16.347" v="240" actId="478"/>
          <ac:spMkLst>
            <pc:docMk/>
            <pc:sldMk cId="4208846418" sldId="258"/>
            <ac:spMk id="5" creationId="{68B4B269-CB88-83F8-D905-6986D256B570}"/>
          </ac:spMkLst>
        </pc:spChg>
        <pc:spChg chg="add mod">
          <ac:chgData name="김 준이" userId="98e3a0a8376a7895" providerId="LiveId" clId="{23C9387F-7C60-4966-940A-5FD1EC07F721}" dt="2023-05-02T14:45:02.297" v="190" actId="1036"/>
          <ac:spMkLst>
            <pc:docMk/>
            <pc:sldMk cId="4208846418" sldId="258"/>
            <ac:spMk id="6" creationId="{1ED8C1D8-4E39-851E-0E4A-2A750D43FFDF}"/>
          </ac:spMkLst>
        </pc:spChg>
        <pc:spChg chg="add del mod">
          <ac:chgData name="김 준이" userId="98e3a0a8376a7895" providerId="LiveId" clId="{23C9387F-7C60-4966-940A-5FD1EC07F721}" dt="2023-05-02T14:47:09.472" v="276" actId="478"/>
          <ac:spMkLst>
            <pc:docMk/>
            <pc:sldMk cId="4208846418" sldId="258"/>
            <ac:spMk id="7" creationId="{1F724493-A5EF-CAE2-C545-31C7510476BE}"/>
          </ac:spMkLst>
        </pc:spChg>
        <pc:spChg chg="add mod ord">
          <ac:chgData name="김 준이" userId="98e3a0a8376a7895" providerId="LiveId" clId="{23C9387F-7C60-4966-940A-5FD1EC07F721}" dt="2023-05-02T14:47:25.694" v="281" actId="1076"/>
          <ac:spMkLst>
            <pc:docMk/>
            <pc:sldMk cId="4208846418" sldId="258"/>
            <ac:spMk id="8" creationId="{F47C042C-8C58-3B9F-D515-3E88F806DE9B}"/>
          </ac:spMkLst>
        </pc:spChg>
        <pc:spChg chg="add del">
          <ac:chgData name="김 준이" userId="98e3a0a8376a7895" providerId="LiveId" clId="{23C9387F-7C60-4966-940A-5FD1EC07F721}" dt="2023-05-02T14:45:13.189" v="197" actId="478"/>
          <ac:spMkLst>
            <pc:docMk/>
            <pc:sldMk cId="4208846418" sldId="258"/>
            <ac:spMk id="9" creationId="{D44E6B58-2EA2-B22A-5F7D-5AB0A5B503B5}"/>
          </ac:spMkLst>
        </pc:spChg>
        <pc:spChg chg="add mod">
          <ac:chgData name="김 준이" userId="98e3a0a8376a7895" providerId="LiveId" clId="{23C9387F-7C60-4966-940A-5FD1EC07F721}" dt="2023-05-02T14:46:15.221" v="239" actId="164"/>
          <ac:spMkLst>
            <pc:docMk/>
            <pc:sldMk cId="4208846418" sldId="258"/>
            <ac:spMk id="10" creationId="{87AF7412-E9C9-F6E2-33AB-A6A062190B8E}"/>
          </ac:spMkLst>
        </pc:spChg>
        <pc:spChg chg="add del mod">
          <ac:chgData name="김 준이" userId="98e3a0a8376a7895" providerId="LiveId" clId="{23C9387F-7C60-4966-940A-5FD1EC07F721}" dt="2023-05-02T14:45:37.980" v="211" actId="478"/>
          <ac:spMkLst>
            <pc:docMk/>
            <pc:sldMk cId="4208846418" sldId="258"/>
            <ac:spMk id="13" creationId="{C0133120-BB2C-EAB9-7447-0D70F30E7D89}"/>
          </ac:spMkLst>
        </pc:spChg>
        <pc:spChg chg="add mod">
          <ac:chgData name="김 준이" userId="98e3a0a8376a7895" providerId="LiveId" clId="{23C9387F-7C60-4966-940A-5FD1EC07F721}" dt="2023-05-02T14:46:15.221" v="239" actId="164"/>
          <ac:spMkLst>
            <pc:docMk/>
            <pc:sldMk cId="4208846418" sldId="258"/>
            <ac:spMk id="14" creationId="{73A9FA74-1E76-78CC-606B-6C87889F5D52}"/>
          </ac:spMkLst>
        </pc:spChg>
        <pc:spChg chg="mod">
          <ac:chgData name="김 준이" userId="98e3a0a8376a7895" providerId="LiveId" clId="{23C9387F-7C60-4966-940A-5FD1EC07F721}" dt="2023-05-02T14:46:19.525" v="241" actId="571"/>
          <ac:spMkLst>
            <pc:docMk/>
            <pc:sldMk cId="4208846418" sldId="258"/>
            <ac:spMk id="17" creationId="{F4D1193B-FD5C-F736-5B0D-27B45B744D7F}"/>
          </ac:spMkLst>
        </pc:spChg>
        <pc:spChg chg="mod">
          <ac:chgData name="김 준이" userId="98e3a0a8376a7895" providerId="LiveId" clId="{23C9387F-7C60-4966-940A-5FD1EC07F721}" dt="2023-05-02T14:46:29.584" v="272" actId="1076"/>
          <ac:spMkLst>
            <pc:docMk/>
            <pc:sldMk cId="4208846418" sldId="258"/>
            <ac:spMk id="18" creationId="{EE9E5BFF-66EE-7C7D-CDE4-DC5A7C319354}"/>
          </ac:spMkLst>
        </pc:spChg>
        <pc:spChg chg="mod">
          <ac:chgData name="김 준이" userId="98e3a0a8376a7895" providerId="LiveId" clId="{23C9387F-7C60-4966-940A-5FD1EC07F721}" dt="2023-05-02T14:47:05.755" v="275"/>
          <ac:spMkLst>
            <pc:docMk/>
            <pc:sldMk cId="4208846418" sldId="258"/>
            <ac:spMk id="20" creationId="{9FFE79B1-4FCB-53B4-7D85-32F2597B0A66}"/>
          </ac:spMkLst>
        </pc:spChg>
        <pc:spChg chg="mod">
          <ac:chgData name="김 준이" userId="98e3a0a8376a7895" providerId="LiveId" clId="{23C9387F-7C60-4966-940A-5FD1EC07F721}" dt="2023-05-02T14:47:17.406" v="278" actId="571"/>
          <ac:spMkLst>
            <pc:docMk/>
            <pc:sldMk cId="4208846418" sldId="258"/>
            <ac:spMk id="22" creationId="{21C8E085-B3B5-CF37-5720-619872E02FB2}"/>
          </ac:spMkLst>
        </pc:spChg>
        <pc:spChg chg="mod">
          <ac:chgData name="김 준이" userId="98e3a0a8376a7895" providerId="LiveId" clId="{23C9387F-7C60-4966-940A-5FD1EC07F721}" dt="2023-05-02T14:47:17.406" v="278" actId="571"/>
          <ac:spMkLst>
            <pc:docMk/>
            <pc:sldMk cId="4208846418" sldId="258"/>
            <ac:spMk id="23" creationId="{6DA02C98-F1DD-8043-57BC-291BF82AF948}"/>
          </ac:spMkLst>
        </pc:spChg>
        <pc:spChg chg="mod">
          <ac:chgData name="김 준이" userId="98e3a0a8376a7895" providerId="LiveId" clId="{23C9387F-7C60-4966-940A-5FD1EC07F721}" dt="2023-05-02T14:47:17.406" v="278" actId="571"/>
          <ac:spMkLst>
            <pc:docMk/>
            <pc:sldMk cId="4208846418" sldId="258"/>
            <ac:spMk id="25" creationId="{A57FA876-2017-1891-89E4-3C2A1FBF86AD}"/>
          </ac:spMkLst>
        </pc:spChg>
        <pc:grpChg chg="add mod">
          <ac:chgData name="김 준이" userId="98e3a0a8376a7895" providerId="LiveId" clId="{23C9387F-7C60-4966-940A-5FD1EC07F721}" dt="2023-05-02T14:46:15.221" v="239" actId="164"/>
          <ac:grpSpMkLst>
            <pc:docMk/>
            <pc:sldMk cId="4208846418" sldId="258"/>
            <ac:grpSpMk id="15" creationId="{10CA6DEF-40DE-81AC-6DB4-823258DE214F}"/>
          </ac:grpSpMkLst>
        </pc:grpChg>
        <pc:grpChg chg="add mod">
          <ac:chgData name="김 준이" userId="98e3a0a8376a7895" providerId="LiveId" clId="{23C9387F-7C60-4966-940A-5FD1EC07F721}" dt="2023-05-02T14:46:19.525" v="241" actId="571"/>
          <ac:grpSpMkLst>
            <pc:docMk/>
            <pc:sldMk cId="4208846418" sldId="258"/>
            <ac:grpSpMk id="16" creationId="{13853DB4-3F07-AAA2-2EE2-18043169B48C}"/>
          </ac:grpSpMkLst>
        </pc:grpChg>
        <pc:grpChg chg="add mod">
          <ac:chgData name="김 준이" userId="98e3a0a8376a7895" providerId="LiveId" clId="{23C9387F-7C60-4966-940A-5FD1EC07F721}" dt="2023-05-02T14:47:17.406" v="278" actId="571"/>
          <ac:grpSpMkLst>
            <pc:docMk/>
            <pc:sldMk cId="4208846418" sldId="258"/>
            <ac:grpSpMk id="21" creationId="{268E4116-A22E-D34F-171A-3CF05F650F32}"/>
          </ac:grpSpMkLst>
        </pc:grpChg>
        <pc:cxnChg chg="add mod">
          <ac:chgData name="김 준이" userId="98e3a0a8376a7895" providerId="LiveId" clId="{23C9387F-7C60-4966-940A-5FD1EC07F721}" dt="2023-05-02T14:46:15.221" v="239" actId="164"/>
          <ac:cxnSpMkLst>
            <pc:docMk/>
            <pc:sldMk cId="4208846418" sldId="258"/>
            <ac:cxnSpMk id="12" creationId="{01628F96-D9B9-9275-C6E0-C5DDFE517549}"/>
          </ac:cxnSpMkLst>
        </pc:cxnChg>
        <pc:cxnChg chg="mod">
          <ac:chgData name="김 준이" userId="98e3a0a8376a7895" providerId="LiveId" clId="{23C9387F-7C60-4966-940A-5FD1EC07F721}" dt="2023-05-02T14:46:19.525" v="241" actId="571"/>
          <ac:cxnSpMkLst>
            <pc:docMk/>
            <pc:sldMk cId="4208846418" sldId="258"/>
            <ac:cxnSpMk id="19" creationId="{3ED891CC-B117-F8A9-10CE-0050A4FD816B}"/>
          </ac:cxnSpMkLst>
        </pc:cxnChg>
        <pc:cxnChg chg="mod">
          <ac:chgData name="김 준이" userId="98e3a0a8376a7895" providerId="LiveId" clId="{23C9387F-7C60-4966-940A-5FD1EC07F721}" dt="2023-05-02T14:47:17.406" v="278" actId="571"/>
          <ac:cxnSpMkLst>
            <pc:docMk/>
            <pc:sldMk cId="4208846418" sldId="258"/>
            <ac:cxnSpMk id="24" creationId="{BD1AEFD7-794C-1348-E4FC-7074E9CC661F}"/>
          </ac:cxnSpMkLst>
        </pc:cxnChg>
      </pc:sldChg>
      <pc:sldChg chg="addSp modSp new mod">
        <pc:chgData name="김 준이" userId="98e3a0a8376a7895" providerId="LiveId" clId="{23C9387F-7C60-4966-940A-5FD1EC07F721}" dt="2023-05-02T14:50:34.820" v="488" actId="1076"/>
        <pc:sldMkLst>
          <pc:docMk/>
          <pc:sldMk cId="836387341" sldId="259"/>
        </pc:sldMkLst>
        <pc:spChg chg="add">
          <ac:chgData name="김 준이" userId="98e3a0a8376a7895" providerId="LiveId" clId="{23C9387F-7C60-4966-940A-5FD1EC07F721}" dt="2023-05-02T14:47:49.150" v="283" actId="11529"/>
          <ac:spMkLst>
            <pc:docMk/>
            <pc:sldMk cId="836387341" sldId="259"/>
            <ac:spMk id="2" creationId="{8BE74283-07E8-92EF-3F31-B05D09B514ED}"/>
          </ac:spMkLst>
        </pc:spChg>
        <pc:spChg chg="add mod">
          <ac:chgData name="김 준이" userId="98e3a0a8376a7895" providerId="LiveId" clId="{23C9387F-7C60-4966-940A-5FD1EC07F721}" dt="2023-05-02T14:49:30.641" v="459" actId="1076"/>
          <ac:spMkLst>
            <pc:docMk/>
            <pc:sldMk cId="836387341" sldId="259"/>
            <ac:spMk id="3" creationId="{CC1A9016-0883-F024-FBEE-7546B3D5C8E9}"/>
          </ac:spMkLst>
        </pc:spChg>
        <pc:spChg chg="add mod">
          <ac:chgData name="김 준이" userId="98e3a0a8376a7895" providerId="LiveId" clId="{23C9387F-7C60-4966-940A-5FD1EC07F721}" dt="2023-05-02T14:49:54.654" v="481" actId="1076"/>
          <ac:spMkLst>
            <pc:docMk/>
            <pc:sldMk cId="836387341" sldId="259"/>
            <ac:spMk id="4" creationId="{3D1A32C4-3F42-C6F0-2943-ECBCC7242A38}"/>
          </ac:spMkLst>
        </pc:spChg>
        <pc:spChg chg="add mod">
          <ac:chgData name="김 준이" userId="98e3a0a8376a7895" providerId="LiveId" clId="{23C9387F-7C60-4966-940A-5FD1EC07F721}" dt="2023-05-02T14:50:34.820" v="488" actId="1076"/>
          <ac:spMkLst>
            <pc:docMk/>
            <pc:sldMk cId="836387341" sldId="259"/>
            <ac:spMk id="6" creationId="{BEF7EC97-C2DB-E772-27E0-E25E5FED893B}"/>
          </ac:spMkLst>
        </pc:spChg>
      </pc:sldChg>
      <pc:sldChg chg="addSp modSp new mod">
        <pc:chgData name="김 준이" userId="98e3a0a8376a7895" providerId="LiveId" clId="{23C9387F-7C60-4966-940A-5FD1EC07F721}" dt="2023-05-02T14:51:22.530" v="534" actId="1076"/>
        <pc:sldMkLst>
          <pc:docMk/>
          <pc:sldMk cId="348466138" sldId="260"/>
        </pc:sldMkLst>
        <pc:spChg chg="add mod">
          <ac:chgData name="김 준이" userId="98e3a0a8376a7895" providerId="LiveId" clId="{23C9387F-7C60-4966-940A-5FD1EC07F721}" dt="2023-05-02T14:51:22.530" v="534" actId="1076"/>
          <ac:spMkLst>
            <pc:docMk/>
            <pc:sldMk cId="348466138" sldId="260"/>
            <ac:spMk id="2" creationId="{9596F172-E0D2-9265-C6C6-DBEE9A953AED}"/>
          </ac:spMkLst>
        </pc:spChg>
      </pc:sldChg>
      <pc:sldChg chg="addSp modSp new mod">
        <pc:chgData name="김 준이" userId="98e3a0a8376a7895" providerId="LiveId" clId="{23C9387F-7C60-4966-940A-5FD1EC07F721}" dt="2023-05-02T14:52:54.234" v="667"/>
        <pc:sldMkLst>
          <pc:docMk/>
          <pc:sldMk cId="2120460745" sldId="261"/>
        </pc:sldMkLst>
        <pc:spChg chg="add mod">
          <ac:chgData name="김 준이" userId="98e3a0a8376a7895" providerId="LiveId" clId="{23C9387F-7C60-4966-940A-5FD1EC07F721}" dt="2023-05-02T14:51:58.182" v="570" actId="1076"/>
          <ac:spMkLst>
            <pc:docMk/>
            <pc:sldMk cId="2120460745" sldId="261"/>
            <ac:spMk id="2" creationId="{C05806DA-32E2-7A72-3468-C25E7A1F058B}"/>
          </ac:spMkLst>
        </pc:spChg>
        <pc:spChg chg="add mod">
          <ac:chgData name="김 준이" userId="98e3a0a8376a7895" providerId="LiveId" clId="{23C9387F-7C60-4966-940A-5FD1EC07F721}" dt="2023-05-02T14:52:02.060" v="571" actId="1076"/>
          <ac:spMkLst>
            <pc:docMk/>
            <pc:sldMk cId="2120460745" sldId="261"/>
            <ac:spMk id="3" creationId="{F87EE317-8164-D11B-ACEE-4204655A6F83}"/>
          </ac:spMkLst>
        </pc:spChg>
        <pc:spChg chg="add mod">
          <ac:chgData name="김 준이" userId="98e3a0a8376a7895" providerId="LiveId" clId="{23C9387F-7C60-4966-940A-5FD1EC07F721}" dt="2023-05-02T14:52:07.518" v="580" actId="20577"/>
          <ac:spMkLst>
            <pc:docMk/>
            <pc:sldMk cId="2120460745" sldId="261"/>
            <ac:spMk id="4" creationId="{7B4BFDD1-E902-F797-607B-B8785A9452FA}"/>
          </ac:spMkLst>
        </pc:spChg>
        <pc:spChg chg="add mod">
          <ac:chgData name="김 준이" userId="98e3a0a8376a7895" providerId="LiveId" clId="{23C9387F-7C60-4966-940A-5FD1EC07F721}" dt="2023-05-02T14:52:16.656" v="595" actId="20577"/>
          <ac:spMkLst>
            <pc:docMk/>
            <pc:sldMk cId="2120460745" sldId="261"/>
            <ac:spMk id="5" creationId="{E17DDC61-6A38-5EF1-614E-8817E3E40789}"/>
          </ac:spMkLst>
        </pc:spChg>
        <pc:spChg chg="add mod">
          <ac:chgData name="김 준이" userId="98e3a0a8376a7895" providerId="LiveId" clId="{23C9387F-7C60-4966-940A-5FD1EC07F721}" dt="2023-05-02T14:52:33.637" v="621" actId="20577"/>
          <ac:spMkLst>
            <pc:docMk/>
            <pc:sldMk cId="2120460745" sldId="261"/>
            <ac:spMk id="6" creationId="{338E660C-2BA6-8A58-7BE5-E2AAFD1EAEB7}"/>
          </ac:spMkLst>
        </pc:spChg>
        <pc:spChg chg="add mod">
          <ac:chgData name="김 준이" userId="98e3a0a8376a7895" providerId="LiveId" clId="{23C9387F-7C60-4966-940A-5FD1EC07F721}" dt="2023-05-02T14:52:54.234" v="667"/>
          <ac:spMkLst>
            <pc:docMk/>
            <pc:sldMk cId="2120460745" sldId="261"/>
            <ac:spMk id="7" creationId="{6C30A96E-1358-DBDB-DADC-8A159D8D2B25}"/>
          </ac:spMkLst>
        </pc:spChg>
      </pc:sldChg>
      <pc:sldMasterChg chg="modSldLayout">
        <pc:chgData name="김 준이" userId="98e3a0a8376a7895" providerId="LiveId" clId="{23C9387F-7C60-4966-940A-5FD1EC07F721}" dt="2023-05-02T14:42:15.681" v="33" actId="14100"/>
        <pc:sldMasterMkLst>
          <pc:docMk/>
          <pc:sldMasterMk cId="4052813228" sldId="2147483648"/>
        </pc:sldMasterMkLst>
        <pc:sldLayoutChg chg="addSp delSp modSp mod">
          <pc:chgData name="김 준이" userId="98e3a0a8376a7895" providerId="LiveId" clId="{23C9387F-7C60-4966-940A-5FD1EC07F721}" dt="2023-05-02T14:42:15.681" v="33" actId="14100"/>
          <pc:sldLayoutMkLst>
            <pc:docMk/>
            <pc:sldMasterMk cId="4052813228" sldId="2147483648"/>
            <pc:sldLayoutMk cId="1640586916" sldId="2147483650"/>
          </pc:sldLayoutMkLst>
          <pc:spChg chg="del">
            <ac:chgData name="김 준이" userId="98e3a0a8376a7895" providerId="LiveId" clId="{23C9387F-7C60-4966-940A-5FD1EC07F721}" dt="2023-05-02T14:37:59.589" v="3" actId="478"/>
            <ac:spMkLst>
              <pc:docMk/>
              <pc:sldMasterMk cId="4052813228" sldId="2147483648"/>
              <pc:sldLayoutMk cId="1640586916" sldId="2147483650"/>
              <ac:spMk id="2" creationId="{B23A516B-1FAB-7136-FDE3-9B1D5EE48443}"/>
            </ac:spMkLst>
          </pc:spChg>
          <pc:spChg chg="del">
            <ac:chgData name="김 준이" userId="98e3a0a8376a7895" providerId="LiveId" clId="{23C9387F-7C60-4966-940A-5FD1EC07F721}" dt="2023-05-02T14:37:59.589" v="3" actId="478"/>
            <ac:spMkLst>
              <pc:docMk/>
              <pc:sldMasterMk cId="4052813228" sldId="2147483648"/>
              <pc:sldLayoutMk cId="1640586916" sldId="2147483650"/>
              <ac:spMk id="3" creationId="{0D9A711F-E420-5BA0-655A-85094854261D}"/>
            </ac:spMkLst>
          </pc:spChg>
          <pc:spChg chg="del">
            <ac:chgData name="김 준이" userId="98e3a0a8376a7895" providerId="LiveId" clId="{23C9387F-7C60-4966-940A-5FD1EC07F721}" dt="2023-05-02T14:37:59.589" v="3" actId="478"/>
            <ac:spMkLst>
              <pc:docMk/>
              <pc:sldMasterMk cId="4052813228" sldId="2147483648"/>
              <pc:sldLayoutMk cId="1640586916" sldId="2147483650"/>
              <ac:spMk id="4" creationId="{4F999A44-F6BD-EB46-12BC-0FB681C622FC}"/>
            </ac:spMkLst>
          </pc:spChg>
          <pc:spChg chg="del">
            <ac:chgData name="김 준이" userId="98e3a0a8376a7895" providerId="LiveId" clId="{23C9387F-7C60-4966-940A-5FD1EC07F721}" dt="2023-05-02T14:37:59.589" v="3" actId="478"/>
            <ac:spMkLst>
              <pc:docMk/>
              <pc:sldMasterMk cId="4052813228" sldId="2147483648"/>
              <pc:sldLayoutMk cId="1640586916" sldId="2147483650"/>
              <ac:spMk id="5" creationId="{1420F14E-5A6A-C4CF-D602-7AF4C03E5ECC}"/>
            </ac:spMkLst>
          </pc:spChg>
          <pc:spChg chg="del">
            <ac:chgData name="김 준이" userId="98e3a0a8376a7895" providerId="LiveId" clId="{23C9387F-7C60-4966-940A-5FD1EC07F721}" dt="2023-05-02T14:37:59.589" v="3" actId="478"/>
            <ac:spMkLst>
              <pc:docMk/>
              <pc:sldMasterMk cId="4052813228" sldId="2147483648"/>
              <pc:sldLayoutMk cId="1640586916" sldId="2147483650"/>
              <ac:spMk id="6" creationId="{0A62DD01-D26C-5989-03D5-2199A8F41798}"/>
            </ac:spMkLst>
          </pc:spChg>
          <pc:spChg chg="add mod">
            <ac:chgData name="김 준이" userId="98e3a0a8376a7895" providerId="LiveId" clId="{23C9387F-7C60-4966-940A-5FD1EC07F721}" dt="2023-05-02T14:38:45.099" v="12"/>
            <ac:spMkLst>
              <pc:docMk/>
              <pc:sldMasterMk cId="4052813228" sldId="2147483648"/>
              <pc:sldLayoutMk cId="1640586916" sldId="2147483650"/>
              <ac:spMk id="7" creationId="{44ABA298-9033-E791-2F04-164C72AA5BD6}"/>
            </ac:spMkLst>
          </pc:spChg>
          <pc:picChg chg="add mod">
            <ac:chgData name="김 준이" userId="98e3a0a8376a7895" providerId="LiveId" clId="{23C9387F-7C60-4966-940A-5FD1EC07F721}" dt="2023-05-02T14:42:04.790" v="28" actId="14100"/>
            <ac:picMkLst>
              <pc:docMk/>
              <pc:sldMasterMk cId="4052813228" sldId="2147483648"/>
              <pc:sldLayoutMk cId="1640586916" sldId="2147483650"/>
              <ac:picMk id="15" creationId="{BB92B306-6C31-BCBA-BA13-35A793BF1FC7}"/>
            </ac:picMkLst>
          </pc:picChg>
          <pc:picChg chg="add mod">
            <ac:chgData name="김 준이" userId="98e3a0a8376a7895" providerId="LiveId" clId="{23C9387F-7C60-4966-940A-5FD1EC07F721}" dt="2023-05-02T14:42:15.681" v="33" actId="14100"/>
            <ac:picMkLst>
              <pc:docMk/>
              <pc:sldMasterMk cId="4052813228" sldId="2147483648"/>
              <pc:sldLayoutMk cId="1640586916" sldId="2147483650"/>
              <ac:picMk id="17" creationId="{519DAB13-67F7-730B-8E05-D6C7A5E8A089}"/>
            </ac:picMkLst>
          </pc:picChg>
          <pc:picChg chg="add mod">
            <ac:chgData name="김 준이" userId="98e3a0a8376a7895" providerId="LiveId" clId="{23C9387F-7C60-4966-940A-5FD1EC07F721}" dt="2023-05-02T14:41:55.894" v="25" actId="1076"/>
            <ac:picMkLst>
              <pc:docMk/>
              <pc:sldMasterMk cId="4052813228" sldId="2147483648"/>
              <pc:sldLayoutMk cId="1640586916" sldId="2147483650"/>
              <ac:picMk id="19" creationId="{5F1C9B2D-3993-2C23-114B-DF9B70DE8210}"/>
            </ac:picMkLst>
          </pc:picChg>
          <pc:picChg chg="add mod">
            <ac:chgData name="김 준이" userId="98e3a0a8376a7895" providerId="LiveId" clId="{23C9387F-7C60-4966-940A-5FD1EC07F721}" dt="2023-05-02T14:42:12.988" v="32" actId="14100"/>
            <ac:picMkLst>
              <pc:docMk/>
              <pc:sldMasterMk cId="4052813228" sldId="2147483648"/>
              <pc:sldLayoutMk cId="1640586916" sldId="2147483650"/>
              <ac:picMk id="21" creationId="{6A120945-916D-D37C-D138-5EC799E89B57}"/>
            </ac:picMkLst>
          </pc:picChg>
          <pc:picChg chg="add mod">
            <ac:chgData name="김 준이" userId="98e3a0a8376a7895" providerId="LiveId" clId="{23C9387F-7C60-4966-940A-5FD1EC07F721}" dt="2023-05-02T14:42:09.051" v="30" actId="14100"/>
            <ac:picMkLst>
              <pc:docMk/>
              <pc:sldMasterMk cId="4052813228" sldId="2147483648"/>
              <pc:sldLayoutMk cId="1640586916" sldId="2147483650"/>
              <ac:picMk id="23" creationId="{7C428769-0B3B-8B1F-5424-E90C1198862C}"/>
            </ac:picMkLst>
          </pc:picChg>
          <pc:cxnChg chg="add mod">
            <ac:chgData name="김 준이" userId="98e3a0a8376a7895" providerId="LiveId" clId="{23C9387F-7C60-4966-940A-5FD1EC07F721}" dt="2023-05-02T14:39:03.848" v="17" actId="1076"/>
            <ac:cxnSpMkLst>
              <pc:docMk/>
              <pc:sldMasterMk cId="4052813228" sldId="2147483648"/>
              <pc:sldLayoutMk cId="1640586916" sldId="2147483650"/>
              <ac:cxnSpMk id="9" creationId="{6579893F-1E9B-8712-BDF4-DFD84F012335}"/>
            </ac:cxnSpMkLst>
          </pc:cxnChg>
          <pc:cxnChg chg="add mod">
            <ac:chgData name="김 준이" userId="98e3a0a8376a7895" providerId="LiveId" clId="{23C9387F-7C60-4966-940A-5FD1EC07F721}" dt="2023-05-02T14:39:08.695" v="19" actId="1076"/>
            <ac:cxnSpMkLst>
              <pc:docMk/>
              <pc:sldMasterMk cId="4052813228" sldId="2147483648"/>
              <pc:sldLayoutMk cId="1640586916" sldId="2147483650"/>
              <ac:cxnSpMk id="10" creationId="{D0CD8839-0B6F-FE18-7524-71061D161958}"/>
            </ac:cxnSpMkLst>
          </pc:cxnChg>
          <pc:cxnChg chg="add mod">
            <ac:chgData name="김 준이" userId="98e3a0a8376a7895" providerId="LiveId" clId="{23C9387F-7C60-4966-940A-5FD1EC07F721}" dt="2023-05-02T14:39:11.120" v="20" actId="571"/>
            <ac:cxnSpMkLst>
              <pc:docMk/>
              <pc:sldMasterMk cId="4052813228" sldId="2147483648"/>
              <pc:sldLayoutMk cId="1640586916" sldId="2147483650"/>
              <ac:cxnSpMk id="11" creationId="{98F5BC16-75F3-883F-F55D-2EC0FE03D13B}"/>
            </ac:cxnSpMkLst>
          </pc:cxnChg>
          <pc:cxnChg chg="add mod">
            <ac:chgData name="김 준이" userId="98e3a0a8376a7895" providerId="LiveId" clId="{23C9387F-7C60-4966-940A-5FD1EC07F721}" dt="2023-05-02T14:39:13.479" v="21" actId="571"/>
            <ac:cxnSpMkLst>
              <pc:docMk/>
              <pc:sldMasterMk cId="4052813228" sldId="2147483648"/>
              <pc:sldLayoutMk cId="1640586916" sldId="2147483650"/>
              <ac:cxnSpMk id="12" creationId="{A9E7C7B4-C7C4-67E1-86C9-43D540C95ACE}"/>
            </ac:cxnSpMkLst>
          </pc:cxnChg>
          <pc:cxnChg chg="add mod">
            <ac:chgData name="김 준이" userId="98e3a0a8376a7895" providerId="LiveId" clId="{23C9387F-7C60-4966-940A-5FD1EC07F721}" dt="2023-05-02T14:39:15.979" v="22" actId="571"/>
            <ac:cxnSpMkLst>
              <pc:docMk/>
              <pc:sldMasterMk cId="4052813228" sldId="2147483648"/>
              <pc:sldLayoutMk cId="1640586916" sldId="2147483650"/>
              <ac:cxnSpMk id="13" creationId="{0929D5B6-106F-E38C-CA06-7E5BC308AEFA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CDDA8-5C53-AA99-5C80-FA3C2DA6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0A48A-8191-3A47-8910-FBE52E68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1E230-5849-5C69-E419-CD32118E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6C90D-A00D-C3DE-B3B1-15D04B48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95183-6BB0-586C-FEE9-F3602832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EAB91-3114-0E52-4A23-A3769D09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BD86E-73BC-F7E8-6739-4E65FD711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1AC66-8BF3-6360-90E8-D5910D9D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89470-4476-CAFF-61CF-A7A20B73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7E55B-0AC1-529C-3ACC-04F51976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88F0-34C0-A050-FD87-B4CBBCB3A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DC13BA-1DC1-1ECF-622E-48A0D3E48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5FA26-B3BC-0B5E-C70C-F88CDC4C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F3FCF-E216-1C47-B6EA-36C47BD7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2E27A-8F1D-5C8B-2278-E75CEF61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9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4ABA298-9033-E791-2F04-164C72AA5BD6}"/>
              </a:ext>
            </a:extLst>
          </p:cNvPr>
          <p:cNvSpPr/>
          <p:nvPr userDrawn="1"/>
        </p:nvSpPr>
        <p:spPr>
          <a:xfrm>
            <a:off x="0" y="9144"/>
            <a:ext cx="740664" cy="684885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79893F-1E9B-8712-BDF4-DFD84F012335}"/>
              </a:ext>
            </a:extLst>
          </p:cNvPr>
          <p:cNvCxnSpPr/>
          <p:nvPr userDrawn="1"/>
        </p:nvCxnSpPr>
        <p:spPr>
          <a:xfrm>
            <a:off x="0" y="630936"/>
            <a:ext cx="6675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CD8839-0B6F-FE18-7524-71061D161958}"/>
              </a:ext>
            </a:extLst>
          </p:cNvPr>
          <p:cNvCxnSpPr/>
          <p:nvPr userDrawn="1"/>
        </p:nvCxnSpPr>
        <p:spPr>
          <a:xfrm>
            <a:off x="0" y="1289304"/>
            <a:ext cx="6675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F5BC16-75F3-883F-F55D-2EC0FE03D13B}"/>
              </a:ext>
            </a:extLst>
          </p:cNvPr>
          <p:cNvCxnSpPr/>
          <p:nvPr userDrawn="1"/>
        </p:nvCxnSpPr>
        <p:spPr>
          <a:xfrm>
            <a:off x="0" y="1984248"/>
            <a:ext cx="6675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E7C7B4-C7C4-67E1-86C9-43D540C95ACE}"/>
              </a:ext>
            </a:extLst>
          </p:cNvPr>
          <p:cNvCxnSpPr/>
          <p:nvPr userDrawn="1"/>
        </p:nvCxnSpPr>
        <p:spPr>
          <a:xfrm>
            <a:off x="0" y="2670048"/>
            <a:ext cx="6675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29D5B6-106F-E38C-CA06-7E5BC308AEFA}"/>
              </a:ext>
            </a:extLst>
          </p:cNvPr>
          <p:cNvCxnSpPr/>
          <p:nvPr userDrawn="1"/>
        </p:nvCxnSpPr>
        <p:spPr>
          <a:xfrm>
            <a:off x="0" y="3429000"/>
            <a:ext cx="6675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사용자 단색으로 채워진">
            <a:extLst>
              <a:ext uri="{FF2B5EF4-FFF2-40B4-BE49-F238E27FC236}">
                <a16:creationId xmlns:a16="http://schemas.microsoft.com/office/drawing/2014/main" id="{BB92B306-6C31-BCBA-BA13-35A793BF1F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868" y="-54863"/>
            <a:ext cx="758952" cy="758952"/>
          </a:xfrm>
          <a:prstGeom prst="rect">
            <a:avLst/>
          </a:prstGeom>
        </p:spPr>
      </p:pic>
      <p:pic>
        <p:nvPicPr>
          <p:cNvPr id="17" name="그래픽 16" descr="교사 윤곽선">
            <a:extLst>
              <a:ext uri="{FF2B5EF4-FFF2-40B4-BE49-F238E27FC236}">
                <a16:creationId xmlns:a16="http://schemas.microsoft.com/office/drawing/2014/main" id="{519DAB13-67F7-730B-8E05-D6C7A5E8A0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1868" y="1911095"/>
            <a:ext cx="864109" cy="864109"/>
          </a:xfrm>
          <a:prstGeom prst="rect">
            <a:avLst/>
          </a:prstGeom>
        </p:spPr>
      </p:pic>
      <p:pic>
        <p:nvPicPr>
          <p:cNvPr id="19" name="그래픽 18" descr="설정 단색으로 채워진">
            <a:extLst>
              <a:ext uri="{FF2B5EF4-FFF2-40B4-BE49-F238E27FC236}">
                <a16:creationId xmlns:a16="http://schemas.microsoft.com/office/drawing/2014/main" id="{5F1C9B2D-3993-2C23-114B-DF9B70DE82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6868" y="2569464"/>
            <a:ext cx="914400" cy="914400"/>
          </a:xfrm>
          <a:prstGeom prst="rect">
            <a:avLst/>
          </a:prstGeom>
        </p:spPr>
      </p:pic>
      <p:pic>
        <p:nvPicPr>
          <p:cNvPr id="21" name="그래픽 20" descr="열린 폴더 단색으로 채워진">
            <a:extLst>
              <a:ext uri="{FF2B5EF4-FFF2-40B4-BE49-F238E27FC236}">
                <a16:creationId xmlns:a16="http://schemas.microsoft.com/office/drawing/2014/main" id="{6A120945-916D-D37C-D138-5EC799E89B5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08" y="1177290"/>
            <a:ext cx="806957" cy="806957"/>
          </a:xfrm>
          <a:prstGeom prst="rect">
            <a:avLst/>
          </a:prstGeom>
        </p:spPr>
      </p:pic>
      <p:pic>
        <p:nvPicPr>
          <p:cNvPr id="23" name="그래픽 22" descr="서류 상자 보관 단색으로 채워진">
            <a:extLst>
              <a:ext uri="{FF2B5EF4-FFF2-40B4-BE49-F238E27FC236}">
                <a16:creationId xmlns:a16="http://schemas.microsoft.com/office/drawing/2014/main" id="{7C428769-0B3B-8B1F-5424-E90C1198862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868" y="630936"/>
            <a:ext cx="644653" cy="6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DE32-6FF1-1DA2-9254-CC0AFA00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9FC2D-207A-76CD-871E-CA713E9C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7F1EF-1824-2A7A-5A5A-CCA589AF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E0E1E-8C82-184F-5997-D48D7914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23A28-A59F-F6E2-ADBD-9DD33F20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08967-3FDD-EA4B-A877-41ECFBE3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52D7B-30E5-2255-6260-64F9D61F0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862CE-05C3-328F-C4DF-700FFB4F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FC690-68EA-516E-F738-D940ECE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7F87D-DF71-97B5-6B16-A456DD4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A0692-2E62-74C4-47F8-55AEE462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2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DE2B2-8007-1164-99B6-384FB530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DFA76-59D9-A391-EA03-DBBA93D1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17204-661A-D7AA-562F-BAD68FB6D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23C44-58A1-2380-FF7B-9DE79B986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A296DD-B101-59CC-46B9-A5BDF264E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BE7A5B-6062-1925-6AB9-6A56C8E5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97C3B-A033-683B-137B-5F81599D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B4B925-79AE-512D-B671-493B5876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BF0AD-8697-3682-FFA3-2DBE1F70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1F30F-2C12-E4AC-F586-7BA7AA95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EB9B30-D2B3-B94E-3D15-4CDFA5BB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7F283-070C-AFAC-6832-AAB662D2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2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AE8F88-4CF5-A085-A992-86A378E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8F707A-A8D6-95C7-6D2F-7DC3C39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C3CED-57D0-B9C7-9E36-7116C882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7CE21-D2EC-7F39-E182-0CD990C2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D8F0F-4C56-F518-5C25-2D2E6298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6E484-FE6D-D7C9-0F57-096FD80F7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63186-830F-4928-9187-04ABFF77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32796-ED9D-811F-F183-96DA8E20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B87D0-3D9F-F7F6-4D31-9ED64B3C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6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EF224-71AB-4333-EE79-8B241B55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51E58E-51CB-E4C0-79AC-0F9E45272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36CD9-8837-A746-AE52-CFFCACBE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BC70B-8060-B9A2-91F0-CD38E3E3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B833E-226C-4134-5228-45E3EC74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DA554-843D-56C4-ED4A-D10F1D29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8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B71D38-8346-5048-E966-103959FC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4CFAD-28DF-44B8-E37D-CA6AC895A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F1CF-2208-39B2-CC9F-8622FFC47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5D65-13E4-4BA3-8A24-723DF02A3F17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A8F27-2356-591B-7F83-4F272BA8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E87E3-D8DB-93AD-4B99-2B112F034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157D-DC9D-46E7-BD77-9A0F4EFC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01DDC1-3EFE-F4C1-F1C1-0E7DEDD11B38}"/>
              </a:ext>
            </a:extLst>
          </p:cNvPr>
          <p:cNvSpPr/>
          <p:nvPr/>
        </p:nvSpPr>
        <p:spPr>
          <a:xfrm>
            <a:off x="3647872" y="1167319"/>
            <a:ext cx="4367719" cy="425098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919F69-2778-4360-3F2D-76C7696F966C}"/>
              </a:ext>
            </a:extLst>
          </p:cNvPr>
          <p:cNvSpPr/>
          <p:nvPr/>
        </p:nvSpPr>
        <p:spPr>
          <a:xfrm>
            <a:off x="4221803" y="1896893"/>
            <a:ext cx="3219855" cy="768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C92DE0-4662-B2B2-B4B8-32FFEE137D52}"/>
              </a:ext>
            </a:extLst>
          </p:cNvPr>
          <p:cNvSpPr/>
          <p:nvPr/>
        </p:nvSpPr>
        <p:spPr>
          <a:xfrm>
            <a:off x="4221803" y="3010709"/>
            <a:ext cx="3219855" cy="768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가온누리</a:t>
            </a:r>
            <a:r>
              <a:rPr lang="ko-KR" altLang="en-US" dirty="0">
                <a:solidFill>
                  <a:schemeClr val="tx1"/>
                </a:solidFill>
              </a:rPr>
              <a:t> 배경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1F747A-8F86-EED8-BF13-2914DF3C6830}"/>
              </a:ext>
            </a:extLst>
          </p:cNvPr>
          <p:cNvSpPr/>
          <p:nvPr/>
        </p:nvSpPr>
        <p:spPr>
          <a:xfrm>
            <a:off x="6245157" y="4620638"/>
            <a:ext cx="1507788" cy="58366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7C957F-D6AE-9EA9-E8AD-93D2029E43F4}"/>
              </a:ext>
            </a:extLst>
          </p:cNvPr>
          <p:cNvSpPr txBox="1"/>
          <p:nvPr/>
        </p:nvSpPr>
        <p:spPr>
          <a:xfrm>
            <a:off x="1269116" y="1848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8C1D8-4E39-851E-0E4A-2A750D43FFDF}"/>
              </a:ext>
            </a:extLst>
          </p:cNvPr>
          <p:cNvSpPr txBox="1"/>
          <p:nvPr/>
        </p:nvSpPr>
        <p:spPr>
          <a:xfrm>
            <a:off x="1269116" y="30058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공개 프로젝트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CA6DEF-40DE-81AC-6DB4-823258DE214F}"/>
              </a:ext>
            </a:extLst>
          </p:cNvPr>
          <p:cNvGrpSpPr/>
          <p:nvPr/>
        </p:nvGrpSpPr>
        <p:grpSpPr>
          <a:xfrm>
            <a:off x="1410511" y="729575"/>
            <a:ext cx="2558374" cy="1935804"/>
            <a:chOff x="1410511" y="729575"/>
            <a:chExt cx="2558374" cy="19358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C7CCE5-231B-30C5-F6CE-A23363662B92}"/>
                </a:ext>
              </a:extLst>
            </p:cNvPr>
            <p:cNvSpPr/>
            <p:nvPr/>
          </p:nvSpPr>
          <p:spPr>
            <a:xfrm>
              <a:off x="1410511" y="729575"/>
              <a:ext cx="2558374" cy="19358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AF7412-E9C9-F6E2-33AB-A6A062190B8E}"/>
                </a:ext>
              </a:extLst>
            </p:cNvPr>
            <p:cNvSpPr txBox="1"/>
            <p:nvPr/>
          </p:nvSpPr>
          <p:spPr>
            <a:xfrm>
              <a:off x="2188724" y="894628"/>
              <a:ext cx="854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/>
                <a:t>vedi</a:t>
              </a:r>
              <a:endParaRPr lang="ko-KR" altLang="en-US" sz="28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1628F96-D9B9-9275-C6E0-C5DDFE517549}"/>
                </a:ext>
              </a:extLst>
            </p:cNvPr>
            <p:cNvCxnSpPr/>
            <p:nvPr/>
          </p:nvCxnSpPr>
          <p:spPr>
            <a:xfrm>
              <a:off x="1556426" y="1459146"/>
              <a:ext cx="210117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A9FA74-1E76-78CC-606B-6C87889F5D52}"/>
                </a:ext>
              </a:extLst>
            </p:cNvPr>
            <p:cNvSpPr txBox="1"/>
            <p:nvPr/>
          </p:nvSpPr>
          <p:spPr>
            <a:xfrm>
              <a:off x="1556426" y="1573653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very efficient develop implement.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53DB4-3F07-AAA2-2EE2-18043169B48C}"/>
              </a:ext>
            </a:extLst>
          </p:cNvPr>
          <p:cNvGrpSpPr/>
          <p:nvPr/>
        </p:nvGrpSpPr>
        <p:grpSpPr>
          <a:xfrm>
            <a:off x="4406630" y="729575"/>
            <a:ext cx="2558374" cy="1935804"/>
            <a:chOff x="1410511" y="729575"/>
            <a:chExt cx="2558374" cy="19358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D1193B-FD5C-F736-5B0D-27B45B744D7F}"/>
                </a:ext>
              </a:extLst>
            </p:cNvPr>
            <p:cNvSpPr/>
            <p:nvPr/>
          </p:nvSpPr>
          <p:spPr>
            <a:xfrm>
              <a:off x="1410511" y="729575"/>
              <a:ext cx="2558374" cy="19358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9E5BFF-66EE-7C7D-CDE4-DC5A7C319354}"/>
                </a:ext>
              </a:extLst>
            </p:cNvPr>
            <p:cNvSpPr txBox="1"/>
            <p:nvPr/>
          </p:nvSpPr>
          <p:spPr>
            <a:xfrm>
              <a:off x="1660409" y="889926"/>
              <a:ext cx="20585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리</a:t>
              </a:r>
              <a:r>
                <a:rPr lang="en-US" altLang="ko-KR" sz="2800" dirty="0"/>
                <a:t>;</a:t>
              </a:r>
              <a:r>
                <a:rPr lang="ko-KR" altLang="en-US" sz="2800" dirty="0"/>
                <a:t>듬칫듬칫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ED891CC-B117-F8A9-10CE-0050A4FD816B}"/>
                </a:ext>
              </a:extLst>
            </p:cNvPr>
            <p:cNvCxnSpPr/>
            <p:nvPr/>
          </p:nvCxnSpPr>
          <p:spPr>
            <a:xfrm>
              <a:off x="1556426" y="1459146"/>
              <a:ext cx="210117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FE79B1-4FCB-53B4-7D85-32F2597B0A66}"/>
                </a:ext>
              </a:extLst>
            </p:cNvPr>
            <p:cNvSpPr txBox="1"/>
            <p:nvPr/>
          </p:nvSpPr>
          <p:spPr>
            <a:xfrm>
              <a:off x="1556426" y="1573653"/>
              <a:ext cx="22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명이 함께 즐기는 협동 및 경쟁형 리듬게임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8E4116-A22E-D34F-171A-3CF05F650F32}"/>
              </a:ext>
            </a:extLst>
          </p:cNvPr>
          <p:cNvGrpSpPr/>
          <p:nvPr/>
        </p:nvGrpSpPr>
        <p:grpSpPr>
          <a:xfrm>
            <a:off x="1410511" y="3485056"/>
            <a:ext cx="2558374" cy="1935804"/>
            <a:chOff x="1410511" y="729575"/>
            <a:chExt cx="2558374" cy="19358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C8E085-B3B5-CF37-5720-619872E02FB2}"/>
                </a:ext>
              </a:extLst>
            </p:cNvPr>
            <p:cNvSpPr/>
            <p:nvPr/>
          </p:nvSpPr>
          <p:spPr>
            <a:xfrm>
              <a:off x="1410511" y="729575"/>
              <a:ext cx="2558374" cy="19358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02C98-F1DD-8043-57BC-291BF82AF948}"/>
                </a:ext>
              </a:extLst>
            </p:cNvPr>
            <p:cNvSpPr txBox="1"/>
            <p:nvPr/>
          </p:nvSpPr>
          <p:spPr>
            <a:xfrm>
              <a:off x="2188724" y="894628"/>
              <a:ext cx="854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/>
                <a:t>vedi</a:t>
              </a:r>
              <a:endParaRPr lang="ko-KR" altLang="en-US" sz="28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D1AEFD7-794C-1348-E4FC-7074E9CC661F}"/>
                </a:ext>
              </a:extLst>
            </p:cNvPr>
            <p:cNvCxnSpPr/>
            <p:nvPr/>
          </p:nvCxnSpPr>
          <p:spPr>
            <a:xfrm>
              <a:off x="1556426" y="1459146"/>
              <a:ext cx="210117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7FA876-2017-1891-89E4-3C2A1FBF86AD}"/>
                </a:ext>
              </a:extLst>
            </p:cNvPr>
            <p:cNvSpPr txBox="1"/>
            <p:nvPr/>
          </p:nvSpPr>
          <p:spPr>
            <a:xfrm>
              <a:off x="1556426" y="1573653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very efficient develop implement.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C042C-8C58-3B9F-D515-3E88F806DE9B}"/>
              </a:ext>
            </a:extLst>
          </p:cNvPr>
          <p:cNvSpPr/>
          <p:nvPr/>
        </p:nvSpPr>
        <p:spPr>
          <a:xfrm>
            <a:off x="2794071" y="5119301"/>
            <a:ext cx="1048355" cy="46661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신청</a:t>
            </a:r>
          </a:p>
        </p:txBody>
      </p:sp>
    </p:spTree>
    <p:extLst>
      <p:ext uri="{BB962C8B-B14F-4D97-AF65-F5344CB8AC3E}">
        <p14:creationId xmlns:p14="http://schemas.microsoft.com/office/powerpoint/2010/main" val="420884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E74283-07E8-92EF-3F31-B05D09B514ED}"/>
              </a:ext>
            </a:extLst>
          </p:cNvPr>
          <p:cNvSpPr/>
          <p:nvPr/>
        </p:nvSpPr>
        <p:spPr>
          <a:xfrm>
            <a:off x="787940" y="0"/>
            <a:ext cx="2383277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A9016-0883-F024-FBEE-7546B3D5C8E9}"/>
              </a:ext>
            </a:extLst>
          </p:cNvPr>
          <p:cNvSpPr txBox="1"/>
          <p:nvPr/>
        </p:nvSpPr>
        <p:spPr>
          <a:xfrm>
            <a:off x="950322" y="204281"/>
            <a:ext cx="20585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    project.js</a:t>
            </a:r>
          </a:p>
          <a:p>
            <a:r>
              <a:rPr lang="en-US" altLang="ko-KR" dirty="0"/>
              <a:t>client</a:t>
            </a:r>
          </a:p>
          <a:p>
            <a:r>
              <a:rPr lang="en-US" altLang="ko-KR" dirty="0"/>
              <a:t>data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projectList.json</a:t>
            </a:r>
            <a:endParaRPr lang="en-US" altLang="ko-KR" dirty="0"/>
          </a:p>
          <a:p>
            <a:r>
              <a:rPr lang="en-US" altLang="ko-KR" dirty="0"/>
              <a:t>log</a:t>
            </a:r>
          </a:p>
          <a:p>
            <a:r>
              <a:rPr lang="en-US" altLang="ko-KR" dirty="0"/>
              <a:t>    project.log</a:t>
            </a:r>
          </a:p>
          <a:p>
            <a:r>
              <a:rPr lang="en-US" altLang="ko-KR" dirty="0"/>
              <a:t>plan</a:t>
            </a:r>
          </a:p>
          <a:p>
            <a:r>
              <a:rPr lang="en-US" altLang="ko-KR" dirty="0"/>
              <a:t>    vedi.pptx</a:t>
            </a:r>
          </a:p>
          <a:p>
            <a:r>
              <a:rPr lang="en-US" altLang="ko-KR" dirty="0"/>
              <a:t>.env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endParaRPr lang="en-US" altLang="ko-KR" dirty="0"/>
          </a:p>
          <a:p>
            <a:r>
              <a:rPr lang="en-US" altLang="ko-KR" dirty="0"/>
              <a:t>README.md</a:t>
            </a:r>
          </a:p>
          <a:p>
            <a:r>
              <a:rPr lang="en-US" altLang="ko-KR" dirty="0"/>
              <a:t>server.js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A32C4-3F42-C6F0-2943-ECBCC7242A38}"/>
              </a:ext>
            </a:extLst>
          </p:cNvPr>
          <p:cNvSpPr txBox="1"/>
          <p:nvPr/>
        </p:nvSpPr>
        <p:spPr>
          <a:xfrm>
            <a:off x="3171216" y="0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server.js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7EC97-C2DB-E772-27E0-E25E5FED893B}"/>
              </a:ext>
            </a:extLst>
          </p:cNvPr>
          <p:cNvSpPr txBox="1"/>
          <p:nvPr/>
        </p:nvSpPr>
        <p:spPr>
          <a:xfrm>
            <a:off x="3440603" y="551289"/>
            <a:ext cx="847765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1" dirty="0">
                <a:solidFill>
                  <a:srgbClr val="5F6672"/>
                </a:solidFill>
                <a:effectLst/>
                <a:latin typeface="Consolas" panose="020B0609020204030204" pitchFamily="49" charset="0"/>
              </a:rPr>
              <a:t>//@ts-check</a:t>
            </a:r>
            <a:endParaRPr lang="en-US" altLang="ko-KR" sz="1600" b="0" dirty="0">
              <a:solidFill>
                <a:srgbClr val="A9B2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i="1" dirty="0">
                <a:solidFill>
                  <a:srgbClr val="5F667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600" b="0" i="1" dirty="0">
                <a:solidFill>
                  <a:srgbClr val="5F6672"/>
                </a:solidFill>
                <a:effectLst/>
                <a:latin typeface="Consolas" panose="020B0609020204030204" pitchFamily="49" charset="0"/>
              </a:rPr>
              <a:t>현재 경로 가져옴</a:t>
            </a:r>
            <a:endParaRPr lang="ko-KR" altLang="en-US" sz="1600" b="0" dirty="0">
              <a:solidFill>
                <a:srgbClr val="A9B2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ko-KR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fileURLToPath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ko-KR" sz="16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b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fileURLToPath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 dirty="0" err="1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 dirty="0">
                <a:solidFill>
                  <a:srgbClr val="5F667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600" b="0" i="1" dirty="0">
                <a:solidFill>
                  <a:srgbClr val="5F6672"/>
                </a:solidFill>
                <a:effectLst/>
                <a:latin typeface="Consolas" panose="020B0609020204030204" pitchFamily="49" charset="0"/>
              </a:rPr>
              <a:t>서버 열기</a:t>
            </a:r>
            <a:endParaRPr lang="ko-KR" altLang="en-US" sz="1600" b="0" dirty="0">
              <a:solidFill>
                <a:srgbClr val="A9B2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ko-KR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b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 err="1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 err="1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ko-KR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/client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'))</a:t>
            </a:r>
          </a:p>
          <a:p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', (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 err="1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ko-KR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/client/main/index.html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600" b="0" dirty="0" err="1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B57EDC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server started!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 dirty="0">
                <a:solidFill>
                  <a:srgbClr val="5F6672"/>
                </a:solidFill>
                <a:effectLst/>
                <a:latin typeface="Consolas" panose="020B0609020204030204" pitchFamily="49" charset="0"/>
              </a:rPr>
              <a:t>//class</a:t>
            </a:r>
            <a:endParaRPr lang="en-US" altLang="ko-KR" sz="1600" b="0" dirty="0">
              <a:solidFill>
                <a:srgbClr val="A9B2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C6CCD7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ko-KR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./class/project.js</a:t>
            </a:r>
            <a:r>
              <a:rPr lang="en-US" altLang="ko-KR" sz="1600" b="0" dirty="0">
                <a:solidFill>
                  <a:srgbClr val="A9B2C3"/>
                </a:solidFill>
                <a:effectLst/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363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96F172-E0D2-9265-C6C6-DBEE9A953AED}"/>
              </a:ext>
            </a:extLst>
          </p:cNvPr>
          <p:cNvSpPr/>
          <p:nvPr/>
        </p:nvSpPr>
        <p:spPr>
          <a:xfrm>
            <a:off x="4338536" y="2585125"/>
            <a:ext cx="4066162" cy="168774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README.md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pptx</a:t>
            </a:r>
            <a:r>
              <a:rPr lang="ko-KR" altLang="en-US" sz="3200" dirty="0">
                <a:solidFill>
                  <a:schemeClr val="tx1"/>
                </a:solidFill>
              </a:rPr>
              <a:t>로 변환하기</a:t>
            </a:r>
          </a:p>
        </p:txBody>
      </p:sp>
    </p:spTree>
    <p:extLst>
      <p:ext uri="{BB962C8B-B14F-4D97-AF65-F5344CB8AC3E}">
        <p14:creationId xmlns:p14="http://schemas.microsoft.com/office/powerpoint/2010/main" val="3484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806DA-32E2-7A72-3468-C25E7A1F058B}"/>
              </a:ext>
            </a:extLst>
          </p:cNvPr>
          <p:cNvSpPr txBox="1"/>
          <p:nvPr/>
        </p:nvSpPr>
        <p:spPr>
          <a:xfrm>
            <a:off x="1848255" y="63261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7EE317-8164-D11B-ACEE-4204655A6F83}"/>
              </a:ext>
            </a:extLst>
          </p:cNvPr>
          <p:cNvSpPr/>
          <p:nvPr/>
        </p:nvSpPr>
        <p:spPr>
          <a:xfrm>
            <a:off x="2714017" y="583819"/>
            <a:ext cx="4221804" cy="46692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BFDD1-E902-F797-607B-B8785A9452FA}"/>
              </a:ext>
            </a:extLst>
          </p:cNvPr>
          <p:cNvSpPr txBox="1"/>
          <p:nvPr/>
        </p:nvSpPr>
        <p:spPr>
          <a:xfrm>
            <a:off x="1848255" y="1352464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DDC61-6A38-5EF1-614E-8817E3E40789}"/>
              </a:ext>
            </a:extLst>
          </p:cNvPr>
          <p:cNvSpPr/>
          <p:nvPr/>
        </p:nvSpPr>
        <p:spPr>
          <a:xfrm>
            <a:off x="2558374" y="1838528"/>
            <a:ext cx="5029200" cy="229572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Youtube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660C-2BA6-8A58-7BE5-E2AAFD1EAEB7}"/>
              </a:ext>
            </a:extLst>
          </p:cNvPr>
          <p:cNvSpPr txBox="1"/>
          <p:nvPr/>
        </p:nvSpPr>
        <p:spPr>
          <a:xfrm>
            <a:off x="1848255" y="4299626"/>
            <a:ext cx="22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Idev</a:t>
            </a:r>
            <a:r>
              <a:rPr lang="en-US" altLang="ko-KR" dirty="0"/>
              <a:t>: www.idev.com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0A96E-1358-DBDB-DADC-8A159D8D2B25}"/>
              </a:ext>
            </a:extLst>
          </p:cNvPr>
          <p:cNvSpPr txBox="1"/>
          <p:nvPr/>
        </p:nvSpPr>
        <p:spPr>
          <a:xfrm>
            <a:off x="1848255" y="51362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정보</a:t>
            </a:r>
          </a:p>
        </p:txBody>
      </p:sp>
    </p:spTree>
    <p:extLst>
      <p:ext uri="{BB962C8B-B14F-4D97-AF65-F5344CB8AC3E}">
        <p14:creationId xmlns:p14="http://schemas.microsoft.com/office/powerpoint/2010/main" val="212046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230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준이</dc:creator>
  <cp:lastModifiedBy>김 준이</cp:lastModifiedBy>
  <cp:revision>1</cp:revision>
  <dcterms:created xsi:type="dcterms:W3CDTF">2023-05-02T14:37:34Z</dcterms:created>
  <dcterms:modified xsi:type="dcterms:W3CDTF">2023-05-02T14:52:55Z</dcterms:modified>
</cp:coreProperties>
</file>