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5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00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392F21-1289-44A7-A00A-77DB07729399}" v="204" dt="2023-05-04T11:39:30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준이" userId="98e3a0a8376a7895" providerId="LiveId" clId="{AA392F21-1289-44A7-A00A-77DB07729399}"/>
    <pc:docChg chg="undo redo custSel addSld delSld modSld sldOrd modMainMaster">
      <pc:chgData name="김 준이" userId="98e3a0a8376a7895" providerId="LiveId" clId="{AA392F21-1289-44A7-A00A-77DB07729399}" dt="2023-05-04T11:39:36.487" v="2723" actId="20577"/>
      <pc:docMkLst>
        <pc:docMk/>
      </pc:docMkLst>
      <pc:sldChg chg="modSp new mod">
        <pc:chgData name="김 준이" userId="98e3a0a8376a7895" providerId="LiveId" clId="{AA392F21-1289-44A7-A00A-77DB07729399}" dt="2023-05-04T11:24:42.548" v="2323" actId="20577"/>
        <pc:sldMkLst>
          <pc:docMk/>
          <pc:sldMk cId="3340440872" sldId="256"/>
        </pc:sldMkLst>
        <pc:spChg chg="mod">
          <ac:chgData name="김 준이" userId="98e3a0a8376a7895" providerId="LiveId" clId="{AA392F21-1289-44A7-A00A-77DB07729399}" dt="2023-05-04T10:51:15.208" v="59"/>
          <ac:spMkLst>
            <pc:docMk/>
            <pc:sldMk cId="3340440872" sldId="256"/>
            <ac:spMk id="2" creationId="{122A0D96-249D-CCFB-9BEF-90C23B68B0B1}"/>
          </ac:spMkLst>
        </pc:spChg>
        <pc:spChg chg="mod">
          <ac:chgData name="김 준이" userId="98e3a0a8376a7895" providerId="LiveId" clId="{AA392F21-1289-44A7-A00A-77DB07729399}" dt="2023-05-04T11:24:42.548" v="2323" actId="20577"/>
          <ac:spMkLst>
            <pc:docMk/>
            <pc:sldMk cId="3340440872" sldId="256"/>
            <ac:spMk id="3" creationId="{DCBE3CEE-5ECE-20A5-3154-63ECDD436078}"/>
          </ac:spMkLst>
        </pc:spChg>
      </pc:sldChg>
      <pc:sldChg chg="delSp new mod">
        <pc:chgData name="김 준이" userId="98e3a0a8376a7895" providerId="LiveId" clId="{AA392F21-1289-44A7-A00A-77DB07729399}" dt="2023-05-04T11:06:07.935" v="661" actId="478"/>
        <pc:sldMkLst>
          <pc:docMk/>
          <pc:sldMk cId="528234596" sldId="257"/>
        </pc:sldMkLst>
        <pc:spChg chg="del">
          <ac:chgData name="김 준이" userId="98e3a0a8376a7895" providerId="LiveId" clId="{AA392F21-1289-44A7-A00A-77DB07729399}" dt="2023-05-04T11:06:06.762" v="660" actId="478"/>
          <ac:spMkLst>
            <pc:docMk/>
            <pc:sldMk cId="528234596" sldId="257"/>
            <ac:spMk id="2" creationId="{3CF73C27-F615-5FDA-CF90-0F823BEC2E92}"/>
          </ac:spMkLst>
        </pc:spChg>
        <pc:spChg chg="del">
          <ac:chgData name="김 준이" userId="98e3a0a8376a7895" providerId="LiveId" clId="{AA392F21-1289-44A7-A00A-77DB07729399}" dt="2023-05-04T11:06:07.935" v="661" actId="478"/>
          <ac:spMkLst>
            <pc:docMk/>
            <pc:sldMk cId="528234596" sldId="257"/>
            <ac:spMk id="3" creationId="{4DBDD1C9-2BB3-B8F8-E4FC-22680E68D088}"/>
          </ac:spMkLst>
        </pc:spChg>
      </pc:sldChg>
      <pc:sldChg chg="addSp delSp modSp new mod">
        <pc:chgData name="김 준이" userId="98e3a0a8376a7895" providerId="LiveId" clId="{AA392F21-1289-44A7-A00A-77DB07729399}" dt="2023-05-04T11:16:10.499" v="1739" actId="1076"/>
        <pc:sldMkLst>
          <pc:docMk/>
          <pc:sldMk cId="2963199550" sldId="258"/>
        </pc:sldMkLst>
        <pc:spChg chg="add del mod">
          <ac:chgData name="김 준이" userId="98e3a0a8376a7895" providerId="LiveId" clId="{AA392F21-1289-44A7-A00A-77DB07729399}" dt="2023-05-04T11:10:59.493" v="895" actId="478"/>
          <ac:spMkLst>
            <pc:docMk/>
            <pc:sldMk cId="2963199550" sldId="258"/>
            <ac:spMk id="2" creationId="{E223297C-528F-001F-D0AE-4CE02A27649A}"/>
          </ac:spMkLst>
        </pc:spChg>
        <pc:spChg chg="add mod">
          <ac:chgData name="김 준이" userId="98e3a0a8376a7895" providerId="LiveId" clId="{AA392F21-1289-44A7-A00A-77DB07729399}" dt="2023-05-04T11:07:16.776" v="675" actId="1076"/>
          <ac:spMkLst>
            <pc:docMk/>
            <pc:sldMk cId="2963199550" sldId="258"/>
            <ac:spMk id="3" creationId="{EBB5B25E-3CE0-1D84-DB1E-192F3589BDE1}"/>
          </ac:spMkLst>
        </pc:spChg>
        <pc:spChg chg="add mod">
          <ac:chgData name="김 준이" userId="98e3a0a8376a7895" providerId="LiveId" clId="{AA392F21-1289-44A7-A00A-77DB07729399}" dt="2023-05-04T11:16:03.925" v="1736"/>
          <ac:spMkLst>
            <pc:docMk/>
            <pc:sldMk cId="2963199550" sldId="258"/>
            <ac:spMk id="4" creationId="{1760C331-E389-7157-5E39-48E878691E17}"/>
          </ac:spMkLst>
        </pc:spChg>
        <pc:spChg chg="add mod">
          <ac:chgData name="김 준이" userId="98e3a0a8376a7895" providerId="LiveId" clId="{AA392F21-1289-44A7-A00A-77DB07729399}" dt="2023-05-04T11:16:10.499" v="1739" actId="1076"/>
          <ac:spMkLst>
            <pc:docMk/>
            <pc:sldMk cId="2963199550" sldId="258"/>
            <ac:spMk id="5" creationId="{A50999CD-AB07-3E9D-BE5B-0980B03A4925}"/>
          </ac:spMkLst>
        </pc:spChg>
      </pc:sldChg>
      <pc:sldChg chg="addSp modSp new mod">
        <pc:chgData name="김 준이" userId="98e3a0a8376a7895" providerId="LiveId" clId="{AA392F21-1289-44A7-A00A-77DB07729399}" dt="2023-05-04T11:09:28.017" v="808" actId="1076"/>
        <pc:sldMkLst>
          <pc:docMk/>
          <pc:sldMk cId="3103043097" sldId="259"/>
        </pc:sldMkLst>
        <pc:spChg chg="add mod">
          <ac:chgData name="김 준이" userId="98e3a0a8376a7895" providerId="LiveId" clId="{AA392F21-1289-44A7-A00A-77DB07729399}" dt="2023-05-04T11:09:04.921" v="746" actId="1076"/>
          <ac:spMkLst>
            <pc:docMk/>
            <pc:sldMk cId="3103043097" sldId="259"/>
            <ac:spMk id="2" creationId="{E9C6C788-835E-39CF-358F-775E1743B8D5}"/>
          </ac:spMkLst>
        </pc:spChg>
        <pc:spChg chg="add mod">
          <ac:chgData name="김 준이" userId="98e3a0a8376a7895" providerId="LiveId" clId="{AA392F21-1289-44A7-A00A-77DB07729399}" dt="2023-05-04T11:09:12.883" v="749" actId="1076"/>
          <ac:spMkLst>
            <pc:docMk/>
            <pc:sldMk cId="3103043097" sldId="259"/>
            <ac:spMk id="3" creationId="{5F5DA59E-734C-87E4-40FB-BAB5D0773AD9}"/>
          </ac:spMkLst>
        </pc:spChg>
        <pc:spChg chg="add mod">
          <ac:chgData name="김 준이" userId="98e3a0a8376a7895" providerId="LiveId" clId="{AA392F21-1289-44A7-A00A-77DB07729399}" dt="2023-05-04T11:09:28.017" v="808" actId="1076"/>
          <ac:spMkLst>
            <pc:docMk/>
            <pc:sldMk cId="3103043097" sldId="259"/>
            <ac:spMk id="4" creationId="{C75700C2-DB4E-A849-9625-E505351C7D38}"/>
          </ac:spMkLst>
        </pc:spChg>
      </pc:sldChg>
      <pc:sldChg chg="addSp delSp modSp new del mod">
        <pc:chgData name="김 준이" userId="98e3a0a8376a7895" providerId="LiveId" clId="{AA392F21-1289-44A7-A00A-77DB07729399}" dt="2023-05-04T11:38:07.092" v="2562" actId="47"/>
        <pc:sldMkLst>
          <pc:docMk/>
          <pc:sldMk cId="2725871557" sldId="260"/>
        </pc:sldMkLst>
        <pc:spChg chg="add mod">
          <ac:chgData name="김 준이" userId="98e3a0a8376a7895" providerId="LiveId" clId="{AA392F21-1289-44A7-A00A-77DB07729399}" dt="2023-05-04T11:16:49.480" v="1741" actId="20577"/>
          <ac:spMkLst>
            <pc:docMk/>
            <pc:sldMk cId="2725871557" sldId="260"/>
            <ac:spMk id="2" creationId="{57BAFB17-09FA-F612-5F05-D8129010DFE5}"/>
          </ac:spMkLst>
        </pc:spChg>
        <pc:spChg chg="add del mod">
          <ac:chgData name="김 준이" userId="98e3a0a8376a7895" providerId="LiveId" clId="{AA392F21-1289-44A7-A00A-77DB07729399}" dt="2023-05-04T11:10:00.584" v="836"/>
          <ac:spMkLst>
            <pc:docMk/>
            <pc:sldMk cId="2725871557" sldId="260"/>
            <ac:spMk id="3" creationId="{81C086D3-C0BF-5E69-A700-7D36635DCC06}"/>
          </ac:spMkLst>
        </pc:spChg>
        <pc:spChg chg="add del mod">
          <ac:chgData name="김 준이" userId="98e3a0a8376a7895" providerId="LiveId" clId="{AA392F21-1289-44A7-A00A-77DB07729399}" dt="2023-05-04T11:31:24.291" v="2536" actId="478"/>
          <ac:spMkLst>
            <pc:docMk/>
            <pc:sldMk cId="2725871557" sldId="260"/>
            <ac:spMk id="4" creationId="{BCAEC7B6-1327-F1C8-139C-1AC89F9C52C7}"/>
          </ac:spMkLst>
        </pc:spChg>
        <pc:spChg chg="add del mod">
          <ac:chgData name="김 준이" userId="98e3a0a8376a7895" providerId="LiveId" clId="{AA392F21-1289-44A7-A00A-77DB07729399}" dt="2023-05-04T11:31:23.550" v="2535" actId="478"/>
          <ac:spMkLst>
            <pc:docMk/>
            <pc:sldMk cId="2725871557" sldId="260"/>
            <ac:spMk id="5" creationId="{5D5988E0-6C22-83AE-F075-0CE39AD3F783}"/>
          </ac:spMkLst>
        </pc:spChg>
        <pc:spChg chg="add mod">
          <ac:chgData name="김 준이" userId="98e3a0a8376a7895" providerId="LiveId" clId="{AA392F21-1289-44A7-A00A-77DB07729399}" dt="2023-05-04T11:23:58.347" v="2256" actId="20577"/>
          <ac:spMkLst>
            <pc:docMk/>
            <pc:sldMk cId="2725871557" sldId="260"/>
            <ac:spMk id="6" creationId="{D7A23FAE-D13A-0A39-779B-87D8224B7DE9}"/>
          </ac:spMkLst>
        </pc:spChg>
        <pc:spChg chg="add mod">
          <ac:chgData name="김 준이" userId="98e3a0a8376a7895" providerId="LiveId" clId="{AA392F21-1289-44A7-A00A-77DB07729399}" dt="2023-05-04T11:33:35.117" v="2549" actId="207"/>
          <ac:spMkLst>
            <pc:docMk/>
            <pc:sldMk cId="2725871557" sldId="260"/>
            <ac:spMk id="7" creationId="{E606C83D-F469-D561-7054-3ECF0C7A2E97}"/>
          </ac:spMkLst>
        </pc:spChg>
        <pc:spChg chg="add mod">
          <ac:chgData name="김 준이" userId="98e3a0a8376a7895" providerId="LiveId" clId="{AA392F21-1289-44A7-A00A-77DB07729399}" dt="2023-05-04T11:22:24.159" v="2187" actId="208"/>
          <ac:spMkLst>
            <pc:docMk/>
            <pc:sldMk cId="2725871557" sldId="260"/>
            <ac:spMk id="8" creationId="{76786C93-BA44-D372-C061-4E456299ACBE}"/>
          </ac:spMkLst>
        </pc:spChg>
        <pc:spChg chg="add mod">
          <ac:chgData name="김 준이" userId="98e3a0a8376a7895" providerId="LiveId" clId="{AA392F21-1289-44A7-A00A-77DB07729399}" dt="2023-05-04T11:22:51.198" v="2192" actId="1076"/>
          <ac:spMkLst>
            <pc:docMk/>
            <pc:sldMk cId="2725871557" sldId="260"/>
            <ac:spMk id="9" creationId="{9A3C8C2A-2CD5-563D-419D-6CAD96B9E131}"/>
          </ac:spMkLst>
        </pc:spChg>
        <pc:spChg chg="add mod">
          <ac:chgData name="김 준이" userId="98e3a0a8376a7895" providerId="LiveId" clId="{AA392F21-1289-44A7-A00A-77DB07729399}" dt="2023-05-04T11:27:42.438" v="2533"/>
          <ac:spMkLst>
            <pc:docMk/>
            <pc:sldMk cId="2725871557" sldId="260"/>
            <ac:spMk id="10" creationId="{859C7E36-B9A4-E4D1-3936-28C2F8C6E9F6}"/>
          </ac:spMkLst>
        </pc:spChg>
        <pc:spChg chg="add mod">
          <ac:chgData name="김 준이" userId="98e3a0a8376a7895" providerId="LiveId" clId="{AA392F21-1289-44A7-A00A-77DB07729399}" dt="2023-05-04T11:23:36.516" v="2247" actId="1076"/>
          <ac:spMkLst>
            <pc:docMk/>
            <pc:sldMk cId="2725871557" sldId="260"/>
            <ac:spMk id="11" creationId="{748D19C9-8A12-83F4-8ADB-51F44374C6AE}"/>
          </ac:spMkLst>
        </pc:spChg>
        <pc:spChg chg="add mod">
          <ac:chgData name="김 준이" userId="98e3a0a8376a7895" providerId="LiveId" clId="{AA392F21-1289-44A7-A00A-77DB07729399}" dt="2023-05-04T11:24:05.949" v="2257" actId="14100"/>
          <ac:spMkLst>
            <pc:docMk/>
            <pc:sldMk cId="2725871557" sldId="260"/>
            <ac:spMk id="12" creationId="{26292E99-0BAD-F608-242D-DEA6A397495F}"/>
          </ac:spMkLst>
        </pc:spChg>
      </pc:sldChg>
      <pc:sldChg chg="addSp modSp new mod ord">
        <pc:chgData name="김 준이" userId="98e3a0a8376a7895" providerId="LiveId" clId="{AA392F21-1289-44A7-A00A-77DB07729399}" dt="2023-05-04T11:39:36.487" v="2723" actId="20577"/>
        <pc:sldMkLst>
          <pc:docMk/>
          <pc:sldMk cId="616412781" sldId="261"/>
        </pc:sldMkLst>
        <pc:spChg chg="add mod">
          <ac:chgData name="김 준이" userId="98e3a0a8376a7895" providerId="LiveId" clId="{AA392F21-1289-44A7-A00A-77DB07729399}" dt="2023-05-04T11:10:13.908" v="842" actId="1076"/>
          <ac:spMkLst>
            <pc:docMk/>
            <pc:sldMk cId="616412781" sldId="261"/>
            <ac:spMk id="2" creationId="{9D7F55A5-0A32-AE41-0FE7-0C300C50C741}"/>
          </ac:spMkLst>
        </pc:spChg>
        <pc:spChg chg="add mod">
          <ac:chgData name="김 준이" userId="98e3a0a8376a7895" providerId="LiveId" clId="{AA392F21-1289-44A7-A00A-77DB07729399}" dt="2023-05-04T11:39:36.487" v="2723" actId="20577"/>
          <ac:spMkLst>
            <pc:docMk/>
            <pc:sldMk cId="616412781" sldId="261"/>
            <ac:spMk id="3" creationId="{7384C272-3A58-8F0F-E747-150D540854E9}"/>
          </ac:spMkLst>
        </pc:spChg>
      </pc:sldChg>
      <pc:sldChg chg="addSp modSp new mod">
        <pc:chgData name="김 준이" userId="98e3a0a8376a7895" providerId="LiveId" clId="{AA392F21-1289-44A7-A00A-77DB07729399}" dt="2023-05-04T11:13:25.235" v="1236" actId="1076"/>
        <pc:sldMkLst>
          <pc:docMk/>
          <pc:sldMk cId="1151914181" sldId="262"/>
        </pc:sldMkLst>
        <pc:spChg chg="add mod">
          <ac:chgData name="김 준이" userId="98e3a0a8376a7895" providerId="LiveId" clId="{AA392F21-1289-44A7-A00A-77DB07729399}" dt="2023-05-04T11:12:26.790" v="1064" actId="1076"/>
          <ac:spMkLst>
            <pc:docMk/>
            <pc:sldMk cId="1151914181" sldId="262"/>
            <ac:spMk id="2" creationId="{B9DC49CF-82B2-0C08-6FC3-D7322C30B270}"/>
          </ac:spMkLst>
        </pc:spChg>
        <pc:spChg chg="add mod">
          <ac:chgData name="김 준이" userId="98e3a0a8376a7895" providerId="LiveId" clId="{AA392F21-1289-44A7-A00A-77DB07729399}" dt="2023-05-04T11:13:25.235" v="1236" actId="1076"/>
          <ac:spMkLst>
            <pc:docMk/>
            <pc:sldMk cId="1151914181" sldId="262"/>
            <ac:spMk id="3" creationId="{15E362BC-2D36-D3E2-A7E9-C85CBB2E6789}"/>
          </ac:spMkLst>
        </pc:spChg>
      </pc:sldChg>
      <pc:sldChg chg="addSp delSp modSp new mod ord">
        <pc:chgData name="김 준이" userId="98e3a0a8376a7895" providerId="LiveId" clId="{AA392F21-1289-44A7-A00A-77DB07729399}" dt="2023-05-04T11:26:30.943" v="2523"/>
        <pc:sldMkLst>
          <pc:docMk/>
          <pc:sldMk cId="1305364375" sldId="263"/>
        </pc:sldMkLst>
        <pc:spChg chg="add del mod">
          <ac:chgData name="김 준이" userId="98e3a0a8376a7895" providerId="LiveId" clId="{AA392F21-1289-44A7-A00A-77DB07729399}" dt="2023-05-04T11:25:00.269" v="2346" actId="478"/>
          <ac:spMkLst>
            <pc:docMk/>
            <pc:sldMk cId="1305364375" sldId="263"/>
            <ac:spMk id="2" creationId="{A2FCAE0E-47F7-2432-E90F-50775F53DD00}"/>
          </ac:spMkLst>
        </pc:spChg>
        <pc:spChg chg="add mod">
          <ac:chgData name="김 준이" userId="98e3a0a8376a7895" providerId="LiveId" clId="{AA392F21-1289-44A7-A00A-77DB07729399}" dt="2023-05-04T11:26:21.041" v="2521" actId="20577"/>
          <ac:spMkLst>
            <pc:docMk/>
            <pc:sldMk cId="1305364375" sldId="263"/>
            <ac:spMk id="3" creationId="{72A4FD0C-213F-B853-FD2A-AF31B80985E9}"/>
          </ac:spMkLst>
        </pc:spChg>
      </pc:sldChg>
      <pc:sldChg chg="addSp modSp new del mod">
        <pc:chgData name="김 준이" userId="98e3a0a8376a7895" providerId="LiveId" clId="{AA392F21-1289-44A7-A00A-77DB07729399}" dt="2023-05-04T11:13:27.925" v="1237" actId="47"/>
        <pc:sldMkLst>
          <pc:docMk/>
          <pc:sldMk cId="3424827718" sldId="263"/>
        </pc:sldMkLst>
        <pc:spChg chg="add mod">
          <ac:chgData name="김 준이" userId="98e3a0a8376a7895" providerId="LiveId" clId="{AA392F21-1289-44A7-A00A-77DB07729399}" dt="2023-05-04T11:13:11.462" v="1228" actId="1076"/>
          <ac:spMkLst>
            <pc:docMk/>
            <pc:sldMk cId="3424827718" sldId="263"/>
            <ac:spMk id="2" creationId="{C8860331-EC78-F50E-D356-AD591EC5A0BD}"/>
          </ac:spMkLst>
        </pc:spChg>
      </pc:sldChg>
      <pc:sldChg chg="addSp delSp modSp add mod">
        <pc:chgData name="김 준이" userId="98e3a0a8376a7895" providerId="LiveId" clId="{AA392F21-1289-44A7-A00A-77DB07729399}" dt="2023-05-04T11:38:14.974" v="2565" actId="478"/>
        <pc:sldMkLst>
          <pc:docMk/>
          <pc:sldMk cId="2940192109" sldId="264"/>
        </pc:sldMkLst>
        <pc:spChg chg="add mod">
          <ac:chgData name="김 준이" userId="98e3a0a8376a7895" providerId="LiveId" clId="{AA392F21-1289-44A7-A00A-77DB07729399}" dt="2023-05-04T11:37:43.314" v="2561" actId="14100"/>
          <ac:spMkLst>
            <pc:docMk/>
            <pc:sldMk cId="2940192109" sldId="264"/>
            <ac:spMk id="3" creationId="{D96D663A-D708-815D-4543-FB187064555A}"/>
          </ac:spMkLst>
        </pc:spChg>
        <pc:spChg chg="del">
          <ac:chgData name="김 준이" userId="98e3a0a8376a7895" providerId="LiveId" clId="{AA392F21-1289-44A7-A00A-77DB07729399}" dt="2023-05-04T11:38:14.974" v="2565" actId="478"/>
          <ac:spMkLst>
            <pc:docMk/>
            <pc:sldMk cId="2940192109" sldId="264"/>
            <ac:spMk id="4" creationId="{BCAEC7B6-1327-F1C8-139C-1AC89F9C52C7}"/>
          </ac:spMkLst>
        </pc:spChg>
        <pc:spChg chg="del">
          <ac:chgData name="김 준이" userId="98e3a0a8376a7895" providerId="LiveId" clId="{AA392F21-1289-44A7-A00A-77DB07729399}" dt="2023-05-04T11:38:14.247" v="2564" actId="478"/>
          <ac:spMkLst>
            <pc:docMk/>
            <pc:sldMk cId="2940192109" sldId="264"/>
            <ac:spMk id="5" creationId="{5D5988E0-6C22-83AE-F075-0CE39AD3F783}"/>
          </ac:spMkLst>
        </pc:spChg>
        <pc:spChg chg="del">
          <ac:chgData name="김 준이" userId="98e3a0a8376a7895" providerId="LiveId" clId="{AA392F21-1289-44A7-A00A-77DB07729399}" dt="2023-05-04T11:33:44.430" v="2550" actId="478"/>
          <ac:spMkLst>
            <pc:docMk/>
            <pc:sldMk cId="2940192109" sldId="264"/>
            <ac:spMk id="7" creationId="{E606C83D-F469-D561-7054-3ECF0C7A2E97}"/>
          </ac:spMkLst>
        </pc:spChg>
      </pc:sldChg>
      <pc:sldChg chg="addSp delSp modSp add mod">
        <pc:chgData name="김 준이" userId="98e3a0a8376a7895" providerId="LiveId" clId="{AA392F21-1289-44A7-A00A-77DB07729399}" dt="2023-05-04T11:39:31.549" v="2714" actId="1076"/>
        <pc:sldMkLst>
          <pc:docMk/>
          <pc:sldMk cId="2837415077" sldId="265"/>
        </pc:sldMkLst>
        <pc:spChg chg="add mod">
          <ac:chgData name="김 준이" userId="98e3a0a8376a7895" providerId="LiveId" clId="{AA392F21-1289-44A7-A00A-77DB07729399}" dt="2023-05-04T11:38:20.269" v="2567" actId="1076"/>
          <ac:spMkLst>
            <pc:docMk/>
            <pc:sldMk cId="2837415077" sldId="265"/>
            <ac:spMk id="7" creationId="{D10E50B9-892D-BB7B-64DD-6D800E82899E}"/>
          </ac:spMkLst>
        </pc:spChg>
        <pc:spChg chg="add mod">
          <ac:chgData name="김 준이" userId="98e3a0a8376a7895" providerId="LiveId" clId="{AA392F21-1289-44A7-A00A-77DB07729399}" dt="2023-05-04T11:38:25.695" v="2569" actId="1076"/>
          <ac:spMkLst>
            <pc:docMk/>
            <pc:sldMk cId="2837415077" sldId="265"/>
            <ac:spMk id="13" creationId="{DE81D5D7-34D4-AC77-154C-F944A5BDFB8E}"/>
          </ac:spMkLst>
        </pc:spChg>
        <pc:spChg chg="add del mod">
          <ac:chgData name="김 준이" userId="98e3a0a8376a7895" providerId="LiveId" clId="{AA392F21-1289-44A7-A00A-77DB07729399}" dt="2023-05-04T11:39:12.636" v="2671"/>
          <ac:spMkLst>
            <pc:docMk/>
            <pc:sldMk cId="2837415077" sldId="265"/>
            <ac:spMk id="14" creationId="{BC573BBD-D4B4-90D8-1FAC-2E1B2E977C5B}"/>
          </ac:spMkLst>
        </pc:spChg>
        <pc:spChg chg="add mod">
          <ac:chgData name="김 준이" userId="98e3a0a8376a7895" providerId="LiveId" clId="{AA392F21-1289-44A7-A00A-77DB07729399}" dt="2023-05-04T11:38:51.182" v="2631" actId="1076"/>
          <ac:spMkLst>
            <pc:docMk/>
            <pc:sldMk cId="2837415077" sldId="265"/>
            <ac:spMk id="15" creationId="{D383F3A6-495C-5295-68C7-7E450523EFC1}"/>
          </ac:spMkLst>
        </pc:spChg>
        <pc:spChg chg="add mod">
          <ac:chgData name="김 준이" userId="98e3a0a8376a7895" providerId="LiveId" clId="{AA392F21-1289-44A7-A00A-77DB07729399}" dt="2023-05-04T11:39:31.549" v="2714" actId="1076"/>
          <ac:spMkLst>
            <pc:docMk/>
            <pc:sldMk cId="2837415077" sldId="265"/>
            <ac:spMk id="16" creationId="{7F11D7EA-7721-ECC8-CAA8-5E487A7435DC}"/>
          </ac:spMkLst>
        </pc:spChg>
      </pc:sldChg>
      <pc:sldMasterChg chg="modSldLayout">
        <pc:chgData name="김 준이" userId="98e3a0a8376a7895" providerId="LiveId" clId="{AA392F21-1289-44A7-A00A-77DB07729399}" dt="2023-05-04T11:31:33.978" v="2538" actId="478"/>
        <pc:sldMasterMkLst>
          <pc:docMk/>
          <pc:sldMasterMk cId="3771409446" sldId="2147483648"/>
        </pc:sldMasterMkLst>
        <pc:sldLayoutChg chg="addSp delSp modSp mod">
          <pc:chgData name="김 준이" userId="98e3a0a8376a7895" providerId="LiveId" clId="{AA392F21-1289-44A7-A00A-77DB07729399}" dt="2023-05-04T11:31:33.978" v="2538" actId="478"/>
          <pc:sldLayoutMkLst>
            <pc:docMk/>
            <pc:sldMasterMk cId="3771409446" sldId="2147483648"/>
            <pc:sldLayoutMk cId="1796426473" sldId="2147483650"/>
          </pc:sldLayoutMkLst>
          <pc:spChg chg="del">
            <ac:chgData name="김 준이" userId="98e3a0a8376a7895" providerId="LiveId" clId="{AA392F21-1289-44A7-A00A-77DB07729399}" dt="2023-05-04T10:53:22.214" v="289" actId="478"/>
            <ac:spMkLst>
              <pc:docMk/>
              <pc:sldMasterMk cId="3771409446" sldId="2147483648"/>
              <pc:sldLayoutMk cId="1796426473" sldId="2147483650"/>
              <ac:spMk id="2" creationId="{41BBB8B5-1C3E-1675-33E8-AED386CD6679}"/>
            </ac:spMkLst>
          </pc:spChg>
          <pc:spChg chg="del">
            <ac:chgData name="김 준이" userId="98e3a0a8376a7895" providerId="LiveId" clId="{AA392F21-1289-44A7-A00A-77DB07729399}" dt="2023-05-04T10:53:22.214" v="289" actId="478"/>
            <ac:spMkLst>
              <pc:docMk/>
              <pc:sldMasterMk cId="3771409446" sldId="2147483648"/>
              <pc:sldLayoutMk cId="1796426473" sldId="2147483650"/>
              <ac:spMk id="3" creationId="{846F3E9E-146E-167D-0E0B-E3F70D224DC5}"/>
            </ac:spMkLst>
          </pc:spChg>
          <pc:spChg chg="del">
            <ac:chgData name="김 준이" userId="98e3a0a8376a7895" providerId="LiveId" clId="{AA392F21-1289-44A7-A00A-77DB07729399}" dt="2023-05-04T10:53:22.214" v="289" actId="478"/>
            <ac:spMkLst>
              <pc:docMk/>
              <pc:sldMasterMk cId="3771409446" sldId="2147483648"/>
              <pc:sldLayoutMk cId="1796426473" sldId="2147483650"/>
              <ac:spMk id="4" creationId="{248DAFA9-BD84-BBB1-6828-1662AA6A1EF4}"/>
            </ac:spMkLst>
          </pc:spChg>
          <pc:spChg chg="del">
            <ac:chgData name="김 준이" userId="98e3a0a8376a7895" providerId="LiveId" clId="{AA392F21-1289-44A7-A00A-77DB07729399}" dt="2023-05-04T10:53:22.214" v="289" actId="478"/>
            <ac:spMkLst>
              <pc:docMk/>
              <pc:sldMasterMk cId="3771409446" sldId="2147483648"/>
              <pc:sldLayoutMk cId="1796426473" sldId="2147483650"/>
              <ac:spMk id="5" creationId="{A5A61340-C161-29E7-DF37-93E3EFC778F4}"/>
            </ac:spMkLst>
          </pc:spChg>
          <pc:spChg chg="del">
            <ac:chgData name="김 준이" userId="98e3a0a8376a7895" providerId="LiveId" clId="{AA392F21-1289-44A7-A00A-77DB07729399}" dt="2023-05-04T10:53:22.214" v="289" actId="478"/>
            <ac:spMkLst>
              <pc:docMk/>
              <pc:sldMasterMk cId="3771409446" sldId="2147483648"/>
              <pc:sldLayoutMk cId="1796426473" sldId="2147483650"/>
              <ac:spMk id="6" creationId="{34693DFF-9F77-2E4B-4470-FFC7B8E76C86}"/>
            </ac:spMkLst>
          </pc:spChg>
          <pc:spChg chg="add mod">
            <ac:chgData name="김 준이" userId="98e3a0a8376a7895" providerId="LiveId" clId="{AA392F21-1289-44A7-A00A-77DB07729399}" dt="2023-05-04T11:04:22.862" v="544" actId="14100"/>
            <ac:spMkLst>
              <pc:docMk/>
              <pc:sldMasterMk cId="3771409446" sldId="2147483648"/>
              <pc:sldLayoutMk cId="1796426473" sldId="2147483650"/>
              <ac:spMk id="15" creationId="{0262FAF9-2D3C-BFD2-7DC9-3E6594094C88}"/>
            </ac:spMkLst>
          </pc:spChg>
          <pc:spChg chg="add mod">
            <ac:chgData name="김 준이" userId="98e3a0a8376a7895" providerId="LiveId" clId="{AA392F21-1289-44A7-A00A-77DB07729399}" dt="2023-05-04T10:59:22.274" v="336" actId="14100"/>
            <ac:spMkLst>
              <pc:docMk/>
              <pc:sldMasterMk cId="3771409446" sldId="2147483648"/>
              <pc:sldLayoutMk cId="1796426473" sldId="2147483650"/>
              <ac:spMk id="16" creationId="{9521E5F0-818D-677B-4F9C-5FE93A8B13F1}"/>
            </ac:spMkLst>
          </pc:spChg>
          <pc:spChg chg="add mod">
            <ac:chgData name="김 준이" userId="98e3a0a8376a7895" providerId="LiveId" clId="{AA392F21-1289-44A7-A00A-77DB07729399}" dt="2023-05-04T11:00:27.985" v="379" actId="1076"/>
            <ac:spMkLst>
              <pc:docMk/>
              <pc:sldMasterMk cId="3771409446" sldId="2147483648"/>
              <pc:sldLayoutMk cId="1796426473" sldId="2147483650"/>
              <ac:spMk id="17" creationId="{06AF2BEB-9622-F285-5421-55BBFD6BD72D}"/>
            </ac:spMkLst>
          </pc:spChg>
          <pc:spChg chg="add mod">
            <ac:chgData name="김 준이" userId="98e3a0a8376a7895" providerId="LiveId" clId="{AA392F21-1289-44A7-A00A-77DB07729399}" dt="2023-05-04T11:11:07.926" v="896" actId="2085"/>
            <ac:spMkLst>
              <pc:docMk/>
              <pc:sldMasterMk cId="3771409446" sldId="2147483648"/>
              <pc:sldLayoutMk cId="1796426473" sldId="2147483650"/>
              <ac:spMk id="18" creationId="{E5BEFC27-CDD4-2AF0-46CB-B1909B325E41}"/>
            </ac:spMkLst>
          </pc:spChg>
          <pc:spChg chg="add mod">
            <ac:chgData name="김 준이" userId="98e3a0a8376a7895" providerId="LiveId" clId="{AA392F21-1289-44A7-A00A-77DB07729399}" dt="2023-05-04T11:00:42.377" v="389" actId="255"/>
            <ac:spMkLst>
              <pc:docMk/>
              <pc:sldMasterMk cId="3771409446" sldId="2147483648"/>
              <pc:sldLayoutMk cId="1796426473" sldId="2147483650"/>
              <ac:spMk id="19" creationId="{734D30D9-0BCC-1DAD-EE19-7930A5B6BDD1}"/>
            </ac:spMkLst>
          </pc:spChg>
          <pc:spChg chg="add del mod">
            <ac:chgData name="김 준이" userId="98e3a0a8376a7895" providerId="LiveId" clId="{AA392F21-1289-44A7-A00A-77DB07729399}" dt="2023-05-04T11:01:02.734" v="391" actId="478"/>
            <ac:spMkLst>
              <pc:docMk/>
              <pc:sldMasterMk cId="3771409446" sldId="2147483648"/>
              <pc:sldLayoutMk cId="1796426473" sldId="2147483650"/>
              <ac:spMk id="20" creationId="{EF3BBB3E-91C5-8EC3-4CBF-553B2820D38A}"/>
            </ac:spMkLst>
          </pc:spChg>
          <pc:spChg chg="add del mod">
            <ac:chgData name="김 준이" userId="98e3a0a8376a7895" providerId="LiveId" clId="{AA392F21-1289-44A7-A00A-77DB07729399}" dt="2023-05-04T11:01:02.734" v="391" actId="478"/>
            <ac:spMkLst>
              <pc:docMk/>
              <pc:sldMasterMk cId="3771409446" sldId="2147483648"/>
              <pc:sldLayoutMk cId="1796426473" sldId="2147483650"/>
              <ac:spMk id="21" creationId="{48060078-F654-4CEC-3A74-43AAA8A0DD8B}"/>
            </ac:spMkLst>
          </pc:spChg>
          <pc:spChg chg="add del mod">
            <ac:chgData name="김 준이" userId="98e3a0a8376a7895" providerId="LiveId" clId="{AA392F21-1289-44A7-A00A-77DB07729399}" dt="2023-05-04T11:01:16.494" v="395" actId="478"/>
            <ac:spMkLst>
              <pc:docMk/>
              <pc:sldMasterMk cId="3771409446" sldId="2147483648"/>
              <pc:sldLayoutMk cId="1796426473" sldId="2147483650"/>
              <ac:spMk id="22" creationId="{FD47600A-87B6-2E67-EE13-C484A22B68B3}"/>
            </ac:spMkLst>
          </pc:spChg>
          <pc:spChg chg="add mod">
            <ac:chgData name="김 준이" userId="98e3a0a8376a7895" providerId="LiveId" clId="{AA392F21-1289-44A7-A00A-77DB07729399}" dt="2023-05-04T11:01:38.237" v="434" actId="207"/>
            <ac:spMkLst>
              <pc:docMk/>
              <pc:sldMasterMk cId="3771409446" sldId="2147483648"/>
              <pc:sldLayoutMk cId="1796426473" sldId="2147483650"/>
              <ac:spMk id="23" creationId="{E4BF93D1-8F74-E37D-A396-99C2695BBA18}"/>
            </ac:spMkLst>
          </pc:spChg>
          <pc:spChg chg="add mod">
            <ac:chgData name="김 준이" userId="98e3a0a8376a7895" providerId="LiveId" clId="{AA392F21-1289-44A7-A00A-77DB07729399}" dt="2023-05-04T11:03:50.050" v="542" actId="20577"/>
            <ac:spMkLst>
              <pc:docMk/>
              <pc:sldMasterMk cId="3771409446" sldId="2147483648"/>
              <pc:sldLayoutMk cId="1796426473" sldId="2147483650"/>
              <ac:spMk id="24" creationId="{3B8F3758-5D0F-A5B2-340E-70CB7CF68C16}"/>
            </ac:spMkLst>
          </pc:spChg>
          <pc:spChg chg="add mod">
            <ac:chgData name="김 준이" userId="98e3a0a8376a7895" providerId="LiveId" clId="{AA392F21-1289-44A7-A00A-77DB07729399}" dt="2023-05-04T11:05:44.667" v="659" actId="207"/>
            <ac:spMkLst>
              <pc:docMk/>
              <pc:sldMasterMk cId="3771409446" sldId="2147483648"/>
              <pc:sldLayoutMk cId="1796426473" sldId="2147483650"/>
              <ac:spMk id="25" creationId="{3A03DE04-BABA-C940-C315-4EA39D79CBAB}"/>
            </ac:spMkLst>
          </pc:spChg>
          <pc:spChg chg="add del mod">
            <ac:chgData name="김 준이" userId="98e3a0a8376a7895" providerId="LiveId" clId="{AA392F21-1289-44A7-A00A-77DB07729399}" dt="2023-05-04T11:31:33.978" v="2538" actId="478"/>
            <ac:spMkLst>
              <pc:docMk/>
              <pc:sldMasterMk cId="3771409446" sldId="2147483648"/>
              <pc:sldLayoutMk cId="1796426473" sldId="2147483650"/>
              <ac:spMk id="28" creationId="{57C6315B-8C93-57F9-A9F4-823BDFB14308}"/>
            </ac:spMkLst>
          </pc:spChg>
          <pc:picChg chg="add del mod">
            <ac:chgData name="김 준이" userId="98e3a0a8376a7895" providerId="LiveId" clId="{AA392F21-1289-44A7-A00A-77DB07729399}" dt="2023-05-04T10:53:38.677" v="293" actId="478"/>
            <ac:picMkLst>
              <pc:docMk/>
              <pc:sldMasterMk cId="3771409446" sldId="2147483648"/>
              <pc:sldLayoutMk cId="1796426473" sldId="2147483650"/>
              <ac:picMk id="8" creationId="{55488834-E94A-8EC4-017F-D1A736FB7375}"/>
            </ac:picMkLst>
          </pc:picChg>
          <pc:picChg chg="add del mod modCrop">
            <ac:chgData name="김 준이" userId="98e3a0a8376a7895" providerId="LiveId" clId="{AA392F21-1289-44A7-A00A-77DB07729399}" dt="2023-05-04T10:54:17.111" v="302" actId="478"/>
            <ac:picMkLst>
              <pc:docMk/>
              <pc:sldMasterMk cId="3771409446" sldId="2147483648"/>
              <pc:sldLayoutMk cId="1796426473" sldId="2147483650"/>
              <ac:picMk id="10" creationId="{C93AB4BD-C1FF-FEC6-6A13-D2D275D74048}"/>
            </ac:picMkLst>
          </pc:picChg>
          <pc:picChg chg="add del mod">
            <ac:chgData name="김 준이" userId="98e3a0a8376a7895" providerId="LiveId" clId="{AA392F21-1289-44A7-A00A-77DB07729399}" dt="2023-05-04T10:55:02.912" v="305" actId="478"/>
            <ac:picMkLst>
              <pc:docMk/>
              <pc:sldMasterMk cId="3771409446" sldId="2147483648"/>
              <pc:sldLayoutMk cId="1796426473" sldId="2147483650"/>
              <ac:picMk id="12" creationId="{8E158B16-8E12-462A-8EBE-B646C6DE7739}"/>
            </ac:picMkLst>
          </pc:picChg>
          <pc:picChg chg="add mod modCrop">
            <ac:chgData name="김 준이" userId="98e3a0a8376a7895" providerId="LiveId" clId="{AA392F21-1289-44A7-A00A-77DB07729399}" dt="2023-05-04T11:02:16.892" v="438" actId="732"/>
            <ac:picMkLst>
              <pc:docMk/>
              <pc:sldMasterMk cId="3771409446" sldId="2147483648"/>
              <pc:sldLayoutMk cId="1796426473" sldId="2147483650"/>
              <ac:picMk id="14" creationId="{9A353083-BB5F-135A-5EA5-6960257DDC34}"/>
            </ac:picMkLst>
          </pc:picChg>
          <pc:picChg chg="add mod">
            <ac:chgData name="김 준이" userId="98e3a0a8376a7895" providerId="LiveId" clId="{AA392F21-1289-44A7-A00A-77DB07729399}" dt="2023-05-04T11:08:41.084" v="741" actId="1076"/>
            <ac:picMkLst>
              <pc:docMk/>
              <pc:sldMasterMk cId="3771409446" sldId="2147483648"/>
              <pc:sldLayoutMk cId="1796426473" sldId="2147483650"/>
              <ac:picMk id="27" creationId="{ECD68323-6B69-4F16-94D0-7E05CD7837CF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A0D0B-64AB-35C4-00FD-71EC498BD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B1CC1-AE92-2CC4-BEDB-C54DC66FE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619B9-49A2-B6D7-E06E-6B13512A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AE23-B851-4B8F-9D71-C1D9DF31C40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7266AF-BBE8-26F1-4E64-767CF3FD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483B5-15CF-6D68-0A99-A6E0F18C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F6F0-E1A9-4CC4-8680-BEB5907D2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99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65F63-688C-507D-9199-C9EF8820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FDFD5D-1BB4-EFE1-86D9-2C2CA344B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54BC7-4138-A933-EDA8-2CD750B6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AE23-B851-4B8F-9D71-C1D9DF31C40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51E5B-3290-406E-AACA-775A2FF3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D4300-DB07-9FF1-846E-3950DB8C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F6F0-E1A9-4CC4-8680-BEB5907D2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61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7DDF5B-6411-5635-D250-E2A1665E3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D4AFA-F8B4-078B-E968-D70A77A4D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8701F-95FA-083C-422F-EC9C79BF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AE23-B851-4B8F-9D71-C1D9DF31C40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D8496-C524-2B87-4279-7D1DD08A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637F0-8DBA-0751-B352-2BF13D55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F6F0-E1A9-4CC4-8680-BEB5907D2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91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A353083-BB5F-135A-5EA5-6960257DD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654"/>
          <a:stretch/>
        </p:blipFill>
        <p:spPr>
          <a:xfrm>
            <a:off x="2024070" y="441862"/>
            <a:ext cx="10167930" cy="6416138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262FAF9-2D3C-BFD2-7DC9-3E6594094C88}"/>
              </a:ext>
            </a:extLst>
          </p:cNvPr>
          <p:cNvSpPr/>
          <p:nvPr userDrawn="1"/>
        </p:nvSpPr>
        <p:spPr>
          <a:xfrm>
            <a:off x="9921240" y="5788152"/>
            <a:ext cx="1600199" cy="722376"/>
          </a:xfrm>
          <a:prstGeom prst="roundRect">
            <a:avLst/>
          </a:prstGeom>
          <a:solidFill>
            <a:srgbClr val="FFC400"/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151515"/>
                </a:solidFill>
              </a:rPr>
              <a:t>SAVE</a:t>
            </a:r>
            <a:endParaRPr lang="ko-KR" altLang="en-US" sz="3200" b="1" dirty="0">
              <a:solidFill>
                <a:srgbClr val="15151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21E5F0-818D-677B-4F9C-5FE93A8B13F1}"/>
              </a:ext>
            </a:extLst>
          </p:cNvPr>
          <p:cNvSpPr/>
          <p:nvPr userDrawn="1"/>
        </p:nvSpPr>
        <p:spPr>
          <a:xfrm>
            <a:off x="0" y="0"/>
            <a:ext cx="2024071" cy="6858000"/>
          </a:xfrm>
          <a:prstGeom prst="rect">
            <a:avLst/>
          </a:prstGeom>
          <a:solidFill>
            <a:srgbClr val="15151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151515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AF2BEB-9622-F285-5421-55BBFD6BD72D}"/>
              </a:ext>
            </a:extLst>
          </p:cNvPr>
          <p:cNvSpPr/>
          <p:nvPr userDrawn="1"/>
        </p:nvSpPr>
        <p:spPr>
          <a:xfrm>
            <a:off x="157071" y="758952"/>
            <a:ext cx="1709928" cy="91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15151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BEFC27-CDD4-2AF0-46CB-B1909B325E41}"/>
              </a:ext>
            </a:extLst>
          </p:cNvPr>
          <p:cNvSpPr txBox="1"/>
          <p:nvPr userDrawn="1"/>
        </p:nvSpPr>
        <p:spPr>
          <a:xfrm>
            <a:off x="186328" y="274320"/>
            <a:ext cx="165141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프로젝트 이름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4D30D9-0BCC-1DAD-EE19-7930A5B6BDD1}"/>
              </a:ext>
            </a:extLst>
          </p:cNvPr>
          <p:cNvSpPr txBox="1"/>
          <p:nvPr userDrawn="1"/>
        </p:nvSpPr>
        <p:spPr>
          <a:xfrm>
            <a:off x="121888" y="850392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files</a:t>
            </a:r>
            <a:endParaRPr lang="ko-KR" alt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BF93D1-8F74-E37D-A396-99C2695BBA18}"/>
              </a:ext>
            </a:extLst>
          </p:cNvPr>
          <p:cNvSpPr txBox="1"/>
          <p:nvPr userDrawn="1"/>
        </p:nvSpPr>
        <p:spPr>
          <a:xfrm>
            <a:off x="186328" y="643380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solidFill>
                  <a:srgbClr val="FFC400"/>
                </a:solidFill>
              </a:rPr>
              <a:t>프로젝트 관리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8F3758-5D0F-A5B2-340E-70CB7CF68C16}"/>
              </a:ext>
            </a:extLst>
          </p:cNvPr>
          <p:cNvSpPr txBox="1"/>
          <p:nvPr userDrawn="1"/>
        </p:nvSpPr>
        <p:spPr>
          <a:xfrm>
            <a:off x="2188864" y="54864"/>
            <a:ext cx="321524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폴더</a:t>
            </a:r>
            <a:r>
              <a:rPr lang="en-US" altLang="ko-KR" dirty="0">
                <a:solidFill>
                  <a:schemeClr val="tx1"/>
                </a:solidFill>
              </a:rPr>
              <a:t>1/</a:t>
            </a:r>
            <a:r>
              <a:rPr lang="ko-KR" altLang="en-US" dirty="0">
                <a:solidFill>
                  <a:schemeClr val="tx1"/>
                </a:solidFill>
              </a:rPr>
              <a:t>폴더</a:t>
            </a:r>
            <a:r>
              <a:rPr lang="en-US" altLang="ko-KR" dirty="0">
                <a:solidFill>
                  <a:schemeClr val="tx1"/>
                </a:solidFill>
              </a:rPr>
              <a:t>2/</a:t>
            </a:r>
            <a:r>
              <a:rPr lang="en-US" altLang="ko-KR" dirty="0" err="1">
                <a:solidFill>
                  <a:schemeClr val="tx1"/>
                </a:solidFill>
              </a:rPr>
              <a:t>reply.ts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03DE04-BABA-C940-C315-4EA39D79CBAB}"/>
              </a:ext>
            </a:extLst>
          </p:cNvPr>
          <p:cNvSpPr txBox="1"/>
          <p:nvPr userDrawn="1"/>
        </p:nvSpPr>
        <p:spPr>
          <a:xfrm>
            <a:off x="121888" y="1187041"/>
            <a:ext cx="130997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폴더</a:t>
            </a:r>
            <a:r>
              <a:rPr lang="en-US" altLang="ko-KR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</a:t>
            </a:r>
          </a:p>
          <a:p>
            <a:r>
              <a:rPr lang="en-US" altLang="ko-KR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</a:t>
            </a:r>
            <a:r>
              <a:rPr lang="ko-KR" alt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폴더</a:t>
            </a:r>
            <a:r>
              <a:rPr lang="en-US" altLang="ko-KR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</a:t>
            </a:r>
          </a:p>
          <a:p>
            <a:r>
              <a:rPr lang="en-US" altLang="ko-KR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</a:t>
            </a:r>
            <a:r>
              <a:rPr lang="en-US" altLang="ko-KR" sz="1400" b="0" dirty="0" err="1">
                <a:solidFill>
                  <a:srgbClr val="FFC400"/>
                </a:solidFill>
              </a:rPr>
              <a:t>reply.ts</a:t>
            </a:r>
            <a:endParaRPr lang="en-US" altLang="ko-KR" sz="1400" b="0" dirty="0">
              <a:solidFill>
                <a:srgbClr val="FFC400"/>
              </a:solidFill>
            </a:endParaRPr>
          </a:p>
          <a:p>
            <a:r>
              <a:rPr lang="en-US" altLang="ko-KR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</a:t>
            </a:r>
            <a:r>
              <a:rPr lang="en-US" altLang="ko-KR" sz="14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filename.ts</a:t>
            </a:r>
            <a:endParaRPr lang="en-US" altLang="ko-KR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</a:t>
            </a:r>
            <a:r>
              <a:rPr lang="ko-KR" alt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폴더</a:t>
            </a:r>
            <a:r>
              <a:rPr lang="en-US" altLang="ko-KR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3</a:t>
            </a:r>
          </a:p>
          <a:p>
            <a:r>
              <a:rPr lang="en-US" altLang="ko-KR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index.html</a:t>
            </a:r>
          </a:p>
          <a:p>
            <a:r>
              <a:rPr lang="en-US" altLang="ko-KR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README.md</a:t>
            </a:r>
            <a:endParaRPr lang="ko-KR" altLang="en-US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7" name="그래픽 26" descr="쓰레기 단색으로 채워진">
            <a:extLst>
              <a:ext uri="{FF2B5EF4-FFF2-40B4-BE49-F238E27FC236}">
                <a16:creationId xmlns:a16="http://schemas.microsoft.com/office/drawing/2014/main" id="{ECD68323-6B69-4F16-94D0-7E05CD7837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00010" y="-25064"/>
            <a:ext cx="491990" cy="4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2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0E17C-17E8-5483-4542-127144C6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915023-B30B-3460-33B9-12E123568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67369A-546B-BFD8-1DF1-58A398AB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AE23-B851-4B8F-9D71-C1D9DF31C40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3C4E1-EBEA-E29A-6633-79A41B59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92C43-8139-F8E1-ABEF-D61F547D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F6F0-E1A9-4CC4-8680-BEB5907D2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57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7DD0A-1532-A984-6E6D-98F47A68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F8554-E1DA-6DD8-6212-C463A30CA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461FC8-A510-5C40-15D2-DAB21F120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10E399-5743-C77D-F73C-704A3242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AE23-B851-4B8F-9D71-C1D9DF31C40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0E7515-9456-53DD-6E80-BB0EEAD4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6B285-39F2-5C1B-98EE-57D867A7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F6F0-E1A9-4CC4-8680-BEB5907D2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5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8EA43-FAF5-CD40-CD36-96260C73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1B0D9F-6B5D-7E24-BA0F-4C03887A8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88BF4-AA19-5D29-7ADB-CD1176CB5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6E2E7B-6E98-4C30-4000-8CE6677B1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68EB86-038F-7157-8735-D8E32F63B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084EB7-1685-D2E5-C278-0330366B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AE23-B851-4B8F-9D71-C1D9DF31C40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7C6EAB-F529-3452-20CA-0F31CA96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FDA03A-B4C1-C7A1-1AE2-FAC42835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F6F0-E1A9-4CC4-8680-BEB5907D2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01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3D52D-DD77-336B-D4E2-A5C27A66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1007A1-35E5-556C-DE0A-73626950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AE23-B851-4B8F-9D71-C1D9DF31C40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2D3C78-0F38-CCD7-CEDC-5578D57A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BBC4A9-4646-F3B0-373A-553B0F61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F6F0-E1A9-4CC4-8680-BEB5907D2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BCCB3D-BEA7-C261-45C8-91F979CB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AE23-B851-4B8F-9D71-C1D9DF31C40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C760B4-2B11-6B4D-600E-DE29D499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21EA86-7717-D63B-9A69-E8BD8F4C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F6F0-E1A9-4CC4-8680-BEB5907D2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32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F77AF-BE62-16CB-FA2F-610D94828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8BB99-2A81-7A6D-EA5D-3893EFA8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D8E85D-FD5B-7E7B-22B4-9C1BA9FC9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4E798F-1C19-0234-8698-25C32B4C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AE23-B851-4B8F-9D71-C1D9DF31C40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56EDDB-B3B0-9684-E3F6-C179D113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A5061-FD57-05F8-106B-4DA8EC40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F6F0-E1A9-4CC4-8680-BEB5907D2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3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DEF3A-5EF1-2C7E-26B2-BC6BA9DA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AD948C-C079-DAD1-E618-45F8BD019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326E14-2C71-444A-1BCF-EDA2FD104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A1E861-81A7-A2B8-7136-FA2324CE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AE23-B851-4B8F-9D71-C1D9DF31C40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A44650-9A71-79C3-323D-7BCDE4BB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D386D-373D-AA88-C737-F3529B3C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F6F0-E1A9-4CC4-8680-BEB5907D2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21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CE1D73-0CFA-4EB5-D0BD-0D2B6872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43DC0-C070-FB31-25BB-279A0F836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E5356-EF77-FCB7-C794-6396BC679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1AE23-B851-4B8F-9D71-C1D9DF31C40D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A41063-E6FF-D60A-7249-57055B17D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75349-035D-065B-ABB7-DE6CC25EC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4F6F0-E1A9-4CC4-8680-BEB5907D2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A0D96-249D-CCFB-9BEF-90C23B68B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프로젝트 관리</a:t>
            </a:r>
            <a:br>
              <a:rPr lang="en-US" altLang="ko-KR" dirty="0"/>
            </a:br>
            <a:r>
              <a:rPr lang="ko-KR" altLang="en-US" dirty="0"/>
              <a:t>디자인 컨셉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BE3CEE-5ECE-20A5-3154-63ECDD436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네비게이션바는</a:t>
            </a:r>
            <a:r>
              <a:rPr lang="ko-KR" altLang="en-US" dirty="0"/>
              <a:t> 생략함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필요한 기능이 </a:t>
            </a:r>
            <a:r>
              <a:rPr lang="ko-KR" altLang="en-US" dirty="0" err="1"/>
              <a:t>뭔지</a:t>
            </a:r>
            <a:r>
              <a:rPr lang="ko-KR" altLang="en-US" dirty="0"/>
              <a:t> 알려주기 위해 </a:t>
            </a:r>
            <a:r>
              <a:rPr lang="en-US" altLang="ko-KR" dirty="0"/>
              <a:t>ppt </a:t>
            </a:r>
            <a:r>
              <a:rPr lang="ko-KR" altLang="en-US" dirty="0"/>
              <a:t>만듦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빨간색 화살표와 글씨는 설명임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같은 기능 내에서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 err="1"/>
              <a:t>바꾸는건</a:t>
            </a:r>
            <a:r>
              <a:rPr lang="ko-KR" altLang="en-US" dirty="0"/>
              <a:t> 알아서 맘대로 </a:t>
            </a:r>
            <a:r>
              <a:rPr lang="ko-KR" altLang="en-US" dirty="0" err="1"/>
              <a:t>ㄱㄱ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44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A4FD0C-213F-B853-FD2A-AF31B80985E9}"/>
              </a:ext>
            </a:extLst>
          </p:cNvPr>
          <p:cNvSpPr txBox="1"/>
          <p:nvPr/>
        </p:nvSpPr>
        <p:spPr>
          <a:xfrm>
            <a:off x="1445592" y="2828835"/>
            <a:ext cx="93008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FF0000"/>
                </a:solidFill>
                <a:highlight>
                  <a:srgbClr val="000000"/>
                </a:highlight>
              </a:rPr>
              <a:t>최초 실행 시 서버에 </a:t>
            </a:r>
            <a:r>
              <a:rPr lang="en-US" altLang="ko-KR" sz="3600" dirty="0" err="1">
                <a:solidFill>
                  <a:srgbClr val="FF0000"/>
                </a:solidFill>
                <a:highlight>
                  <a:srgbClr val="000000"/>
                </a:highlight>
              </a:rPr>
              <a:t>openProject</a:t>
            </a:r>
            <a:r>
              <a:rPr lang="en-US" altLang="ko-KR" sz="3600" dirty="0">
                <a:solidFill>
                  <a:srgbClr val="FF0000"/>
                </a:solidFill>
                <a:highlight>
                  <a:srgbClr val="000000"/>
                </a:highlight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highlight>
                  <a:srgbClr val="000000"/>
                </a:highlight>
              </a:rPr>
              <a:t>요청 보냄</a:t>
            </a:r>
            <a:r>
              <a:rPr lang="en-US" altLang="ko-KR" sz="3600" dirty="0">
                <a:solidFill>
                  <a:srgbClr val="FF0000"/>
                </a:solidFill>
                <a:highlight>
                  <a:srgbClr val="000000"/>
                </a:highlight>
              </a:rPr>
              <a:t>,</a:t>
            </a:r>
          </a:p>
          <a:p>
            <a:pPr algn="l"/>
            <a:r>
              <a:rPr lang="ko-KR" altLang="en-US" sz="3600" dirty="0">
                <a:solidFill>
                  <a:srgbClr val="FF0000"/>
                </a:solidFill>
                <a:highlight>
                  <a:srgbClr val="000000"/>
                </a:highlight>
              </a:rPr>
              <a:t>서버는 </a:t>
            </a:r>
            <a:r>
              <a:rPr lang="en-US" altLang="ko-KR" sz="3600" dirty="0">
                <a:solidFill>
                  <a:srgbClr val="FF0000"/>
                </a:solidFill>
                <a:highlight>
                  <a:srgbClr val="000000"/>
                </a:highlight>
              </a:rPr>
              <a:t>error </a:t>
            </a:r>
            <a:r>
              <a:rPr lang="ko-KR" altLang="en-US" sz="3600" dirty="0">
                <a:solidFill>
                  <a:srgbClr val="FF0000"/>
                </a:solidFill>
                <a:highlight>
                  <a:srgbClr val="000000"/>
                </a:highlight>
              </a:rPr>
              <a:t>또는 </a:t>
            </a:r>
            <a:r>
              <a:rPr lang="en-US" altLang="ko-KR" sz="3600" dirty="0">
                <a:solidFill>
                  <a:srgbClr val="FF0000"/>
                </a:solidFill>
                <a:highlight>
                  <a:srgbClr val="000000"/>
                </a:highlight>
              </a:rPr>
              <a:t>project </a:t>
            </a:r>
            <a:r>
              <a:rPr lang="ko-KR" altLang="en-US" sz="3600" dirty="0">
                <a:solidFill>
                  <a:srgbClr val="FF0000"/>
                </a:solidFill>
                <a:highlight>
                  <a:srgbClr val="000000"/>
                </a:highlight>
              </a:rPr>
              <a:t>반환</a:t>
            </a:r>
            <a:endParaRPr lang="en-US" altLang="ko-KR" sz="3600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algn="l"/>
            <a:r>
              <a:rPr lang="en-US" altLang="ko-KR" sz="3600" dirty="0">
                <a:solidFill>
                  <a:srgbClr val="FF0000"/>
                </a:solidFill>
                <a:highlight>
                  <a:srgbClr val="000000"/>
                </a:highlight>
              </a:rPr>
              <a:t>=&gt; project </a:t>
            </a:r>
            <a:r>
              <a:rPr lang="ko-KR" altLang="en-US" sz="3600" dirty="0">
                <a:solidFill>
                  <a:srgbClr val="FF0000"/>
                </a:solidFill>
                <a:highlight>
                  <a:srgbClr val="000000"/>
                </a:highlight>
              </a:rPr>
              <a:t>반환 시 이와 같이 화면 로드</a:t>
            </a:r>
          </a:p>
        </p:txBody>
      </p:sp>
    </p:spTree>
    <p:extLst>
      <p:ext uri="{BB962C8B-B14F-4D97-AF65-F5344CB8AC3E}">
        <p14:creationId xmlns:p14="http://schemas.microsoft.com/office/powerpoint/2010/main" val="130536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23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EBB5B25E-3CE0-1D84-DB1E-192F3589BDE1}"/>
              </a:ext>
            </a:extLst>
          </p:cNvPr>
          <p:cNvSpPr/>
          <p:nvPr/>
        </p:nvSpPr>
        <p:spPr>
          <a:xfrm rot="10424282">
            <a:off x="3565295" y="483354"/>
            <a:ext cx="484632" cy="1457500"/>
          </a:xfrm>
          <a:prstGeom prst="downArrow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15151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0C331-E389-7157-5E39-48E878691E17}"/>
              </a:ext>
            </a:extLst>
          </p:cNvPr>
          <p:cNvSpPr txBox="1"/>
          <p:nvPr/>
        </p:nvSpPr>
        <p:spPr>
          <a:xfrm>
            <a:off x="2431915" y="1962937"/>
            <a:ext cx="59907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highlight>
                  <a:srgbClr val="000000"/>
                </a:highlight>
              </a:rPr>
              <a:t>Input</a:t>
            </a:r>
            <a:r>
              <a:rPr lang="ko-KR" altLang="en-US" dirty="0">
                <a:solidFill>
                  <a:srgbClr val="FF0000"/>
                </a:solidFill>
                <a:highlight>
                  <a:srgbClr val="000000"/>
                </a:highlight>
              </a:rPr>
              <a:t>이라서 변경 가능</a:t>
            </a:r>
            <a:endParaRPr lang="en-US" altLang="ko-KR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endParaRPr lang="en-US" altLang="ko-KR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r>
              <a:rPr lang="ko-KR" altLang="en-US" dirty="0">
                <a:solidFill>
                  <a:srgbClr val="FF0000"/>
                </a:solidFill>
                <a:highlight>
                  <a:srgbClr val="000000"/>
                </a:highlight>
              </a:rPr>
              <a:t>서버에서 보내주는 파일에 대한 정보는 </a:t>
            </a:r>
            <a:r>
              <a:rPr lang="en-US" altLang="ko-KR" dirty="0">
                <a:solidFill>
                  <a:srgbClr val="FF0000"/>
                </a:solidFill>
                <a:highlight>
                  <a:srgbClr val="000000"/>
                </a:highlight>
              </a:rPr>
              <a:t>1</a:t>
            </a:r>
            <a:r>
              <a:rPr lang="ko-KR" altLang="en-US" dirty="0">
                <a:solidFill>
                  <a:srgbClr val="FF0000"/>
                </a:solidFill>
                <a:highlight>
                  <a:srgbClr val="000000"/>
                </a:highlight>
              </a:rPr>
              <a:t>차원 </a:t>
            </a:r>
            <a:r>
              <a:rPr lang="en-US" altLang="ko-KR" dirty="0">
                <a:solidFill>
                  <a:srgbClr val="FF0000"/>
                </a:solidFill>
                <a:highlight>
                  <a:srgbClr val="000000"/>
                </a:highlight>
              </a:rPr>
              <a:t>object</a:t>
            </a:r>
            <a:r>
              <a:rPr lang="ko-KR" altLang="en-US" dirty="0">
                <a:solidFill>
                  <a:srgbClr val="FF0000"/>
                </a:solidFill>
                <a:highlight>
                  <a:srgbClr val="000000"/>
                </a:highlight>
              </a:rPr>
              <a:t>로</a:t>
            </a:r>
            <a:r>
              <a:rPr lang="en-US" altLang="ko-KR" dirty="0">
                <a:solidFill>
                  <a:srgbClr val="FF0000"/>
                </a:solidFill>
                <a:highlight>
                  <a:srgbClr val="000000"/>
                </a:highlight>
              </a:rPr>
              <a:t>,</a:t>
            </a:r>
          </a:p>
          <a:p>
            <a:r>
              <a:rPr lang="en-US" altLang="ko-KR" dirty="0">
                <a:solidFill>
                  <a:srgbClr val="FF0000"/>
                </a:solidFill>
                <a:highlight>
                  <a:srgbClr val="000000"/>
                </a:highlight>
              </a:rPr>
              <a:t>key</a:t>
            </a:r>
            <a:r>
              <a:rPr lang="ko-KR" altLang="en-US" dirty="0">
                <a:solidFill>
                  <a:srgbClr val="FF0000"/>
                </a:solidFill>
                <a:highlight>
                  <a:srgbClr val="000000"/>
                </a:highlight>
              </a:rPr>
              <a:t>는 위와 같은 경로</a:t>
            </a:r>
            <a:r>
              <a:rPr lang="en-US" altLang="ko-KR" dirty="0">
                <a:solidFill>
                  <a:srgbClr val="FF0000"/>
                </a:solidFill>
                <a:highlight>
                  <a:srgbClr val="000000"/>
                </a:highlight>
              </a:rPr>
              <a:t>, value</a:t>
            </a:r>
            <a:r>
              <a:rPr lang="ko-KR" altLang="en-US" dirty="0">
                <a:solidFill>
                  <a:srgbClr val="FF0000"/>
                </a:solidFill>
                <a:highlight>
                  <a:srgbClr val="000000"/>
                </a:highlight>
              </a:rPr>
              <a:t>는 파일의 </a:t>
            </a:r>
            <a:r>
              <a:rPr lang="en-US" altLang="ko-KR" dirty="0">
                <a:solidFill>
                  <a:srgbClr val="FF0000"/>
                </a:solidFill>
                <a:highlight>
                  <a:srgbClr val="000000"/>
                </a:highlight>
              </a:rPr>
              <a:t>string</a:t>
            </a:r>
          </a:p>
          <a:p>
            <a:r>
              <a:rPr lang="ko-KR" altLang="en-US" dirty="0">
                <a:solidFill>
                  <a:srgbClr val="FF0000"/>
                </a:solidFill>
                <a:highlight>
                  <a:srgbClr val="000000"/>
                </a:highlight>
              </a:rPr>
              <a:t>따라서 왼쪽과 같이 정렬</a:t>
            </a:r>
            <a:r>
              <a:rPr lang="en-US" altLang="ko-KR" dirty="0">
                <a:solidFill>
                  <a:srgbClr val="FF0000"/>
                </a:solidFill>
                <a:highlight>
                  <a:srgbClr val="000000"/>
                </a:highlight>
              </a:rPr>
              <a:t>(</a:t>
            </a:r>
            <a:r>
              <a:rPr lang="ko-KR" altLang="en-US" dirty="0">
                <a:solidFill>
                  <a:srgbClr val="FF0000"/>
                </a:solidFill>
                <a:highlight>
                  <a:srgbClr val="000000"/>
                </a:highlight>
              </a:rPr>
              <a:t>나열</a:t>
            </a:r>
            <a:r>
              <a:rPr lang="en-US" altLang="ko-KR" dirty="0">
                <a:solidFill>
                  <a:srgbClr val="FF0000"/>
                </a:solidFill>
                <a:highlight>
                  <a:srgbClr val="000000"/>
                </a:highlight>
              </a:rPr>
              <a:t>)</a:t>
            </a:r>
            <a:r>
              <a:rPr lang="ko-KR" altLang="en-US" dirty="0">
                <a:solidFill>
                  <a:srgbClr val="FF0000"/>
                </a:solidFill>
                <a:highlight>
                  <a:srgbClr val="000000"/>
                </a:highlight>
              </a:rPr>
              <a:t>하는 것은 </a:t>
            </a:r>
            <a:r>
              <a:rPr lang="en-US" altLang="ko-KR" dirty="0">
                <a:solidFill>
                  <a:srgbClr val="FF0000"/>
                </a:solidFill>
                <a:highlight>
                  <a:srgbClr val="000000"/>
                </a:highlight>
              </a:rPr>
              <a:t>client</a:t>
            </a:r>
            <a:r>
              <a:rPr lang="ko-KR" altLang="en-US" dirty="0">
                <a:solidFill>
                  <a:srgbClr val="FF0000"/>
                </a:solidFill>
                <a:highlight>
                  <a:srgbClr val="000000"/>
                </a:highlight>
              </a:rPr>
              <a:t>에서 구현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50999CD-AB07-3E9D-BE5B-0980B03A4925}"/>
              </a:ext>
            </a:extLst>
          </p:cNvPr>
          <p:cNvSpPr/>
          <p:nvPr/>
        </p:nvSpPr>
        <p:spPr>
          <a:xfrm rot="11401530">
            <a:off x="1303506" y="2459285"/>
            <a:ext cx="978408" cy="484632"/>
          </a:xfrm>
          <a:prstGeom prst="rightArrow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1515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19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E9C6C788-835E-39CF-358F-775E1743B8D5}"/>
              </a:ext>
            </a:extLst>
          </p:cNvPr>
          <p:cNvSpPr/>
          <p:nvPr/>
        </p:nvSpPr>
        <p:spPr>
          <a:xfrm>
            <a:off x="0" y="6128425"/>
            <a:ext cx="2033081" cy="914400"/>
          </a:xfrm>
          <a:prstGeom prst="donut">
            <a:avLst>
              <a:gd name="adj" fmla="val 13292"/>
            </a:avLst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151515"/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5F5DA59E-734C-87E4-40FB-BAB5D0773AD9}"/>
              </a:ext>
            </a:extLst>
          </p:cNvPr>
          <p:cNvSpPr/>
          <p:nvPr/>
        </p:nvSpPr>
        <p:spPr>
          <a:xfrm rot="3339140">
            <a:off x="2042809" y="5408578"/>
            <a:ext cx="484632" cy="978408"/>
          </a:xfrm>
          <a:prstGeom prst="downArrow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15151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700C2-DB4E-A849-9625-E505351C7D38}"/>
              </a:ext>
            </a:extLst>
          </p:cNvPr>
          <p:cNvSpPr txBox="1"/>
          <p:nvPr/>
        </p:nvSpPr>
        <p:spPr>
          <a:xfrm>
            <a:off x="2587175" y="5052371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rgbClr val="FF0000"/>
                </a:solidFill>
                <a:highlight>
                  <a:srgbClr val="000000"/>
                </a:highlight>
              </a:rPr>
              <a:t>이거 누를 경우 </a:t>
            </a:r>
            <a:r>
              <a:rPr lang="en-US" altLang="ko-KR" dirty="0">
                <a:solidFill>
                  <a:srgbClr val="FF0000"/>
                </a:solidFill>
                <a:highlight>
                  <a:srgbClr val="000000"/>
                </a:highlight>
              </a:rPr>
              <a:t>(</a:t>
            </a:r>
            <a:r>
              <a:rPr lang="ko-KR" altLang="en-US" dirty="0">
                <a:solidFill>
                  <a:srgbClr val="FF0000"/>
                </a:solidFill>
                <a:highlight>
                  <a:srgbClr val="000000"/>
                </a:highlight>
              </a:rPr>
              <a:t>다음 슬라이드 참고</a:t>
            </a:r>
            <a:r>
              <a:rPr lang="en-US" altLang="ko-KR" dirty="0">
                <a:solidFill>
                  <a:srgbClr val="FF0000"/>
                </a:solidFill>
                <a:highlight>
                  <a:srgbClr val="000000"/>
                </a:highlight>
              </a:rPr>
              <a:t>)</a:t>
            </a:r>
            <a:endParaRPr lang="ko-KR" altLang="en-US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0304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7BAFB17-09FA-F612-5F05-D8129010DFE5}"/>
              </a:ext>
            </a:extLst>
          </p:cNvPr>
          <p:cNvSpPr/>
          <p:nvPr/>
        </p:nvSpPr>
        <p:spPr>
          <a:xfrm>
            <a:off x="2169268" y="914400"/>
            <a:ext cx="7451387" cy="4922196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15151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23FAE-D13A-0A39-779B-87D8224B7DE9}"/>
              </a:ext>
            </a:extLst>
          </p:cNvPr>
          <p:cNvSpPr txBox="1"/>
          <p:nvPr/>
        </p:nvSpPr>
        <p:spPr>
          <a:xfrm>
            <a:off x="2301371" y="1021404"/>
            <a:ext cx="3794629" cy="3778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프로젝트 이름</a:t>
            </a:r>
            <a:endParaRPr lang="en-US" altLang="ko-KR" dirty="0"/>
          </a:p>
          <a:p>
            <a:pPr algn="l">
              <a:lnSpc>
                <a:spcPct val="150000"/>
              </a:lnSpc>
            </a:pPr>
            <a:r>
              <a:rPr lang="ko-KR" altLang="en-US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프로젝트에 관한 간단한 설명</a:t>
            </a:r>
            <a:endParaRPr lang="en-US" altLang="ko-KR" dirty="0"/>
          </a:p>
          <a:p>
            <a:pPr algn="l">
              <a:lnSpc>
                <a:spcPct val="150000"/>
              </a:lnSpc>
            </a:pPr>
            <a:endParaRPr lang="en-US" altLang="ko-KR" dirty="0"/>
          </a:p>
          <a:p>
            <a:pPr algn="l">
              <a:lnSpc>
                <a:spcPct val="150000"/>
              </a:lnSpc>
            </a:pPr>
            <a:r>
              <a:rPr lang="ko-KR" altLang="en-US" dirty="0"/>
              <a:t>공개 여부</a:t>
            </a:r>
            <a:r>
              <a:rPr lang="en-US" altLang="ko-KR" dirty="0"/>
              <a:t>: </a:t>
            </a:r>
            <a:r>
              <a:rPr lang="ko-KR" altLang="en-US" dirty="0"/>
              <a:t>✅</a:t>
            </a:r>
            <a:endParaRPr lang="en-US" altLang="ko-KR" dirty="0"/>
          </a:p>
          <a:p>
            <a:pPr algn="l">
              <a:lnSpc>
                <a:spcPct val="150000"/>
              </a:lnSpc>
            </a:pPr>
            <a:r>
              <a:rPr lang="ko-KR" altLang="en-US" dirty="0"/>
              <a:t>멤버</a:t>
            </a:r>
            <a:r>
              <a:rPr lang="en-US" altLang="ko-KR" dirty="0"/>
              <a:t>:</a:t>
            </a:r>
          </a:p>
          <a:p>
            <a:pPr algn="l">
              <a:lnSpc>
                <a:spcPct val="150000"/>
              </a:lnSpc>
            </a:pPr>
            <a:r>
              <a:rPr lang="en-US" altLang="ko-KR" dirty="0"/>
              <a:t>    22-000 </a:t>
            </a:r>
            <a:r>
              <a:rPr lang="ko-KR" altLang="en-US" dirty="0"/>
              <a:t>김민수    </a:t>
            </a:r>
            <a:r>
              <a:rPr lang="ko-KR" altLang="en-US" u="sng" dirty="0">
                <a:solidFill>
                  <a:srgbClr val="FF0000"/>
                </a:solidFill>
              </a:rPr>
              <a:t>삭제</a:t>
            </a:r>
            <a:endParaRPr lang="en-US" altLang="ko-KR" u="sng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/>
              <a:t>    23-000 </a:t>
            </a:r>
            <a:r>
              <a:rPr lang="ko-KR" altLang="en-US" dirty="0"/>
              <a:t>이지은    </a:t>
            </a:r>
            <a:r>
              <a:rPr lang="ko-KR" altLang="en-US" u="sng" dirty="0">
                <a:solidFill>
                  <a:srgbClr val="FF0000"/>
                </a:solidFill>
              </a:rPr>
              <a:t>삭제</a:t>
            </a:r>
            <a:endParaRPr lang="en-US" altLang="ko-KR" u="sng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/>
              <a:t>신청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공개일 경우만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dirty="0"/>
              <a:t>    23-000 </a:t>
            </a:r>
            <a:r>
              <a:rPr lang="ko-KR" altLang="en-US" dirty="0"/>
              <a:t>김철수    </a:t>
            </a:r>
            <a:r>
              <a:rPr lang="ko-KR" altLang="en-US" u="sng" dirty="0">
                <a:solidFill>
                  <a:srgbClr val="00B050"/>
                </a:solidFill>
              </a:rPr>
              <a:t>수락</a:t>
            </a:r>
            <a:r>
              <a:rPr lang="ko-KR" altLang="en-US" dirty="0"/>
              <a:t> </a:t>
            </a:r>
            <a:r>
              <a:rPr lang="ko-KR" altLang="en-US" u="sng" dirty="0">
                <a:solidFill>
                  <a:srgbClr val="FF0000"/>
                </a:solidFill>
              </a:rPr>
              <a:t>거절</a:t>
            </a:r>
            <a:endParaRPr lang="en-US" altLang="ko-KR" u="sng" dirty="0">
              <a:solidFill>
                <a:srgbClr val="FF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6786C93-BA44-D372-C061-4E456299ACBE}"/>
              </a:ext>
            </a:extLst>
          </p:cNvPr>
          <p:cNvSpPr/>
          <p:nvPr/>
        </p:nvSpPr>
        <p:spPr>
          <a:xfrm>
            <a:off x="7568120" y="4159976"/>
            <a:ext cx="1891056" cy="722376"/>
          </a:xfrm>
          <a:prstGeom prst="round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151515"/>
                </a:solidFill>
              </a:rPr>
              <a:t>DELETE</a:t>
            </a:r>
            <a:endParaRPr lang="ko-KR" altLang="en-US" sz="3200" b="1" dirty="0">
              <a:solidFill>
                <a:srgbClr val="151515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3C8C2A-2CD5-563D-419D-6CAD96B9E131}"/>
              </a:ext>
            </a:extLst>
          </p:cNvPr>
          <p:cNvSpPr/>
          <p:nvPr/>
        </p:nvSpPr>
        <p:spPr>
          <a:xfrm>
            <a:off x="2503358" y="5084576"/>
            <a:ext cx="2694562" cy="5747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151515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9C7E36-B9A4-E4D1-3936-28C2F8C6E9F6}"/>
              </a:ext>
            </a:extLst>
          </p:cNvPr>
          <p:cNvSpPr/>
          <p:nvPr/>
        </p:nvSpPr>
        <p:spPr>
          <a:xfrm>
            <a:off x="5282119" y="5072109"/>
            <a:ext cx="1079770" cy="574730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151515"/>
                </a:solidFill>
              </a:rPr>
              <a:t>추가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8D19C9-8A12-83F4-8ADB-51F44374C6AE}"/>
              </a:ext>
            </a:extLst>
          </p:cNvPr>
          <p:cNvSpPr txBox="1"/>
          <p:nvPr/>
        </p:nvSpPr>
        <p:spPr>
          <a:xfrm>
            <a:off x="2503358" y="517480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학번을 입력하세요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292E99-0BAD-F608-242D-DEA6A397495F}"/>
              </a:ext>
            </a:extLst>
          </p:cNvPr>
          <p:cNvSpPr/>
          <p:nvPr/>
        </p:nvSpPr>
        <p:spPr>
          <a:xfrm>
            <a:off x="2941585" y="1452916"/>
            <a:ext cx="5832763" cy="84281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151515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96D663A-D708-815D-4543-FB187064555A}"/>
              </a:ext>
            </a:extLst>
          </p:cNvPr>
          <p:cNvSpPr/>
          <p:nvPr/>
        </p:nvSpPr>
        <p:spPr>
          <a:xfrm>
            <a:off x="6848272" y="4998286"/>
            <a:ext cx="2610903" cy="722376"/>
          </a:xfrm>
          <a:prstGeom prst="round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151515"/>
                </a:solidFill>
              </a:rPr>
              <a:t>SAVE INFO</a:t>
            </a:r>
            <a:endParaRPr lang="ko-KR" altLang="en-US" sz="3200" b="1" dirty="0">
              <a:solidFill>
                <a:srgbClr val="1515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92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7BAFB17-09FA-F612-5F05-D8129010DFE5}"/>
              </a:ext>
            </a:extLst>
          </p:cNvPr>
          <p:cNvSpPr/>
          <p:nvPr/>
        </p:nvSpPr>
        <p:spPr>
          <a:xfrm>
            <a:off x="2169268" y="914400"/>
            <a:ext cx="7451387" cy="4922196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151515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CAEC7B6-1327-F1C8-139C-1AC89F9C52C7}"/>
              </a:ext>
            </a:extLst>
          </p:cNvPr>
          <p:cNvSpPr/>
          <p:nvPr/>
        </p:nvSpPr>
        <p:spPr>
          <a:xfrm rot="8423816">
            <a:off x="9253771" y="1393572"/>
            <a:ext cx="978408" cy="484632"/>
          </a:xfrm>
          <a:prstGeom prst="rightArrow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15151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988E0-6C22-83AE-F075-0CE39AD3F783}"/>
              </a:ext>
            </a:extLst>
          </p:cNvPr>
          <p:cNvSpPr txBox="1"/>
          <p:nvPr/>
        </p:nvSpPr>
        <p:spPr>
          <a:xfrm>
            <a:off x="7250455" y="214008"/>
            <a:ext cx="4740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rgbClr val="FF0000"/>
                </a:solidFill>
                <a:highlight>
                  <a:srgbClr val="000000"/>
                </a:highlight>
              </a:rPr>
              <a:t>이는 프로젝트 최초 생성 시</a:t>
            </a:r>
            <a:endParaRPr lang="en-US" altLang="ko-KR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algn="l"/>
            <a:r>
              <a:rPr lang="ko-KR" altLang="en-US" dirty="0">
                <a:solidFill>
                  <a:srgbClr val="FF0000"/>
                </a:solidFill>
                <a:highlight>
                  <a:srgbClr val="000000"/>
                </a:highlight>
              </a:rPr>
              <a:t>사용하는 </a:t>
            </a:r>
            <a:r>
              <a:rPr lang="en-US" altLang="ko-KR" dirty="0">
                <a:solidFill>
                  <a:srgbClr val="FF0000"/>
                </a:solidFill>
                <a:highlight>
                  <a:srgbClr val="000000"/>
                </a:highlight>
              </a:rPr>
              <a:t>input</a:t>
            </a:r>
            <a:r>
              <a:rPr lang="ko-KR" altLang="en-US" dirty="0">
                <a:solidFill>
                  <a:srgbClr val="FF0000"/>
                </a:solidFill>
                <a:highlight>
                  <a:srgbClr val="000000"/>
                </a:highlight>
              </a:rPr>
              <a:t>과 유사함</a:t>
            </a:r>
            <a:endParaRPr lang="en-US" altLang="ko-KR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  <a:highlight>
                  <a:srgbClr val="000000"/>
                </a:highlight>
              </a:rPr>
              <a:t>(</a:t>
            </a:r>
            <a:r>
              <a:rPr lang="ko-KR" altLang="en-US" dirty="0">
                <a:solidFill>
                  <a:srgbClr val="FF0000"/>
                </a:solidFill>
                <a:highlight>
                  <a:srgbClr val="000000"/>
                </a:highlight>
              </a:rPr>
              <a:t>이름을 변경할 수 없다 정도 차이밖에 없음</a:t>
            </a:r>
            <a:r>
              <a:rPr lang="en-US" altLang="ko-KR" dirty="0">
                <a:solidFill>
                  <a:srgbClr val="FF0000"/>
                </a:solidFill>
                <a:highlight>
                  <a:srgbClr val="000000"/>
                </a:highlight>
              </a:rPr>
              <a:t>)</a:t>
            </a:r>
            <a:endParaRPr lang="ko-KR" altLang="en-US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23FAE-D13A-0A39-779B-87D8224B7DE9}"/>
              </a:ext>
            </a:extLst>
          </p:cNvPr>
          <p:cNvSpPr txBox="1"/>
          <p:nvPr/>
        </p:nvSpPr>
        <p:spPr>
          <a:xfrm>
            <a:off x="2301371" y="1021404"/>
            <a:ext cx="3794629" cy="3778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프로젝트 이름</a:t>
            </a:r>
            <a:endParaRPr lang="en-US" altLang="ko-KR" dirty="0"/>
          </a:p>
          <a:p>
            <a:pPr algn="l">
              <a:lnSpc>
                <a:spcPct val="150000"/>
              </a:lnSpc>
            </a:pPr>
            <a:r>
              <a:rPr lang="ko-KR" altLang="en-US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프로젝트에 관한 간단한 설명</a:t>
            </a:r>
            <a:endParaRPr lang="en-US" altLang="ko-KR" dirty="0"/>
          </a:p>
          <a:p>
            <a:pPr algn="l">
              <a:lnSpc>
                <a:spcPct val="150000"/>
              </a:lnSpc>
            </a:pPr>
            <a:endParaRPr lang="en-US" altLang="ko-KR" dirty="0"/>
          </a:p>
          <a:p>
            <a:pPr algn="l">
              <a:lnSpc>
                <a:spcPct val="150000"/>
              </a:lnSpc>
            </a:pPr>
            <a:r>
              <a:rPr lang="ko-KR" altLang="en-US" dirty="0"/>
              <a:t>공개 여부</a:t>
            </a:r>
            <a:r>
              <a:rPr lang="en-US" altLang="ko-KR" dirty="0"/>
              <a:t>: </a:t>
            </a:r>
            <a:r>
              <a:rPr lang="ko-KR" altLang="en-US" dirty="0"/>
              <a:t>✅</a:t>
            </a:r>
            <a:endParaRPr lang="en-US" altLang="ko-KR" dirty="0"/>
          </a:p>
          <a:p>
            <a:pPr algn="l">
              <a:lnSpc>
                <a:spcPct val="150000"/>
              </a:lnSpc>
            </a:pPr>
            <a:r>
              <a:rPr lang="ko-KR" altLang="en-US" dirty="0"/>
              <a:t>멤버</a:t>
            </a:r>
            <a:r>
              <a:rPr lang="en-US" altLang="ko-KR" dirty="0"/>
              <a:t>:</a:t>
            </a:r>
          </a:p>
          <a:p>
            <a:pPr algn="l">
              <a:lnSpc>
                <a:spcPct val="150000"/>
              </a:lnSpc>
            </a:pPr>
            <a:r>
              <a:rPr lang="en-US" altLang="ko-KR" dirty="0"/>
              <a:t>    22-000 </a:t>
            </a:r>
            <a:r>
              <a:rPr lang="ko-KR" altLang="en-US" dirty="0"/>
              <a:t>김민수    </a:t>
            </a:r>
            <a:r>
              <a:rPr lang="ko-KR" altLang="en-US" u="sng" dirty="0">
                <a:solidFill>
                  <a:srgbClr val="FF0000"/>
                </a:solidFill>
              </a:rPr>
              <a:t>삭제</a:t>
            </a:r>
            <a:endParaRPr lang="en-US" altLang="ko-KR" u="sng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/>
              <a:t>    23-000 </a:t>
            </a:r>
            <a:r>
              <a:rPr lang="ko-KR" altLang="en-US" dirty="0"/>
              <a:t>이지은    </a:t>
            </a:r>
            <a:r>
              <a:rPr lang="ko-KR" altLang="en-US" u="sng" dirty="0">
                <a:solidFill>
                  <a:srgbClr val="FF0000"/>
                </a:solidFill>
              </a:rPr>
              <a:t>삭제</a:t>
            </a:r>
            <a:endParaRPr lang="en-US" altLang="ko-KR" u="sng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/>
              <a:t>신청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공개일 경우만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dirty="0"/>
              <a:t>    23-000 </a:t>
            </a:r>
            <a:r>
              <a:rPr lang="ko-KR" altLang="en-US" dirty="0"/>
              <a:t>김철수    </a:t>
            </a:r>
            <a:r>
              <a:rPr lang="ko-KR" altLang="en-US" u="sng" dirty="0">
                <a:solidFill>
                  <a:srgbClr val="00B050"/>
                </a:solidFill>
              </a:rPr>
              <a:t>수락</a:t>
            </a:r>
            <a:r>
              <a:rPr lang="ko-KR" altLang="en-US" dirty="0"/>
              <a:t> </a:t>
            </a:r>
            <a:r>
              <a:rPr lang="ko-KR" altLang="en-US" u="sng" dirty="0">
                <a:solidFill>
                  <a:srgbClr val="FF0000"/>
                </a:solidFill>
              </a:rPr>
              <a:t>거절</a:t>
            </a:r>
            <a:endParaRPr lang="en-US" altLang="ko-KR" u="sng" dirty="0">
              <a:solidFill>
                <a:srgbClr val="FF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6786C93-BA44-D372-C061-4E456299ACBE}"/>
              </a:ext>
            </a:extLst>
          </p:cNvPr>
          <p:cNvSpPr/>
          <p:nvPr/>
        </p:nvSpPr>
        <p:spPr>
          <a:xfrm>
            <a:off x="7568120" y="4159976"/>
            <a:ext cx="1891056" cy="722376"/>
          </a:xfrm>
          <a:prstGeom prst="round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151515"/>
                </a:solidFill>
              </a:rPr>
              <a:t>DELETE</a:t>
            </a:r>
            <a:endParaRPr lang="ko-KR" altLang="en-US" sz="3200" b="1" dirty="0">
              <a:solidFill>
                <a:srgbClr val="151515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3C8C2A-2CD5-563D-419D-6CAD96B9E131}"/>
              </a:ext>
            </a:extLst>
          </p:cNvPr>
          <p:cNvSpPr/>
          <p:nvPr/>
        </p:nvSpPr>
        <p:spPr>
          <a:xfrm>
            <a:off x="2503358" y="5084576"/>
            <a:ext cx="2694562" cy="5747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151515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9C7E36-B9A4-E4D1-3936-28C2F8C6E9F6}"/>
              </a:ext>
            </a:extLst>
          </p:cNvPr>
          <p:cNvSpPr/>
          <p:nvPr/>
        </p:nvSpPr>
        <p:spPr>
          <a:xfrm>
            <a:off x="5282119" y="5072109"/>
            <a:ext cx="1079770" cy="574730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151515"/>
                </a:solidFill>
              </a:rPr>
              <a:t>추가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8D19C9-8A12-83F4-8ADB-51F44374C6AE}"/>
              </a:ext>
            </a:extLst>
          </p:cNvPr>
          <p:cNvSpPr txBox="1"/>
          <p:nvPr/>
        </p:nvSpPr>
        <p:spPr>
          <a:xfrm>
            <a:off x="2503358" y="517480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학번을 입력하세요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292E99-0BAD-F608-242D-DEA6A397495F}"/>
              </a:ext>
            </a:extLst>
          </p:cNvPr>
          <p:cNvSpPr/>
          <p:nvPr/>
        </p:nvSpPr>
        <p:spPr>
          <a:xfrm>
            <a:off x="2941585" y="1452916"/>
            <a:ext cx="5832763" cy="84281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151515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96D663A-D708-815D-4543-FB187064555A}"/>
              </a:ext>
            </a:extLst>
          </p:cNvPr>
          <p:cNvSpPr/>
          <p:nvPr/>
        </p:nvSpPr>
        <p:spPr>
          <a:xfrm>
            <a:off x="6848272" y="4998286"/>
            <a:ext cx="2610903" cy="722376"/>
          </a:xfrm>
          <a:prstGeom prst="round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151515"/>
                </a:solidFill>
              </a:rPr>
              <a:t>SAVE INFO</a:t>
            </a:r>
            <a:endParaRPr lang="ko-KR" altLang="en-US" sz="3200" b="1" dirty="0">
              <a:solidFill>
                <a:srgbClr val="151515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10E50B9-892D-BB7B-64DD-6D800E82899E}"/>
              </a:ext>
            </a:extLst>
          </p:cNvPr>
          <p:cNvSpPr/>
          <p:nvPr/>
        </p:nvSpPr>
        <p:spPr>
          <a:xfrm rot="8423816">
            <a:off x="9458306" y="4905973"/>
            <a:ext cx="978408" cy="484632"/>
          </a:xfrm>
          <a:prstGeom prst="rightArrow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151515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E81D5D7-34D4-AC77-154C-F944A5BDFB8E}"/>
              </a:ext>
            </a:extLst>
          </p:cNvPr>
          <p:cNvSpPr/>
          <p:nvPr/>
        </p:nvSpPr>
        <p:spPr>
          <a:xfrm rot="8423816">
            <a:off x="8497795" y="3305388"/>
            <a:ext cx="978408" cy="484632"/>
          </a:xfrm>
          <a:prstGeom prst="rightArrow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15151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83F3A6-495C-5295-68C7-7E450523EFC1}"/>
              </a:ext>
            </a:extLst>
          </p:cNvPr>
          <p:cNvSpPr txBox="1"/>
          <p:nvPr/>
        </p:nvSpPr>
        <p:spPr>
          <a:xfrm>
            <a:off x="7541298" y="2664660"/>
            <a:ext cx="363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rgbClr val="FF0000"/>
                </a:solidFill>
                <a:highlight>
                  <a:srgbClr val="000000"/>
                </a:highlight>
              </a:rPr>
              <a:t>누르면 서버에 </a:t>
            </a:r>
            <a:r>
              <a:rPr lang="en-US" altLang="ko-KR" dirty="0" err="1">
                <a:solidFill>
                  <a:srgbClr val="FF0000"/>
                </a:solidFill>
                <a:highlight>
                  <a:srgbClr val="000000"/>
                </a:highlight>
              </a:rPr>
              <a:t>deleteProject</a:t>
            </a:r>
            <a:r>
              <a:rPr lang="en-US" altLang="ko-KR" dirty="0">
                <a:solidFill>
                  <a:srgbClr val="FF0000"/>
                </a:solidFill>
                <a:highlight>
                  <a:srgbClr val="000000"/>
                </a:highlight>
              </a:rPr>
              <a:t> </a:t>
            </a:r>
            <a:r>
              <a:rPr lang="ko-KR" altLang="en-US" dirty="0">
                <a:solidFill>
                  <a:srgbClr val="FF0000"/>
                </a:solidFill>
                <a:highlight>
                  <a:srgbClr val="000000"/>
                </a:highlight>
              </a:rPr>
              <a:t>요청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11D7EA-7721-ECC8-CAA8-5E487A7435DC}"/>
              </a:ext>
            </a:extLst>
          </p:cNvPr>
          <p:cNvSpPr txBox="1"/>
          <p:nvPr/>
        </p:nvSpPr>
        <p:spPr>
          <a:xfrm>
            <a:off x="9634056" y="3959022"/>
            <a:ext cx="23567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rgbClr val="FF0000"/>
                </a:solidFill>
                <a:highlight>
                  <a:srgbClr val="000000"/>
                </a:highlight>
              </a:rPr>
              <a:t>누르면 서버에</a:t>
            </a:r>
            <a:endParaRPr lang="en-US" altLang="ko-KR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algn="l"/>
            <a:r>
              <a:rPr lang="en-US" altLang="ko-KR" dirty="0" err="1">
                <a:solidFill>
                  <a:srgbClr val="FF0000"/>
                </a:solidFill>
                <a:highlight>
                  <a:srgbClr val="000000"/>
                </a:highlight>
              </a:rPr>
              <a:t>saveProjectInfo</a:t>
            </a:r>
            <a:r>
              <a:rPr lang="en-US" altLang="ko-KR" dirty="0">
                <a:solidFill>
                  <a:srgbClr val="FF0000"/>
                </a:solidFill>
                <a:highlight>
                  <a:srgbClr val="000000"/>
                </a:highlight>
              </a:rPr>
              <a:t> </a:t>
            </a:r>
            <a:r>
              <a:rPr lang="ko-KR" altLang="en-US" dirty="0">
                <a:solidFill>
                  <a:srgbClr val="FF0000"/>
                </a:solidFill>
                <a:highlight>
                  <a:srgbClr val="000000"/>
                </a:highlight>
              </a:rPr>
              <a:t>요청</a:t>
            </a:r>
            <a:r>
              <a:rPr lang="en-US" altLang="ko-KR" dirty="0">
                <a:solidFill>
                  <a:srgbClr val="FF0000"/>
                </a:solidFill>
                <a:highlight>
                  <a:srgbClr val="000000"/>
                </a:highlight>
              </a:rPr>
              <a:t>,</a:t>
            </a:r>
          </a:p>
          <a:p>
            <a:pPr algn="l"/>
            <a:r>
              <a:rPr lang="ko-KR" altLang="en-US" dirty="0">
                <a:solidFill>
                  <a:srgbClr val="FF0000"/>
                </a:solidFill>
                <a:highlight>
                  <a:srgbClr val="000000"/>
                </a:highlight>
              </a:rPr>
              <a:t>서버는 </a:t>
            </a:r>
            <a:r>
              <a:rPr lang="en-US" altLang="ko-KR" dirty="0">
                <a:solidFill>
                  <a:srgbClr val="FF0000"/>
                </a:solidFill>
                <a:highlight>
                  <a:srgbClr val="000000"/>
                </a:highlight>
              </a:rPr>
              <a:t>project </a:t>
            </a:r>
            <a:r>
              <a:rPr lang="ko-KR" altLang="en-US" dirty="0">
                <a:solidFill>
                  <a:srgbClr val="FF0000"/>
                </a:solidFill>
                <a:highlight>
                  <a:srgbClr val="000000"/>
                </a:highlight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283741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9D7F55A5-0A32-AE41-0FE7-0C300C50C741}"/>
              </a:ext>
            </a:extLst>
          </p:cNvPr>
          <p:cNvSpPr/>
          <p:nvPr/>
        </p:nvSpPr>
        <p:spPr>
          <a:xfrm rot="19896742">
            <a:off x="9844392" y="4922194"/>
            <a:ext cx="484632" cy="978408"/>
          </a:xfrm>
          <a:prstGeom prst="downArrow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rgbClr val="15151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84C272-3A58-8F0F-E747-150D540854E9}"/>
              </a:ext>
            </a:extLst>
          </p:cNvPr>
          <p:cNvSpPr txBox="1"/>
          <p:nvPr/>
        </p:nvSpPr>
        <p:spPr>
          <a:xfrm>
            <a:off x="7675124" y="4219483"/>
            <a:ext cx="4261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rgbClr val="FF0000"/>
                </a:solidFill>
                <a:highlight>
                  <a:srgbClr val="000000"/>
                </a:highlight>
              </a:rPr>
              <a:t>누를 경우 서버에 </a:t>
            </a:r>
            <a:r>
              <a:rPr lang="en-US" altLang="ko-KR" dirty="0" err="1">
                <a:solidFill>
                  <a:srgbClr val="FF0000"/>
                </a:solidFill>
                <a:highlight>
                  <a:srgbClr val="000000"/>
                </a:highlight>
              </a:rPr>
              <a:t>saveProjectFiles</a:t>
            </a:r>
            <a:r>
              <a:rPr lang="en-US" altLang="ko-KR" dirty="0">
                <a:solidFill>
                  <a:srgbClr val="FF0000"/>
                </a:solidFill>
                <a:highlight>
                  <a:srgbClr val="000000"/>
                </a:highlight>
              </a:rPr>
              <a:t> </a:t>
            </a:r>
            <a:r>
              <a:rPr lang="ko-KR" altLang="en-US" dirty="0">
                <a:solidFill>
                  <a:srgbClr val="FF0000"/>
                </a:solidFill>
                <a:highlight>
                  <a:srgbClr val="000000"/>
                </a:highlight>
              </a:rPr>
              <a:t>요청</a:t>
            </a:r>
            <a:r>
              <a:rPr lang="en-US" altLang="ko-KR" dirty="0">
                <a:solidFill>
                  <a:srgbClr val="FF0000"/>
                </a:solidFill>
                <a:highlight>
                  <a:srgbClr val="000000"/>
                </a:highlight>
              </a:rPr>
              <a:t>,</a:t>
            </a:r>
          </a:p>
          <a:p>
            <a:pPr algn="l"/>
            <a:r>
              <a:rPr lang="ko-KR" altLang="en-US" dirty="0">
                <a:solidFill>
                  <a:srgbClr val="FF0000"/>
                </a:solidFill>
                <a:highlight>
                  <a:srgbClr val="000000"/>
                </a:highlight>
              </a:rPr>
              <a:t>서버는 </a:t>
            </a:r>
            <a:r>
              <a:rPr lang="en-US" altLang="ko-KR" dirty="0">
                <a:solidFill>
                  <a:srgbClr val="FF0000"/>
                </a:solidFill>
                <a:highlight>
                  <a:srgbClr val="000000"/>
                </a:highlight>
              </a:rPr>
              <a:t>project</a:t>
            </a:r>
            <a:r>
              <a:rPr lang="ko-KR" altLang="en-US" dirty="0">
                <a:solidFill>
                  <a:srgbClr val="FF0000"/>
                </a:solidFill>
                <a:highlight>
                  <a:srgbClr val="000000"/>
                </a:highlight>
              </a:rPr>
              <a:t>를 반환함 </a:t>
            </a:r>
            <a:endParaRPr lang="en-US" altLang="ko-KR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16412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DC49CF-82B2-0C08-6FC3-D7322C30B270}"/>
              </a:ext>
            </a:extLst>
          </p:cNvPr>
          <p:cNvSpPr txBox="1"/>
          <p:nvPr/>
        </p:nvSpPr>
        <p:spPr>
          <a:xfrm>
            <a:off x="2011452" y="3105834"/>
            <a:ext cx="8169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FF0000"/>
                </a:solidFill>
                <a:highlight>
                  <a:srgbClr val="000000"/>
                </a:highlight>
              </a:rPr>
              <a:t>=&gt;</a:t>
            </a:r>
            <a:r>
              <a:rPr lang="ko-KR" altLang="en-US" sz="3600" dirty="0">
                <a:solidFill>
                  <a:srgbClr val="FF0000"/>
                </a:solidFill>
                <a:highlight>
                  <a:srgbClr val="000000"/>
                </a:highlight>
              </a:rPr>
              <a:t> 서버가 보내준 </a:t>
            </a:r>
            <a:r>
              <a:rPr lang="en-US" altLang="ko-KR" sz="3600" dirty="0">
                <a:solidFill>
                  <a:srgbClr val="FF0000"/>
                </a:solidFill>
                <a:highlight>
                  <a:srgbClr val="000000"/>
                </a:highlight>
              </a:rPr>
              <a:t>project</a:t>
            </a:r>
            <a:r>
              <a:rPr lang="ko-KR" altLang="en-US" sz="3600" dirty="0">
                <a:solidFill>
                  <a:srgbClr val="FF0000"/>
                </a:solidFill>
                <a:highlight>
                  <a:srgbClr val="000000"/>
                </a:highlight>
              </a:rPr>
              <a:t>로 업데이트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362BC-2D36-D3E2-A7E9-C85CBB2E6789}"/>
              </a:ext>
            </a:extLst>
          </p:cNvPr>
          <p:cNvSpPr txBox="1"/>
          <p:nvPr/>
        </p:nvSpPr>
        <p:spPr>
          <a:xfrm>
            <a:off x="2996433" y="4007796"/>
            <a:ext cx="6199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rgbClr val="FF0000"/>
                </a:solidFill>
                <a:highlight>
                  <a:srgbClr val="000000"/>
                </a:highlight>
              </a:rPr>
              <a:t>이와 같이 처리하는 이유</a:t>
            </a:r>
            <a:r>
              <a:rPr lang="en-US" altLang="ko-KR" dirty="0">
                <a:solidFill>
                  <a:srgbClr val="FF0000"/>
                </a:solidFill>
                <a:highlight>
                  <a:srgbClr val="000000"/>
                </a:highlight>
              </a:rPr>
              <a:t>:</a:t>
            </a:r>
          </a:p>
          <a:p>
            <a:pPr algn="l"/>
            <a:endParaRPr lang="en-US" altLang="ko-KR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algn="l"/>
            <a:r>
              <a:rPr lang="ko-KR" altLang="en-US" dirty="0">
                <a:solidFill>
                  <a:srgbClr val="FF0000"/>
                </a:solidFill>
                <a:highlight>
                  <a:srgbClr val="000000"/>
                </a:highlight>
              </a:rPr>
              <a:t>팀원이 수정한 다른 파일은 덮여지지 않음</a:t>
            </a:r>
            <a:r>
              <a:rPr lang="en-US" altLang="ko-KR" dirty="0">
                <a:solidFill>
                  <a:srgbClr val="FF0000"/>
                </a:solidFill>
                <a:highlight>
                  <a:srgbClr val="000000"/>
                </a:highlight>
              </a:rPr>
              <a:t>, </a:t>
            </a:r>
            <a:r>
              <a:rPr lang="ko-KR" altLang="en-US" dirty="0">
                <a:solidFill>
                  <a:srgbClr val="FF0000"/>
                </a:solidFill>
                <a:highlight>
                  <a:srgbClr val="000000"/>
                </a:highlight>
              </a:rPr>
              <a:t>그걸 로딩 가능</a:t>
            </a:r>
          </a:p>
        </p:txBody>
      </p:sp>
    </p:spTree>
    <p:extLst>
      <p:ext uri="{BB962C8B-B14F-4D97-AF65-F5344CB8AC3E}">
        <p14:creationId xmlns:p14="http://schemas.microsoft.com/office/powerpoint/2010/main" val="1151914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 w="57150">
          <a:noFill/>
        </a:ln>
      </a:spPr>
      <a:bodyPr rtlCol="0" anchor="ctr"/>
      <a:lstStyle>
        <a:defPPr algn="ctr">
          <a:defRPr sz="3200" b="1" dirty="0">
            <a:solidFill>
              <a:srgbClr val="151515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237</Words>
  <Application>Microsoft Office PowerPoint</Application>
  <PresentationFormat>와이드스크린</PresentationFormat>
  <Paragraphs>53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프로젝트 관리 디자인 컨셉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관리 디자인 컨셉</dc:title>
  <dc:creator>김 준이</dc:creator>
  <cp:lastModifiedBy>김 준이</cp:lastModifiedBy>
  <cp:revision>1</cp:revision>
  <dcterms:created xsi:type="dcterms:W3CDTF">2023-05-04T10:50:59Z</dcterms:created>
  <dcterms:modified xsi:type="dcterms:W3CDTF">2023-05-04T11:39:38Z</dcterms:modified>
</cp:coreProperties>
</file>