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F48F2BF-78E4-7496-39DE-68702CB335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ACF5F-B66F-4D20-58B9-F9FBB4DE0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Nexa Demo" panose="00000800000000000000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6D646-13F7-6E5E-2F65-5885FB910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Nexa Dem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2416C-A367-562A-F134-5C09D74E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89F5D9F0-5644-4272-99BB-35F61594D112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DA081-A081-3000-4F88-6BD73594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E94E7-12D8-47C3-9D80-55F49883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6534AD7B-35FD-40D8-8FCC-8B3648915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A7A3C-0711-A776-F60E-2C53BE96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77151-7976-A937-DA9F-F6CC4939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3EC15-9AA5-128C-8EA0-71EF0A5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15AC3-40A3-06A4-64E1-EB0A89F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AF2BC-57CE-358A-8794-FA8F1BF6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4053B-E453-33FC-D6A1-C61DC0A0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B9135-0DAC-BA57-F001-3B5F2447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AB259-044A-8DD5-D168-57645148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841A5-8600-0A7E-A2DC-8E6459EE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A83CB-0DA7-2E2D-ED63-5FF7EBB3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C145D88-BC6C-5556-DAEC-63D269A1DF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870EC0-9B9A-8E35-ADCB-E39EDF30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E3089-633C-BDEC-8C61-29D6B983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Nexa Demo" panose="00000800000000000000" pitchFamily="2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310F-E0C0-CFF5-6CB2-65D8338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89F5D9F0-5644-4272-99BB-35F61594D112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796A-1E1F-4CC3-C404-A8C901AF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A208-3B09-B246-5DB2-A00F73F8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6534AD7B-35FD-40D8-8FCC-8B3648915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7EF1-4C5D-2390-39F3-1125E3D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0F08B-2B1D-5EBC-F5A2-F9916185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6754-2C62-1389-2AA5-88433FE2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D72D4-7901-87A4-FB1C-D966B9F1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A6E36-E4BB-95C9-A648-E435176D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6E601-2778-0F89-8CB3-74946AF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6AA0-8807-8C87-2C09-F5838A94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6D190-D429-A2A3-E314-14E34E51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79FC3-AD3D-3C55-F3B2-93B9448E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8D406-D007-6BC2-0362-3BC7008E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53342-B47E-B9E2-EA52-1512506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D8812-B5E7-E9C3-A134-791242A1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9061A-F9E5-1EAB-A06D-B8570449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2FF45-E538-31D7-B9E4-427FE45A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52494-5C3E-FDB9-EF38-87D92C53B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6392F-03AE-A6D5-77B4-6D7C83B04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D7A24-DCFD-64B7-9D03-24C2B33D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2FD5C-DF15-C76A-5EBC-7B346CFB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17CFD-A017-DC3E-9E26-0AA8BF11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DC139-CB4B-E01A-9F49-4FA8E66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84144-A98A-53D5-A683-D25A63CB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89F5D9F0-5644-4272-99BB-35F61594D112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B8131B-962E-F017-8755-261C8D60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963C-4936-B5D2-F19E-D21E8596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exa Demo" panose="00000800000000000000" pitchFamily="2" charset="0"/>
              </a:defRPr>
            </a:lvl1pPr>
          </a:lstStyle>
          <a:p>
            <a:fld id="{6534AD7B-35FD-40D8-8FCC-8B3648915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E2036-7FA8-9B71-6E4F-B5C45AF9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316EBC-A982-A2C7-E22E-CD61504B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89361-F29E-1DE0-59CD-F0E83F39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95BB-080A-5225-FE24-FD9DBDC7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ACB68-DE89-DB2B-9424-D13B4C05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5B7E8-9AA0-B280-C63B-D4ED048A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D7F2-9208-01BB-88E7-EA14FE4A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E1866-CE2B-AFD6-ED5F-F9B8BD26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CDD7E-578D-E430-6A77-D7B8BC1E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803BF-EA6C-5097-C065-60FA4BB1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0BE2E-859E-A1A1-87BA-0A4A400AF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C48DB-F25F-E930-F5F4-331BC2FD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BB86D-4118-3418-09D2-CCEF0E64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453B-F7C0-3A51-1803-BA0F1C47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58FAB-04E6-75B2-DE11-726DDCBA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69A33D-0590-407B-FC84-A56CCE7D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E2B76-B98C-8379-1603-0C106F8B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A150E-EAA9-25BE-919E-6DDC58D6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D9F0-5644-4272-99BB-35F61594D11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3AECD-8F0A-3DBB-772C-2B926576F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A2821-AAAA-5BFD-D13C-15DE836E3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AD7B-35FD-40D8-8FCC-8B3648915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F233-A6DD-2CD1-4DA7-1FF258CF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1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0000" dirty="0" err="1">
                <a:solidFill>
                  <a:schemeClr val="bg1"/>
                </a:solidFill>
                <a:latin typeface="Nexa Demo" panose="00000800000000000000" pitchFamily="2" charset="0"/>
              </a:rPr>
              <a:t>vedi</a:t>
            </a:r>
            <a:r>
              <a:rPr lang="en-US" altLang="ko-KR" sz="10000" dirty="0">
                <a:solidFill>
                  <a:schemeClr val="bg1"/>
                </a:solidFill>
                <a:latin typeface="Nexa Demo" panose="00000800000000000000" pitchFamily="2" charset="0"/>
              </a:rPr>
              <a:t> </a:t>
            </a:r>
            <a:endParaRPr lang="ko-KR" altLang="en-US" sz="10000" dirty="0">
              <a:solidFill>
                <a:schemeClr val="bg1"/>
              </a:solidFill>
              <a:latin typeface="Nexa Demo" panose="00000800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FF16E9-B13B-4246-C614-62082913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9951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Nexa Demo" panose="00000800000000000000" pitchFamily="2" charset="0"/>
              </a:rPr>
              <a:t>김준이</a:t>
            </a:r>
            <a:r>
              <a:rPr lang="en-US" altLang="ko-KR" dirty="0">
                <a:solidFill>
                  <a:schemeClr val="bg1"/>
                </a:solidFill>
                <a:latin typeface="Nexa Demo" panose="00000800000000000000" pitchFamily="2" charset="0"/>
              </a:rPr>
              <a:t>(TL), </a:t>
            </a:r>
            <a:r>
              <a:rPr lang="ko-KR" altLang="en-US" dirty="0">
                <a:solidFill>
                  <a:schemeClr val="bg1"/>
                </a:solidFill>
                <a:latin typeface="Nexa Demo" panose="00000800000000000000" pitchFamily="2" charset="0"/>
              </a:rPr>
              <a:t>김준성</a:t>
            </a:r>
            <a:r>
              <a:rPr lang="en-US" altLang="ko-KR" dirty="0">
                <a:solidFill>
                  <a:schemeClr val="bg1"/>
                </a:solidFill>
                <a:latin typeface="Nexa Demo" panose="00000800000000000000" pitchFamily="2" charset="0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Nexa Demo" panose="00000800000000000000" pitchFamily="2" charset="0"/>
              </a:rPr>
              <a:t>김효린</a:t>
            </a:r>
            <a:r>
              <a:rPr lang="en-US" altLang="ko-KR" dirty="0">
                <a:solidFill>
                  <a:schemeClr val="bg1"/>
                </a:solidFill>
                <a:latin typeface="Nexa Demo" panose="00000800000000000000" pitchFamily="2" charset="0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Nexa Demo" panose="00000800000000000000" pitchFamily="2" charset="0"/>
              </a:rPr>
              <a:t>문가온</a:t>
            </a:r>
            <a:r>
              <a:rPr lang="en-US" altLang="ko-KR" dirty="0">
                <a:solidFill>
                  <a:schemeClr val="bg1"/>
                </a:solidFill>
                <a:latin typeface="Nexa Demo" panose="00000800000000000000" pitchFamily="2" charset="0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Nexa Demo" panose="00000800000000000000" pitchFamily="2" charset="0"/>
              </a:rPr>
              <a:t>송윤우</a:t>
            </a:r>
            <a:endParaRPr lang="ko-KR" altLang="en-US" dirty="0">
              <a:solidFill>
                <a:schemeClr val="bg1"/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Discussions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Features</a:t>
            </a:r>
          </a:p>
          <a:p>
            <a:r>
              <a:rPr lang="en-US" altLang="ko-KR" sz="3500" dirty="0"/>
              <a:t>Mechanism</a:t>
            </a:r>
          </a:p>
          <a:p>
            <a:r>
              <a:rPr lang="en-US" altLang="ko-KR" sz="3500" dirty="0"/>
              <a:t>UI</a:t>
            </a:r>
            <a:r>
              <a:rPr lang="ko-KR" altLang="en-US" sz="3500" dirty="0"/>
              <a:t> </a:t>
            </a:r>
            <a:r>
              <a:rPr lang="en-US" altLang="ko-KR" sz="3500" dirty="0"/>
              <a:t>Design</a:t>
            </a:r>
          </a:p>
          <a:p>
            <a:r>
              <a:rPr lang="en-US" altLang="ko-KR" sz="3500" dirty="0"/>
              <a:t>Roles</a:t>
            </a:r>
          </a:p>
          <a:p>
            <a:r>
              <a:rPr lang="en-US" altLang="ko-KR" sz="3500" dirty="0"/>
              <a:t>Plans</a:t>
            </a:r>
          </a:p>
        </p:txBody>
      </p:sp>
    </p:spTree>
    <p:extLst>
      <p:ext uri="{BB962C8B-B14F-4D97-AF65-F5344CB8AC3E}">
        <p14:creationId xmlns:p14="http://schemas.microsoft.com/office/powerpoint/2010/main" val="21295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F233-A6DD-2CD1-4DA7-1FF258CF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58" y="715591"/>
            <a:ext cx="9144000" cy="4872644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  <a:t>very</a:t>
            </a:r>
            <a:b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</a:br>
            <a: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  <a:t>efficient</a:t>
            </a:r>
            <a:b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</a:br>
            <a: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  <a:t>develop</a:t>
            </a:r>
            <a:b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</a:br>
            <a:r>
              <a:rPr lang="en-US" altLang="ko-KR" sz="8000" dirty="0">
                <a:solidFill>
                  <a:schemeClr val="bg1"/>
                </a:solidFill>
                <a:latin typeface="Nexa Demo" panose="00000800000000000000" pitchFamily="2" charset="0"/>
              </a:rPr>
              <a:t>implement.</a:t>
            </a:r>
            <a:endParaRPr lang="ko-KR" altLang="en-US" sz="8000" dirty="0">
              <a:solidFill>
                <a:schemeClr val="bg1"/>
              </a:solidFill>
              <a:latin typeface="Nexa Demo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4160F-8F08-82B4-B764-11F5734374CE}"/>
              </a:ext>
            </a:extLst>
          </p:cNvPr>
          <p:cNvSpPr txBox="1"/>
          <p:nvPr/>
        </p:nvSpPr>
        <p:spPr>
          <a:xfrm>
            <a:off x="7581169" y="4812148"/>
            <a:ext cx="38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(or </a:t>
            </a:r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idev</a:t>
            </a:r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 backwards)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Mechanisms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759"/>
            <a:ext cx="11030527" cy="3291320"/>
          </a:xfrm>
        </p:spPr>
        <p:txBody>
          <a:bodyPr>
            <a:normAutofit lnSpcReduction="10000"/>
          </a:bodyPr>
          <a:lstStyle/>
          <a:p>
            <a:r>
              <a:rPr lang="en-US" altLang="ko-KR" sz="3500" dirty="0"/>
              <a:t>Web Program</a:t>
            </a:r>
          </a:p>
          <a:p>
            <a:r>
              <a:rPr lang="en-US" altLang="ko-KR" sz="3500" dirty="0"/>
              <a:t>Server Side: Data Storage &amp; Security</a:t>
            </a:r>
          </a:p>
          <a:p>
            <a:pPr lvl="1"/>
            <a:r>
              <a:rPr lang="en-US" altLang="ko-KR" sz="3100" dirty="0"/>
              <a:t>node.js </a:t>
            </a:r>
            <a:r>
              <a:rPr lang="en-US" altLang="ko-KR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(express)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noSQL</a:t>
            </a:r>
            <a:r>
              <a:rPr lang="en-US" altLang="ko-KR" sz="3100" dirty="0"/>
              <a:t> </a:t>
            </a:r>
            <a:r>
              <a:rPr lang="en-US" altLang="ko-KR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3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mongoDB</a:t>
            </a:r>
            <a:r>
              <a:rPr lang="en-US" altLang="ko-KR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ko-KR" sz="3100" dirty="0"/>
              <a:t>, socket or ajax</a:t>
            </a:r>
            <a:endParaRPr lang="en-US" altLang="ko-KR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3500" dirty="0"/>
              <a:t>Client Side: Features</a:t>
            </a:r>
          </a:p>
          <a:p>
            <a:pPr lvl="1"/>
            <a:r>
              <a:rPr lang="en-US" altLang="ko-KR" sz="3100" dirty="0"/>
              <a:t>html, </a:t>
            </a:r>
            <a:r>
              <a:rPr lang="en-US" altLang="ko-KR" sz="3100" dirty="0" err="1"/>
              <a:t>css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js</a:t>
            </a:r>
            <a:r>
              <a:rPr lang="en-US" altLang="ko-KR" sz="3100" dirty="0"/>
              <a:t> </a:t>
            </a:r>
            <a:r>
              <a:rPr lang="en-US" altLang="ko-KR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(vanilla)</a:t>
            </a:r>
            <a:r>
              <a:rPr lang="en-US" altLang="ko-KR" sz="3100" dirty="0"/>
              <a:t>, APIs</a:t>
            </a:r>
          </a:p>
          <a:p>
            <a:r>
              <a:rPr lang="en-US" altLang="ko-KR" sz="3500" dirty="0"/>
              <a:t>Project Shared by </a:t>
            </a:r>
            <a:r>
              <a:rPr lang="en-US" altLang="ko-KR" sz="3500" dirty="0" err="1"/>
              <a:t>Github</a:t>
            </a:r>
            <a:endParaRPr lang="en-US" altLang="ko-KR" sz="3500" dirty="0"/>
          </a:p>
          <a:p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23000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needed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Login</a:t>
            </a:r>
          </a:p>
          <a:p>
            <a:r>
              <a:rPr lang="en-US" altLang="ko-KR" sz="3500" dirty="0"/>
              <a:t>Project Management</a:t>
            </a:r>
          </a:p>
          <a:p>
            <a:r>
              <a:rPr lang="en-US" altLang="ko-KR" sz="3500" dirty="0"/>
              <a:t>Collection of People</a:t>
            </a:r>
          </a:p>
          <a:p>
            <a:r>
              <a:rPr lang="en-US" altLang="ko-KR" sz="3500" dirty="0"/>
              <a:t>PPT Creation</a:t>
            </a:r>
          </a:p>
          <a:p>
            <a:r>
              <a:rPr lang="en-US" altLang="ko-KR" sz="3500" dirty="0"/>
              <a:t>Tutorials and IDEV Introduction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9253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Login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Login by Student Id</a:t>
            </a:r>
          </a:p>
          <a:p>
            <a:r>
              <a:rPr lang="en-US" altLang="ko-KR" sz="3500" dirty="0"/>
              <a:t>View Profiles</a:t>
            </a:r>
          </a:p>
          <a:p>
            <a:r>
              <a:rPr lang="en-US" altLang="ko-KR" sz="3500" dirty="0"/>
              <a:t>Permissions are Different</a:t>
            </a:r>
          </a:p>
          <a:p>
            <a:r>
              <a:rPr lang="en-US" altLang="ko-KR" sz="3500" dirty="0" err="1"/>
              <a:t>Gaonnuri</a:t>
            </a:r>
            <a:r>
              <a:rPr lang="en-US" altLang="ko-KR" sz="35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551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Project Management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8"/>
            <a:ext cx="10515600" cy="4054041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View Files 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(plans.doc, README.md, and others)</a:t>
            </a:r>
          </a:p>
          <a:p>
            <a:r>
              <a:rPr lang="en-US" altLang="ko-KR" sz="3500" dirty="0"/>
              <a:t>Write Files</a:t>
            </a:r>
          </a:p>
          <a:p>
            <a:r>
              <a:rPr lang="en-US" altLang="ko-KR" sz="3500" dirty="0"/>
              <a:t>Share Files</a:t>
            </a:r>
          </a:p>
          <a:p>
            <a:r>
              <a:rPr lang="en-US" altLang="ko-KR" sz="3500" dirty="0"/>
              <a:t>Monaco-editor API &amp; </a:t>
            </a:r>
            <a:r>
              <a:rPr lang="en-US" altLang="ko-KR" sz="3500" dirty="0" err="1"/>
              <a:t>Github</a:t>
            </a:r>
            <a:r>
              <a:rPr lang="en-US" altLang="ko-KR" sz="3500" dirty="0"/>
              <a:t> API</a:t>
            </a:r>
          </a:p>
          <a:p>
            <a:r>
              <a:rPr lang="en-US" altLang="ko-KR" sz="3500" dirty="0"/>
              <a:t>Repl.it API 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(maybe?)</a:t>
            </a:r>
          </a:p>
          <a:p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Only View Files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B3A04F-6690-8C44-1F01-26177300CD1E}"/>
              </a:ext>
            </a:extLst>
          </p:cNvPr>
          <p:cNvSpPr txBox="1">
            <a:spLocks/>
          </p:cNvSpPr>
          <p:nvPr/>
        </p:nvSpPr>
        <p:spPr>
          <a:xfrm>
            <a:off x="838200" y="5545140"/>
            <a:ext cx="10515600" cy="65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Demo" panose="000008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Demo" panose="000008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Demo" panose="000008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Demo" panose="000008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Demo" panose="000008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Collection of People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For Public Projects</a:t>
            </a:r>
          </a:p>
          <a:p>
            <a:r>
              <a:rPr lang="en-US" altLang="ko-KR" sz="3500" dirty="0"/>
              <a:t>Members can See and Register Projects</a:t>
            </a:r>
          </a:p>
          <a:p>
            <a:r>
              <a:rPr lang="en-US" altLang="ko-KR" sz="3500" dirty="0"/>
              <a:t>TL can Allow Them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4927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PPT Creation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Create PPT for Projects</a:t>
            </a:r>
          </a:p>
          <a:p>
            <a:r>
              <a:rPr lang="en-US" altLang="ko-KR" sz="3500" dirty="0"/>
              <a:t>Uses README.md</a:t>
            </a:r>
          </a:p>
          <a:p>
            <a:r>
              <a:rPr lang="en-US" altLang="ko-KR" sz="3500" dirty="0" err="1"/>
              <a:t>Marp</a:t>
            </a:r>
            <a:endParaRPr lang="en-US" altLang="ko-KR" sz="3500" dirty="0"/>
          </a:p>
          <a:p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recommended for members)</a:t>
            </a:r>
            <a:endParaRPr lang="ko-KR" alt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FD0F-37B6-EC11-17C7-3D61101E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Tutorials and IDEV Introduction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343DF-E73A-40CD-0FBF-A37A134F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759"/>
            <a:ext cx="10515600" cy="3291320"/>
          </a:xfrm>
        </p:spPr>
        <p:txBody>
          <a:bodyPr>
            <a:normAutofit/>
          </a:bodyPr>
          <a:lstStyle/>
          <a:p>
            <a:r>
              <a:rPr lang="en-US" altLang="ko-KR" sz="3500" dirty="0" err="1"/>
              <a:t>Tutotials</a:t>
            </a:r>
            <a:r>
              <a:rPr lang="en-US" altLang="ko-KR" sz="3500" dirty="0"/>
              <a:t> for </a:t>
            </a:r>
            <a:r>
              <a:rPr lang="en-US" altLang="ko-KR" sz="3500" dirty="0" err="1"/>
              <a:t>vedi</a:t>
            </a:r>
            <a:r>
              <a:rPr lang="en-US" altLang="ko-KR" sz="3500" dirty="0"/>
              <a:t> 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(videos or documents)</a:t>
            </a:r>
            <a:endParaRPr lang="en-US" altLang="ko-KR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3500" dirty="0"/>
              <a:t>Link to IDEV Homepage and Blog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5898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Nexa Demo" panose="000008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Nexa Demo</vt:lpstr>
      <vt:lpstr>Office 테마</vt:lpstr>
      <vt:lpstr>vedi </vt:lpstr>
      <vt:lpstr>very efficient develop implement.</vt:lpstr>
      <vt:lpstr>Mechanisms</vt:lpstr>
      <vt:lpstr>Features needed</vt:lpstr>
      <vt:lpstr>Login</vt:lpstr>
      <vt:lpstr>Project Management</vt:lpstr>
      <vt:lpstr>Collection of People</vt:lpstr>
      <vt:lpstr>PPT Creation</vt:lpstr>
      <vt:lpstr>Tutorials and IDEV Introduction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준이 김</dc:creator>
  <cp:lastModifiedBy>준이 김</cp:lastModifiedBy>
  <cp:revision>25</cp:revision>
  <dcterms:created xsi:type="dcterms:W3CDTF">2023-03-28T07:23:18Z</dcterms:created>
  <dcterms:modified xsi:type="dcterms:W3CDTF">2023-03-31T04:11:32Z</dcterms:modified>
</cp:coreProperties>
</file>