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EFEF9-3210-45F1-9E60-6667BF5EFA39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4E5B7-AAB7-4022-8C52-78BC1BC4B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0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38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89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6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6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5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9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67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1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7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96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EFA15-174D-407A-924A-4DE81F86884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CFB4-1E3E-4950-8ED5-E42E20BA97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10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Яндекс Лицею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400" dirty="0" smtClean="0"/>
              <a:t>Телеграмм бот с возможностью слепой игры в шахматы</a:t>
            </a:r>
          </a:p>
          <a:p>
            <a:r>
              <a:rPr lang="ru-RU" sz="3400" dirty="0" smtClean="0"/>
              <a:t>«</a:t>
            </a:r>
            <a:r>
              <a:rPr lang="en-US" sz="3400" dirty="0" err="1" smtClean="0"/>
              <a:t>Blynd_chess_player</a:t>
            </a:r>
            <a:r>
              <a:rPr lang="ru-RU" sz="3400" dirty="0" smtClean="0"/>
              <a:t>»</a:t>
            </a:r>
            <a:endParaRPr lang="ru-RU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8478078" y="5257800"/>
            <a:ext cx="313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сделал Константин Савкин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7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цвета</a:t>
            </a:r>
          </a:p>
          <a:p>
            <a:r>
              <a:rPr lang="ru-RU" dirty="0" err="1" smtClean="0"/>
              <a:t>Отоброжение</a:t>
            </a:r>
            <a:r>
              <a:rPr lang="ru-RU" dirty="0" smtClean="0"/>
              <a:t> шахматной доски</a:t>
            </a:r>
          </a:p>
          <a:p>
            <a:r>
              <a:rPr lang="ru-RU" dirty="0" err="1" smtClean="0"/>
              <a:t>Отоброжение</a:t>
            </a:r>
            <a:r>
              <a:rPr lang="ru-RU" dirty="0" smtClean="0"/>
              <a:t> списка ходов</a:t>
            </a:r>
          </a:p>
          <a:p>
            <a:r>
              <a:rPr lang="ru-RU" dirty="0" err="1" smtClean="0"/>
              <a:t>Валидация</a:t>
            </a:r>
            <a:r>
              <a:rPr lang="ru-RU" dirty="0" smtClean="0"/>
              <a:t> ходов ( любой формат )</a:t>
            </a:r>
          </a:p>
          <a:p>
            <a:r>
              <a:rPr lang="ru-RU" dirty="0" smtClean="0"/>
              <a:t>Возможность играть нескольким игрокам одновременно</a:t>
            </a:r>
          </a:p>
          <a:p>
            <a:r>
              <a:rPr lang="ru-RU" dirty="0" smtClean="0"/>
              <a:t>Выбор уровня сложности( выбрать количество подсказок на игру)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7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это будет работать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 заходит в телеграмм</a:t>
            </a:r>
            <a:r>
              <a:rPr lang="en-US" dirty="0" smtClean="0"/>
              <a:t>,</a:t>
            </a:r>
            <a:r>
              <a:rPr lang="ru-RU" dirty="0" smtClean="0"/>
              <a:t> запускает бота командой </a:t>
            </a:r>
            <a:r>
              <a:rPr lang="en-US" dirty="0" smtClean="0"/>
              <a:t>“/start”.</a:t>
            </a:r>
            <a:r>
              <a:rPr lang="ru-RU" dirty="0" smtClean="0"/>
              <a:t> Озвучиваются правила</a:t>
            </a:r>
            <a:r>
              <a:rPr lang="en-US" dirty="0" smtClean="0"/>
              <a:t>.</a:t>
            </a:r>
            <a:r>
              <a:rPr lang="ru-RU" dirty="0" smtClean="0"/>
              <a:t> После этого вы выбираете за какой цвет будете играть белый или черный</a:t>
            </a:r>
            <a:r>
              <a:rPr lang="en-US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В случае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если вы выбрали белый цвет</a:t>
            </a:r>
            <a:r>
              <a:rPr lang="en-US" dirty="0" smtClean="0"/>
              <a:t>,</a:t>
            </a:r>
            <a:r>
              <a:rPr lang="ru-RU" dirty="0" smtClean="0"/>
              <a:t> то вы делаете ход первыми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иначе первый ход делает компьютер</a:t>
            </a:r>
            <a:r>
              <a:rPr lang="en-US" dirty="0" smtClean="0"/>
              <a:t>.</a:t>
            </a:r>
            <a:r>
              <a:rPr lang="ru-RU" dirty="0" smtClean="0"/>
              <a:t> После завершения пишется результат</a:t>
            </a:r>
            <a:r>
              <a:rPr lang="ru-RU" dirty="0"/>
              <a:t> </a:t>
            </a:r>
            <a:r>
              <a:rPr lang="ru-RU" dirty="0" smtClean="0"/>
              <a:t>и вам предлагается начать заново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0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Telebot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Chess</a:t>
            </a:r>
          </a:p>
          <a:p>
            <a:r>
              <a:rPr lang="en-US" dirty="0" err="1" smtClean="0"/>
              <a:t>Chess.engine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8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Функции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9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я узнал нового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этом проекте я узнал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делать телеграмм бота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использовать шахматный движок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Как создавать шахматную доску </a:t>
            </a:r>
            <a:r>
              <a:rPr lang="ru-RU" smtClean="0"/>
              <a:t>и работать с 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146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по Яндекс Лицею</vt:lpstr>
      <vt:lpstr>Возможности бота</vt:lpstr>
      <vt:lpstr>Как это будет работать?</vt:lpstr>
      <vt:lpstr>Библиотеки</vt:lpstr>
      <vt:lpstr>Функции </vt:lpstr>
      <vt:lpstr>Что я узнал нового?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Яндекс Лицею</dc:title>
  <dc:creator>Савкина Наталья</dc:creator>
  <cp:lastModifiedBy>Савкина Наталья</cp:lastModifiedBy>
  <cp:revision>3</cp:revision>
  <dcterms:created xsi:type="dcterms:W3CDTF">2021-04-15T18:25:35Z</dcterms:created>
  <dcterms:modified xsi:type="dcterms:W3CDTF">2021-04-15T18:45:41Z</dcterms:modified>
</cp:coreProperties>
</file>