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0106BD-62D6-450F-94CE-DC794DC382B1}">
  <a:tblStyle styleId="{EF0106BD-62D6-450F-94CE-DC794DC382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0314afd3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0314afd3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0314afd3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0314afd3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bbe18539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bbe18539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bbe18539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bbe18539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bbe18539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bbe18539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2 minutes for demo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bbe18539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8bbe18539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bbe18539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bbe18539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bbe18539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bbe18539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0314afd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0314afd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0314afd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0314afd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bbe18539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bbe1853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bbe18539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bbe18539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lang="en"/>
              <a:t>interpret</a:t>
            </a:r>
            <a:r>
              <a:rPr lang="en"/>
              <a:t> the plot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0314afd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0314afd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0314afd3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0314afd3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439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Body Fat % Prediction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75125" y="3157300"/>
            <a:ext cx="3470700" cy="10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Presenters (Group 09):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Kanishk Saxena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Pushpit Kaushik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Yu Luan</a:t>
            </a:r>
            <a:endParaRPr sz="15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175125" y="4328425"/>
            <a:ext cx="34707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Under the guidance of: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Prof. Hyunseung Kang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44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Model Fitting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3951125" y="667975"/>
            <a:ext cx="5133000" cy="25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Step2 :Recursive Feature </a:t>
            </a:r>
            <a:r>
              <a:rPr lang="en"/>
              <a:t>elimination</a:t>
            </a:r>
            <a:r>
              <a:rPr lang="en"/>
              <a:t> (RFE)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the Pearson correlation matrix, we identified that several potential predictors are strongly correlated with 'BODYFAT'. However, these predictors are also inter-correlated, leading to multicollinearity if included together in a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solution: RFE helps in this scenario by selecting not just the features that predict well, but also those that contribute to a model that predicts well together. RFE can effectively reduce the number of variables in the model while maintaining a high level of predictive power.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4800"/>
            <a:ext cx="3873500" cy="30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4183925"/>
            <a:ext cx="70389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RFE helps us to eliminate the CHEST 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7600"/>
            <a:ext cx="5337525" cy="30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050" y="1037600"/>
            <a:ext cx="4889475" cy="30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and Final Selection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RFE, model performance, and consideration of multicollinearity, we narrowed down our predictors to ABDOMEN, THIGH, WEIGHT, HIP." For the </a:t>
            </a:r>
            <a:r>
              <a:rPr lang="en"/>
              <a:t>robustness</a:t>
            </a:r>
            <a:r>
              <a:rPr lang="en"/>
              <a:t> goal, we split the data set into training and testing to </a:t>
            </a:r>
            <a:r>
              <a:rPr lang="en"/>
              <a:t>find</a:t>
            </a:r>
            <a:r>
              <a:rPr lang="en"/>
              <a:t> out our final decision.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0" name="Google Shape;210;p24"/>
          <p:cNvGraphicFramePr/>
          <p:nvPr/>
        </p:nvGraphicFramePr>
        <p:xfrm>
          <a:off x="1153600" y="231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{EF0106BD-62D6-450F-94CE-DC794DC382B1}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RMSE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R-Squared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Full 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4.199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0.734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ABDOMEN + THIGH + WEIGHT + HIP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4.131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0.715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ABDOMEN + THIGH + WEIGHT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4.142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0.714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ABDOMEN + THIGH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4.210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0.663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297500" y="1196225"/>
            <a:ext cx="7038900" cy="30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Our final model is: 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</a:rPr>
              <a:t>BODYFAT = -46.673 + 0.913 * (ABDOMEN) + 0.192 * (THIGH) - 0.169 * (WEIGHT)     </a:t>
            </a:r>
            <a:r>
              <a:rPr lang="en" sz="1400">
                <a:solidFill>
                  <a:schemeClr val="dk1"/>
                </a:solidFill>
                <a:highlight>
                  <a:srgbClr val="EFEFEF"/>
                </a:highlight>
              </a:rPr>
              <a:t>    </a:t>
            </a:r>
            <a:endParaRPr sz="14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can we interpret this formula?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are other factors (added information) that can help us identify flaws in this model?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Let’s take a look at the performance of the model in the form of a Shiny app.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0" y="2114400"/>
            <a:ext cx="91440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/>
              <a:t>DEMO</a:t>
            </a:r>
            <a:endParaRPr sz="5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0" y="2114400"/>
            <a:ext cx="91440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30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Simple, robust, and accurate model to estimate percentage of body fat using clinically available measurements.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Real data set of 252 men.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Measurements of their percentage of body fat and various body circumference measurements.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Make some trade-offs between simplicity, robustness, and accuracy in our  final model.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100675" y="1371450"/>
            <a:ext cx="7365900" cy="3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Body fat % can be estimated using age and various skin-fold measurements obtained by using a caliper. </a:t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238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Percentage of body fat for an individual can be estimated once body density has been determined. </a:t>
            </a:r>
            <a:r>
              <a:rPr lang="en" sz="1500"/>
              <a:t>Volume and therefore body density, can be accurately measured a variety of ways. </a:t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238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is a technique of underwater weighing which helps to calculate body density.</a:t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238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Unfortunately, the process of determining body volume by underwater submersion, while accurate is cumbersome and difficult.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903100" y="1372325"/>
            <a:ext cx="7248000" cy="3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1. Identifying &amp; Removing Impossible Values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Context</a:t>
            </a:r>
            <a:r>
              <a:rPr lang="en" sz="1600"/>
              <a:t>: Body fat percentages beyond the physiological range (below 2% or above 50%) are considered impossible.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Action</a:t>
            </a:r>
            <a:r>
              <a:rPr lang="en" sz="1600"/>
              <a:t>: Identified entries with impossible body fat percentages based on the </a:t>
            </a:r>
            <a:r>
              <a:rPr lang="en" sz="1600"/>
              <a:t>original</a:t>
            </a:r>
            <a:r>
              <a:rPr lang="en" sz="1600"/>
              <a:t> column and formula: Percentage of Body Fat = 495/D - 450. (D - Density)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/>
              <a:t>Result</a:t>
            </a:r>
            <a:r>
              <a:rPr lang="en" sz="1600"/>
              <a:t>: Removed entries with IDNO 96, 172, 182 due to impossible body fat values.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170500" y="1477150"/>
            <a:ext cx="7522500" cy="3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2. Removing Irrelevant Columns</a:t>
            </a:r>
            <a:endParaRPr sz="1900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'IDNO' is just an identifier.</a:t>
            </a:r>
            <a:endParaRPr sz="1900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'DENSITY' is used to calculate 'BODYFAT' and thus would perfectly predict it, which is not useful for our predictive model.</a:t>
            </a:r>
            <a:endParaRPr sz="1900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'ADIPOSITY' is directly calculated from 'WEIGHT' and 'HEIGHT', making it redundant.</a:t>
            </a:r>
            <a:endParaRPr sz="19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052550"/>
            <a:ext cx="7565400" cy="3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Our goal is to build a simple, accurate and robust model. Our decision is linear model to fit the data.</a:t>
            </a:r>
            <a:endParaRPr sz="140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402" u="sng"/>
              <a:t>Reasons</a:t>
            </a:r>
            <a:r>
              <a:rPr b="1" lang="en" sz="1402"/>
              <a:t>:</a:t>
            </a:r>
            <a:r>
              <a:rPr lang="en" sz="1402"/>
              <a:t> </a:t>
            </a:r>
            <a:endParaRPr sz="140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Simplicity &amp; Interpretability:</a:t>
            </a:r>
            <a:endParaRPr sz="140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Linear models are straightforward to understand and interpret.</a:t>
            </a:r>
            <a:endParaRPr sz="140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They provide clear insights into the relationship between variables.</a:t>
            </a:r>
            <a:endParaRPr sz="140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402" u="sng"/>
              <a:t>Performance</a:t>
            </a:r>
            <a:r>
              <a:rPr lang="en" sz="1402"/>
              <a:t>:</a:t>
            </a:r>
            <a:endParaRPr sz="140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Despite their simplicity, linear models can perform exceptionally well for predicting outcomes.</a:t>
            </a:r>
            <a:endParaRPr sz="140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402"/>
              <a:t>They are particularly effective when the relationship between predictors and outcome is approximately linear.</a:t>
            </a:r>
            <a:endParaRPr sz="140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629450" y="3967250"/>
            <a:ext cx="6375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linear relationship between some features like abdomen or hip and the bodyfat is very obvious.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9443"/>
            <a:ext cx="4571999" cy="2517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214" y="1099450"/>
            <a:ext cx="4776787" cy="25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052550" y="86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052550" y="534075"/>
            <a:ext cx="80145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Using Pearson to select important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many potential predictors, it's impractical and inefficient to include all, as this can lead to overfitting and multicollinearity, reducing the model's ability to interpret. So </a:t>
            </a:r>
            <a:r>
              <a:rPr lang="en"/>
              <a:t>We used Pearson's correlation coefficient to identify the variables most strongly linearly related to body fat.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340025"/>
            <a:ext cx="5617190" cy="38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530400"/>
            <a:ext cx="70389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choose the threshold for our model is 0.5. So the potential features for our final model are ABDOMEN, CHEST, HIP, WEIGHT, THIGH.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914100"/>
            <a:ext cx="7491898" cy="42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