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305" r:id="rId3"/>
    <p:sldId id="308" r:id="rId4"/>
    <p:sldId id="309" r:id="rId5"/>
    <p:sldId id="302" r:id="rId6"/>
    <p:sldId id="301" r:id="rId7"/>
    <p:sldId id="312" r:id="rId8"/>
    <p:sldId id="313" r:id="rId9"/>
    <p:sldId id="315" r:id="rId10"/>
    <p:sldId id="316" r:id="rId11"/>
    <p:sldId id="318" r:id="rId12"/>
    <p:sldId id="317" r:id="rId13"/>
    <p:sldId id="319" r:id="rId14"/>
    <p:sldId id="320" r:id="rId15"/>
    <p:sldId id="260" r:id="rId16"/>
    <p:sldId id="322" r:id="rId17"/>
    <p:sldId id="266" r:id="rId18"/>
    <p:sldId id="258" r:id="rId19"/>
    <p:sldId id="261" r:id="rId20"/>
    <p:sldId id="323" r:id="rId21"/>
    <p:sldId id="324" r:id="rId22"/>
    <p:sldId id="335" r:id="rId23"/>
    <p:sldId id="259" r:id="rId24"/>
    <p:sldId id="321" r:id="rId25"/>
    <p:sldId id="262" r:id="rId26"/>
    <p:sldId id="325" r:id="rId27"/>
    <p:sldId id="327" r:id="rId28"/>
    <p:sldId id="329" r:id="rId29"/>
    <p:sldId id="330" r:id="rId30"/>
    <p:sldId id="331" r:id="rId31"/>
    <p:sldId id="332" r:id="rId32"/>
    <p:sldId id="333" r:id="rId33"/>
    <p:sldId id="334" r:id="rId34"/>
    <p:sldId id="267" r:id="rId35"/>
  </p:sldIdLst>
  <p:sldSz cx="9144000" cy="5143500" type="screen16x9"/>
  <p:notesSz cx="6858000" cy="9144000"/>
  <p:embeddedFontLst>
    <p:embeddedFont>
      <p:font typeface="Anaheim" panose="020B0604020202020204" charset="0"/>
      <p:regular r:id="rId37"/>
    </p:embeddedFont>
    <p:embeddedFont>
      <p:font typeface="Nunito Light" pitchFamily="2" charset="-52"/>
      <p:regular r:id="rId38"/>
      <p:italic r:id="rId39"/>
    </p:embeddedFont>
    <p:embeddedFont>
      <p:font typeface="Overpass Mono" panose="020B0604020202020204" charset="-52"/>
      <p:regular r:id="rId40"/>
      <p:bold r:id="rId41"/>
    </p:embeddedFont>
    <p:embeddedFont>
      <p:font typeface="Raleway SemiBold" pitchFamily="2" charset="-52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46D7AE-3D17-4653-BB88-4206EFF26251}">
  <a:tblStyle styleId="{0646D7AE-3D17-4653-BB88-4206EFF26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265809-FA3F-4D3D-B6EC-B8537574CD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40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98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5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94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2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30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5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654628"/>
            <a:ext cx="8520600" cy="139258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Калькулятор для работы с матрицами</a:t>
            </a:r>
            <a:endParaRPr sz="5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18575" y="3047216"/>
            <a:ext cx="8164493" cy="6969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Подготовили </a:t>
            </a:r>
            <a:r>
              <a:rPr lang="ru-RU" sz="1800" dirty="0" err="1">
                <a:solidFill>
                  <a:schemeClr val="dk2"/>
                </a:solidFill>
              </a:rPr>
              <a:t>Гормоза</a:t>
            </a:r>
            <a:r>
              <a:rPr lang="ru-RU" sz="1800" dirty="0">
                <a:solidFill>
                  <a:schemeClr val="dk2"/>
                </a:solidFill>
              </a:rPr>
              <a:t> Максим, Жучкевич Екатерина, </a:t>
            </a:r>
            <a:r>
              <a:rPr lang="ru-RU" sz="1800" dirty="0" err="1">
                <a:solidFill>
                  <a:schemeClr val="dk2"/>
                </a:solidFill>
              </a:rPr>
              <a:t>Альшевская</a:t>
            </a:r>
            <a:r>
              <a:rPr lang="ru-RU" sz="1800" dirty="0">
                <a:solidFill>
                  <a:schemeClr val="dk2"/>
                </a:solidFill>
              </a:rPr>
              <a:t> Алина, Кучерук Николай и Кравченко Сергей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FCEDA28-4797-5614-7B8A-8C9E33D0468C}"/>
              </a:ext>
            </a:extLst>
          </p:cNvPr>
          <p:cNvSpPr/>
          <p:nvPr/>
        </p:nvSpPr>
        <p:spPr>
          <a:xfrm>
            <a:off x="5951347" y="1894618"/>
            <a:ext cx="2503467" cy="20465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3437824" y="2333100"/>
            <a:ext cx="22683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Кучерук Николай, работал над созданием функции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умножения двух матриц.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9597F-B577-0414-10FC-6F7ECDC5A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" t="209" r="23" b="14057"/>
          <a:stretch/>
        </p:blipFill>
        <p:spPr>
          <a:xfrm>
            <a:off x="331401" y="1374813"/>
            <a:ext cx="2595995" cy="294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5144F-1924-A360-8DB0-B33A09F9E907}"/>
              </a:ext>
            </a:extLst>
          </p:cNvPr>
          <p:cNvSpPr txBox="1"/>
          <p:nvPr/>
        </p:nvSpPr>
        <p:spPr>
          <a:xfrm>
            <a:off x="6068905" y="2333100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Написал код для обработки выбора пользователя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switch).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Overpass Mono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9742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FCEDA28-4797-5614-7B8A-8C9E33D0468C}"/>
              </a:ext>
            </a:extLst>
          </p:cNvPr>
          <p:cNvSpPr/>
          <p:nvPr/>
        </p:nvSpPr>
        <p:spPr>
          <a:xfrm>
            <a:off x="463139" y="2002340"/>
            <a:ext cx="2503467" cy="204651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3437823" y="2440821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Усердно тестировал продукт и активно участвовал в выборе темы проекта.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5144F-1924-A360-8DB0-B33A09F9E907}"/>
              </a:ext>
            </a:extLst>
          </p:cNvPr>
          <p:cNvSpPr txBox="1"/>
          <p:nvPr/>
        </p:nvSpPr>
        <p:spPr>
          <a:xfrm>
            <a:off x="580697" y="2333100"/>
            <a:ext cx="2268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Кравченко Сергей, разработал функцию, в которой осуществляется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умножение числа на матрицу.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845D8F-9C59-B84E-5A34-80776917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51" y="1136977"/>
            <a:ext cx="2798233" cy="3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7481"/>
      </p:ext>
    </p:extLst>
  </p:cSld>
  <p:clrMapOvr>
    <a:masterClrMapping/>
  </p:clrMapOvr>
  <p:transition spd="slow" advTm="1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FCEDA28-4797-5614-7B8A-8C9E33D0468C}"/>
              </a:ext>
            </a:extLst>
          </p:cNvPr>
          <p:cNvSpPr/>
          <p:nvPr/>
        </p:nvSpPr>
        <p:spPr>
          <a:xfrm>
            <a:off x="3320265" y="2002340"/>
            <a:ext cx="2503467" cy="20465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3437823" y="2440821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Усердно тестировал продукт и активно участвовал в выборе темы проекта.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5144F-1924-A360-8DB0-B33A09F9E907}"/>
              </a:ext>
            </a:extLst>
          </p:cNvPr>
          <p:cNvSpPr txBox="1"/>
          <p:nvPr/>
        </p:nvSpPr>
        <p:spPr>
          <a:xfrm>
            <a:off x="580697" y="2333100"/>
            <a:ext cx="2268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Кравченко Сергей, разработал функцию, в которой осуществляется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умножение числа на матрицу.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845D8F-9C59-B84E-5A34-80776917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51" y="1136977"/>
            <a:ext cx="2798233" cy="3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8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FCEDA28-4797-5614-7B8A-8C9E33D0468C}"/>
              </a:ext>
            </a:extLst>
          </p:cNvPr>
          <p:cNvSpPr/>
          <p:nvPr/>
        </p:nvSpPr>
        <p:spPr>
          <a:xfrm>
            <a:off x="463140" y="2002340"/>
            <a:ext cx="2503467" cy="204651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3437823" y="2440821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Также написала код для функции, которая вычисляет обратную матрицу.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5144F-1924-A360-8DB0-B33A09F9E907}"/>
              </a:ext>
            </a:extLst>
          </p:cNvPr>
          <p:cNvSpPr txBox="1"/>
          <p:nvPr/>
        </p:nvSpPr>
        <p:spPr>
          <a:xfrm>
            <a:off x="580697" y="2333100"/>
            <a:ext cx="2268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Альшевская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 Алина, работала над созданием функции, которая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осуществляет поиск определителя.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1AAD25-0BFE-7022-D259-17E7FE71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48" y="1290375"/>
            <a:ext cx="2503466" cy="29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2874"/>
      </p:ext>
    </p:extLst>
  </p:cSld>
  <p:clrMapOvr>
    <a:masterClrMapping/>
  </p:clrMapOvr>
  <p:transition spd="slow" advTm="1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FCEDA28-4797-5614-7B8A-8C9E33D0468C}"/>
              </a:ext>
            </a:extLst>
          </p:cNvPr>
          <p:cNvSpPr/>
          <p:nvPr/>
        </p:nvSpPr>
        <p:spPr>
          <a:xfrm>
            <a:off x="3320265" y="2002340"/>
            <a:ext cx="2503467" cy="20465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3437823" y="2440821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Также написала код для функции, которая вычисляет обратную матрицу.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5144F-1924-A360-8DB0-B33A09F9E907}"/>
              </a:ext>
            </a:extLst>
          </p:cNvPr>
          <p:cNvSpPr txBox="1"/>
          <p:nvPr/>
        </p:nvSpPr>
        <p:spPr>
          <a:xfrm>
            <a:off x="580697" y="2333100"/>
            <a:ext cx="2268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Альшевская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 Алина, работала над созданием функции, которая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осуществляет поиск определителя.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1AAD25-0BFE-7022-D259-17E7FE71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48" y="1290375"/>
            <a:ext cx="2503466" cy="29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Максим </a:t>
            </a:r>
            <a:r>
              <a:rPr lang="ru-RU" dirty="0" err="1"/>
              <a:t>Гормоза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ru-RU" dirty="0"/>
              <a:t>Однажды я написал хороший код, никому не понравилось, и пришлось упрощать</a:t>
            </a:r>
            <a:r>
              <a:rPr lang="en" dirty="0"/>
              <a:t>”</a:t>
            </a:r>
            <a:r>
              <a:rPr lang="ru-RU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Екатерина Жучкевич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ru-RU" dirty="0"/>
              <a:t>Дай бог мой </a:t>
            </a:r>
            <a:r>
              <a:rPr lang="ru-RU" dirty="0" err="1"/>
              <a:t>пулл</a:t>
            </a:r>
            <a:r>
              <a:rPr lang="ru-RU" dirty="0"/>
              <a:t> </a:t>
            </a:r>
            <a:r>
              <a:rPr lang="ru-RU" dirty="0" err="1"/>
              <a:t>реквест</a:t>
            </a:r>
            <a:r>
              <a:rPr lang="ru-RU" dirty="0"/>
              <a:t> примут</a:t>
            </a:r>
            <a:r>
              <a:rPr lang="en" dirty="0"/>
              <a:t>”</a:t>
            </a:r>
            <a:r>
              <a:rPr lang="ru-RU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8002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ОБЩЕНИЯ МЫ ИСПОЛЬЗОВАЛИ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общения при ошибках в коде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Telegram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быстрых и кратких сообщений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массовых вопросов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Discord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8D6BEB-4159-0612-E0C0-3B345803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93" y="2481293"/>
            <a:ext cx="1556664" cy="15566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68E682-ED66-2FC2-C7EE-F0F074E1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684" y="2704484"/>
            <a:ext cx="1144631" cy="11446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8633C7-4E26-E4DB-CB11-3F7D43991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32" y="2649255"/>
            <a:ext cx="1220741" cy="12207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РАЗРАБОТКИ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идеи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</a:t>
            </a:r>
            <a:r>
              <a:rPr lang="ru-RU" sz="3500" b="1" dirty="0"/>
              <a:t>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Начальный продукт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799" y="3572262"/>
            <a:ext cx="262187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 исправление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Утверждение продукта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идеи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D1DC1AE-A945-B4FA-8E77-5C2BD7F0526E}"/>
              </a:ext>
            </a:extLst>
          </p:cNvPr>
          <p:cNvSpPr/>
          <p:nvPr/>
        </p:nvSpPr>
        <p:spPr>
          <a:xfrm>
            <a:off x="2302934" y="1418338"/>
            <a:ext cx="4590459" cy="6624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</a:t>
            </a:r>
          </a:p>
        </p:txBody>
      </p:sp>
      <p:grpSp>
        <p:nvGrpSpPr>
          <p:cNvPr id="87" name="Google Shape;8800;p66">
            <a:extLst>
              <a:ext uri="{FF2B5EF4-FFF2-40B4-BE49-F238E27FC236}">
                <a16:creationId xmlns:a16="http://schemas.microsoft.com/office/drawing/2014/main" id="{B537A7BF-3FBC-BA01-1875-85DF95B2B2E4}"/>
              </a:ext>
            </a:extLst>
          </p:cNvPr>
          <p:cNvGrpSpPr/>
          <p:nvPr/>
        </p:nvGrpSpPr>
        <p:grpSpPr>
          <a:xfrm>
            <a:off x="1695127" y="2206402"/>
            <a:ext cx="1148771" cy="1234221"/>
            <a:chOff x="4864446" y="3340207"/>
            <a:chExt cx="395607" cy="387414"/>
          </a:xfrm>
        </p:grpSpPr>
        <p:sp>
          <p:nvSpPr>
            <p:cNvPr id="88" name="Google Shape;8801;p66">
              <a:extLst>
                <a:ext uri="{FF2B5EF4-FFF2-40B4-BE49-F238E27FC236}">
                  <a16:creationId xmlns:a16="http://schemas.microsoft.com/office/drawing/2014/main" id="{1477DA22-8FF8-9595-981E-A48F07C35711}"/>
                </a:ext>
              </a:extLst>
            </p:cNvPr>
            <p:cNvSpPr/>
            <p:nvPr/>
          </p:nvSpPr>
          <p:spPr>
            <a:xfrm>
              <a:off x="4939077" y="3412948"/>
              <a:ext cx="246581" cy="246581"/>
            </a:xfrm>
            <a:custGeom>
              <a:avLst/>
              <a:gdLst/>
              <a:ahLst/>
              <a:cxnLst/>
              <a:rect l="l" t="t" r="r" b="b"/>
              <a:pathLst>
                <a:path w="9390" h="9390" extrusionOk="0">
                  <a:moveTo>
                    <a:pt x="4690" y="1"/>
                  </a:moveTo>
                  <a:cubicBezTo>
                    <a:pt x="2097" y="1"/>
                    <a:pt x="1" y="2106"/>
                    <a:pt x="1" y="4700"/>
                  </a:cubicBezTo>
                  <a:cubicBezTo>
                    <a:pt x="1" y="7293"/>
                    <a:pt x="2097" y="9389"/>
                    <a:pt x="4690" y="9389"/>
                  </a:cubicBezTo>
                  <a:cubicBezTo>
                    <a:pt x="7284" y="9389"/>
                    <a:pt x="9389" y="7293"/>
                    <a:pt x="9389" y="4700"/>
                  </a:cubicBezTo>
                  <a:cubicBezTo>
                    <a:pt x="9389" y="2106"/>
                    <a:pt x="7284" y="1"/>
                    <a:pt x="4690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802;p66">
              <a:extLst>
                <a:ext uri="{FF2B5EF4-FFF2-40B4-BE49-F238E27FC236}">
                  <a16:creationId xmlns:a16="http://schemas.microsoft.com/office/drawing/2014/main" id="{732F0759-BC40-0BBA-FB50-855AEFDCD1F7}"/>
                </a:ext>
              </a:extLst>
            </p:cNvPr>
            <p:cNvSpPr/>
            <p:nvPr/>
          </p:nvSpPr>
          <p:spPr>
            <a:xfrm>
              <a:off x="4988341" y="3499159"/>
              <a:ext cx="148054" cy="148054"/>
            </a:xfrm>
            <a:custGeom>
              <a:avLst/>
              <a:gdLst/>
              <a:ahLst/>
              <a:cxnLst/>
              <a:rect l="l" t="t" r="r" b="b"/>
              <a:pathLst>
                <a:path w="5638" h="5638" extrusionOk="0">
                  <a:moveTo>
                    <a:pt x="2814" y="0"/>
                  </a:moveTo>
                  <a:cubicBezTo>
                    <a:pt x="1264" y="0"/>
                    <a:pt x="1" y="1264"/>
                    <a:pt x="1" y="2824"/>
                  </a:cubicBezTo>
                  <a:cubicBezTo>
                    <a:pt x="1" y="4374"/>
                    <a:pt x="1264" y="5637"/>
                    <a:pt x="2814" y="5637"/>
                  </a:cubicBezTo>
                  <a:cubicBezTo>
                    <a:pt x="4374" y="5637"/>
                    <a:pt x="5638" y="4374"/>
                    <a:pt x="5638" y="2824"/>
                  </a:cubicBezTo>
                  <a:cubicBezTo>
                    <a:pt x="5638" y="1264"/>
                    <a:pt x="4374" y="0"/>
                    <a:pt x="2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803;p66">
              <a:extLst>
                <a:ext uri="{FF2B5EF4-FFF2-40B4-BE49-F238E27FC236}">
                  <a16:creationId xmlns:a16="http://schemas.microsoft.com/office/drawing/2014/main" id="{62A50EF0-5213-44CB-7C4A-0B99AD0AFBF9}"/>
                </a:ext>
              </a:extLst>
            </p:cNvPr>
            <p:cNvSpPr/>
            <p:nvPr/>
          </p:nvSpPr>
          <p:spPr>
            <a:xfrm>
              <a:off x="4864446" y="3530067"/>
              <a:ext cx="56564" cy="12342"/>
            </a:xfrm>
            <a:custGeom>
              <a:avLst/>
              <a:gdLst/>
              <a:ahLst/>
              <a:cxnLst/>
              <a:rect l="l" t="t" r="r" b="b"/>
              <a:pathLst>
                <a:path w="2154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804;p66">
              <a:extLst>
                <a:ext uri="{FF2B5EF4-FFF2-40B4-BE49-F238E27FC236}">
                  <a16:creationId xmlns:a16="http://schemas.microsoft.com/office/drawing/2014/main" id="{021157FA-A1B0-3E6B-406F-28DEBA965B1C}"/>
                </a:ext>
              </a:extLst>
            </p:cNvPr>
            <p:cNvSpPr/>
            <p:nvPr/>
          </p:nvSpPr>
          <p:spPr>
            <a:xfrm>
              <a:off x="5203463" y="3530067"/>
              <a:ext cx="56590" cy="12342"/>
            </a:xfrm>
            <a:custGeom>
              <a:avLst/>
              <a:gdLst/>
              <a:ahLst/>
              <a:cxnLst/>
              <a:rect l="l" t="t" r="r" b="b"/>
              <a:pathLst>
                <a:path w="2155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805;p66">
              <a:extLst>
                <a:ext uri="{FF2B5EF4-FFF2-40B4-BE49-F238E27FC236}">
                  <a16:creationId xmlns:a16="http://schemas.microsoft.com/office/drawing/2014/main" id="{E0DCAD5D-6BAC-DF9E-7684-AAEC0E72FBD6}"/>
                </a:ext>
              </a:extLst>
            </p:cNvPr>
            <p:cNvSpPr/>
            <p:nvPr/>
          </p:nvSpPr>
          <p:spPr>
            <a:xfrm>
              <a:off x="5056197" y="3340207"/>
              <a:ext cx="12342" cy="54437"/>
            </a:xfrm>
            <a:custGeom>
              <a:avLst/>
              <a:gdLst/>
              <a:ahLst/>
              <a:cxnLst/>
              <a:rect l="l" t="t" r="r" b="b"/>
              <a:pathLst>
                <a:path w="470" h="2073" extrusionOk="0">
                  <a:moveTo>
                    <a:pt x="232" y="0"/>
                  </a:moveTo>
                  <a:cubicBezTo>
                    <a:pt x="127" y="0"/>
                    <a:pt x="25" y="62"/>
                    <a:pt x="1" y="187"/>
                  </a:cubicBezTo>
                  <a:lnTo>
                    <a:pt x="1" y="1833"/>
                  </a:lnTo>
                  <a:cubicBezTo>
                    <a:pt x="1" y="1957"/>
                    <a:pt x="106" y="2072"/>
                    <a:pt x="240" y="2072"/>
                  </a:cubicBezTo>
                  <a:cubicBezTo>
                    <a:pt x="364" y="2063"/>
                    <a:pt x="460" y="1957"/>
                    <a:pt x="470" y="1833"/>
                  </a:cubicBezTo>
                  <a:lnTo>
                    <a:pt x="470" y="187"/>
                  </a:lnTo>
                  <a:cubicBezTo>
                    <a:pt x="441" y="62"/>
                    <a:pt x="336" y="0"/>
                    <a:pt x="23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806;p66">
              <a:extLst>
                <a:ext uri="{FF2B5EF4-FFF2-40B4-BE49-F238E27FC236}">
                  <a16:creationId xmlns:a16="http://schemas.microsoft.com/office/drawing/2014/main" id="{757E89EC-78F1-E6A3-2B94-D0207FBC801C}"/>
                </a:ext>
              </a:extLst>
            </p:cNvPr>
            <p:cNvSpPr/>
            <p:nvPr/>
          </p:nvSpPr>
          <p:spPr>
            <a:xfrm>
              <a:off x="4968488" y="3658557"/>
              <a:ext cx="28597" cy="33376"/>
            </a:xfrm>
            <a:custGeom>
              <a:avLst/>
              <a:gdLst/>
              <a:ahLst/>
              <a:cxnLst/>
              <a:rect l="l" t="t" r="r" b="b"/>
              <a:pathLst>
                <a:path w="1089" h="1271" extrusionOk="0">
                  <a:moveTo>
                    <a:pt x="707" y="1"/>
                  </a:moveTo>
                  <a:cubicBezTo>
                    <a:pt x="641" y="1"/>
                    <a:pt x="583" y="30"/>
                    <a:pt x="556" y="103"/>
                  </a:cubicBezTo>
                  <a:lnTo>
                    <a:pt x="87" y="917"/>
                  </a:lnTo>
                  <a:cubicBezTo>
                    <a:pt x="1" y="1070"/>
                    <a:pt x="106" y="1261"/>
                    <a:pt x="288" y="1271"/>
                  </a:cubicBezTo>
                  <a:cubicBezTo>
                    <a:pt x="374" y="1271"/>
                    <a:pt x="450" y="1223"/>
                    <a:pt x="489" y="1156"/>
                  </a:cubicBezTo>
                  <a:lnTo>
                    <a:pt x="958" y="342"/>
                  </a:lnTo>
                  <a:cubicBezTo>
                    <a:pt x="1088" y="191"/>
                    <a:pt x="874" y="1"/>
                    <a:pt x="707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807;p66">
              <a:extLst>
                <a:ext uri="{FF2B5EF4-FFF2-40B4-BE49-F238E27FC236}">
                  <a16:creationId xmlns:a16="http://schemas.microsoft.com/office/drawing/2014/main" id="{BFA851FB-9D32-867F-149A-E28BCD12B0F2}"/>
                </a:ext>
              </a:extLst>
            </p:cNvPr>
            <p:cNvSpPr/>
            <p:nvPr/>
          </p:nvSpPr>
          <p:spPr>
            <a:xfrm>
              <a:off x="5128832" y="3381068"/>
              <a:ext cx="28387" cy="33166"/>
            </a:xfrm>
            <a:custGeom>
              <a:avLst/>
              <a:gdLst/>
              <a:ahLst/>
              <a:cxnLst/>
              <a:rect l="l" t="t" r="r" b="b"/>
              <a:pathLst>
                <a:path w="1081" h="1263" extrusionOk="0">
                  <a:moveTo>
                    <a:pt x="704" y="1"/>
                  </a:moveTo>
                  <a:cubicBezTo>
                    <a:pt x="637" y="1"/>
                    <a:pt x="576" y="31"/>
                    <a:pt x="546" y="105"/>
                  </a:cubicBezTo>
                  <a:lnTo>
                    <a:pt x="77" y="918"/>
                  </a:lnTo>
                  <a:cubicBezTo>
                    <a:pt x="0" y="1071"/>
                    <a:pt x="106" y="1263"/>
                    <a:pt x="288" y="1263"/>
                  </a:cubicBezTo>
                  <a:cubicBezTo>
                    <a:pt x="364" y="1263"/>
                    <a:pt x="441" y="1224"/>
                    <a:pt x="489" y="1157"/>
                  </a:cubicBezTo>
                  <a:lnTo>
                    <a:pt x="958" y="344"/>
                  </a:lnTo>
                  <a:cubicBezTo>
                    <a:pt x="1080" y="187"/>
                    <a:pt x="872" y="1"/>
                    <a:pt x="7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808;p66">
              <a:extLst>
                <a:ext uri="{FF2B5EF4-FFF2-40B4-BE49-F238E27FC236}">
                  <a16:creationId xmlns:a16="http://schemas.microsoft.com/office/drawing/2014/main" id="{0755CA3E-8003-50ED-D157-BAEB2D7FB203}"/>
                </a:ext>
              </a:extLst>
            </p:cNvPr>
            <p:cNvSpPr/>
            <p:nvPr/>
          </p:nvSpPr>
          <p:spPr>
            <a:xfrm>
              <a:off x="4903915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362" y="1"/>
                  </a:moveTo>
                  <a:cubicBezTo>
                    <a:pt x="175" y="1"/>
                    <a:pt x="1" y="360"/>
                    <a:pt x="220" y="449"/>
                  </a:cubicBezTo>
                  <a:lnTo>
                    <a:pt x="1034" y="918"/>
                  </a:lnTo>
                  <a:cubicBezTo>
                    <a:pt x="1072" y="937"/>
                    <a:pt x="1110" y="947"/>
                    <a:pt x="1158" y="947"/>
                  </a:cubicBezTo>
                  <a:cubicBezTo>
                    <a:pt x="1378" y="937"/>
                    <a:pt x="1464" y="631"/>
                    <a:pt x="1273" y="507"/>
                  </a:cubicBezTo>
                  <a:lnTo>
                    <a:pt x="459" y="38"/>
                  </a:lnTo>
                  <a:cubicBezTo>
                    <a:pt x="428" y="12"/>
                    <a:pt x="395" y="1"/>
                    <a:pt x="36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809;p66">
              <a:extLst>
                <a:ext uri="{FF2B5EF4-FFF2-40B4-BE49-F238E27FC236}">
                  <a16:creationId xmlns:a16="http://schemas.microsoft.com/office/drawing/2014/main" id="{B0CEDD7C-24A8-9C29-59CC-DB16E1D7ED35}"/>
                </a:ext>
              </a:extLst>
            </p:cNvPr>
            <p:cNvSpPr/>
            <p:nvPr/>
          </p:nvSpPr>
          <p:spPr>
            <a:xfrm>
              <a:off x="5181641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355" y="0"/>
                  </a:moveTo>
                  <a:cubicBezTo>
                    <a:pt x="165" y="0"/>
                    <a:pt x="1" y="362"/>
                    <a:pt x="219" y="442"/>
                  </a:cubicBezTo>
                  <a:lnTo>
                    <a:pt x="1033" y="911"/>
                  </a:lnTo>
                  <a:cubicBezTo>
                    <a:pt x="1062" y="930"/>
                    <a:pt x="1109" y="950"/>
                    <a:pt x="1148" y="950"/>
                  </a:cubicBezTo>
                  <a:cubicBezTo>
                    <a:pt x="1377" y="930"/>
                    <a:pt x="1464" y="634"/>
                    <a:pt x="1272" y="509"/>
                  </a:cubicBezTo>
                  <a:lnTo>
                    <a:pt x="459" y="40"/>
                  </a:lnTo>
                  <a:cubicBezTo>
                    <a:pt x="425" y="12"/>
                    <a:pt x="389" y="0"/>
                    <a:pt x="355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810;p66">
              <a:extLst>
                <a:ext uri="{FF2B5EF4-FFF2-40B4-BE49-F238E27FC236}">
                  <a16:creationId xmlns:a16="http://schemas.microsoft.com/office/drawing/2014/main" id="{DA7D4691-7B35-28F4-485D-43801D2BCAD8}"/>
                </a:ext>
              </a:extLst>
            </p:cNvPr>
            <p:cNvSpPr/>
            <p:nvPr/>
          </p:nvSpPr>
          <p:spPr>
            <a:xfrm>
              <a:off x="5127676" y="3658321"/>
              <a:ext cx="28571" cy="33613"/>
            </a:xfrm>
            <a:custGeom>
              <a:avLst/>
              <a:gdLst/>
              <a:ahLst/>
              <a:cxnLst/>
              <a:rect l="l" t="t" r="r" b="b"/>
              <a:pathLst>
                <a:path w="1088" h="1280" extrusionOk="0">
                  <a:moveTo>
                    <a:pt x="382" y="0"/>
                  </a:moveTo>
                  <a:cubicBezTo>
                    <a:pt x="215" y="0"/>
                    <a:pt x="0" y="191"/>
                    <a:pt x="131" y="342"/>
                  </a:cubicBezTo>
                  <a:lnTo>
                    <a:pt x="600" y="1155"/>
                  </a:lnTo>
                  <a:cubicBezTo>
                    <a:pt x="638" y="1232"/>
                    <a:pt x="714" y="1280"/>
                    <a:pt x="801" y="1280"/>
                  </a:cubicBezTo>
                  <a:lnTo>
                    <a:pt x="801" y="1270"/>
                  </a:lnTo>
                  <a:cubicBezTo>
                    <a:pt x="973" y="1270"/>
                    <a:pt x="1088" y="1079"/>
                    <a:pt x="1002" y="916"/>
                  </a:cubicBezTo>
                  <a:lnTo>
                    <a:pt x="533" y="103"/>
                  </a:lnTo>
                  <a:cubicBezTo>
                    <a:pt x="506" y="30"/>
                    <a:pt x="447" y="0"/>
                    <a:pt x="382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811;p66">
              <a:extLst>
                <a:ext uri="{FF2B5EF4-FFF2-40B4-BE49-F238E27FC236}">
                  <a16:creationId xmlns:a16="http://schemas.microsoft.com/office/drawing/2014/main" id="{A04FC0C9-B0D1-3592-B014-B3C947BF39F6}"/>
                </a:ext>
              </a:extLst>
            </p:cNvPr>
            <p:cNvSpPr/>
            <p:nvPr/>
          </p:nvSpPr>
          <p:spPr>
            <a:xfrm>
              <a:off x="4967333" y="3380858"/>
              <a:ext cx="28571" cy="33376"/>
            </a:xfrm>
            <a:custGeom>
              <a:avLst/>
              <a:gdLst/>
              <a:ahLst/>
              <a:cxnLst/>
              <a:rect l="l" t="t" r="r" b="b"/>
              <a:pathLst>
                <a:path w="1088" h="1271" extrusionOk="0">
                  <a:moveTo>
                    <a:pt x="382" y="1"/>
                  </a:moveTo>
                  <a:cubicBezTo>
                    <a:pt x="215" y="1"/>
                    <a:pt x="0" y="191"/>
                    <a:pt x="131" y="342"/>
                  </a:cubicBezTo>
                  <a:lnTo>
                    <a:pt x="600" y="1156"/>
                  </a:lnTo>
                  <a:cubicBezTo>
                    <a:pt x="638" y="1223"/>
                    <a:pt x="715" y="1271"/>
                    <a:pt x="801" y="1271"/>
                  </a:cubicBezTo>
                  <a:cubicBezTo>
                    <a:pt x="983" y="1261"/>
                    <a:pt x="1088" y="1070"/>
                    <a:pt x="1002" y="917"/>
                  </a:cubicBezTo>
                  <a:lnTo>
                    <a:pt x="533" y="103"/>
                  </a:lnTo>
                  <a:cubicBezTo>
                    <a:pt x="506" y="30"/>
                    <a:pt x="447" y="1"/>
                    <a:pt x="38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812;p66">
              <a:extLst>
                <a:ext uri="{FF2B5EF4-FFF2-40B4-BE49-F238E27FC236}">
                  <a16:creationId xmlns:a16="http://schemas.microsoft.com/office/drawing/2014/main" id="{B1C86B11-0B3B-E61D-0351-3DE7BEF39F7E}"/>
                </a:ext>
              </a:extLst>
            </p:cNvPr>
            <p:cNvSpPr/>
            <p:nvPr/>
          </p:nvSpPr>
          <p:spPr>
            <a:xfrm>
              <a:off x="5182350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1104" y="1"/>
                  </a:moveTo>
                  <a:cubicBezTo>
                    <a:pt x="1071" y="1"/>
                    <a:pt x="1037" y="12"/>
                    <a:pt x="1006" y="38"/>
                  </a:cubicBezTo>
                  <a:lnTo>
                    <a:pt x="192" y="507"/>
                  </a:lnTo>
                  <a:cubicBezTo>
                    <a:pt x="1" y="631"/>
                    <a:pt x="78" y="937"/>
                    <a:pt x="307" y="947"/>
                  </a:cubicBezTo>
                  <a:cubicBezTo>
                    <a:pt x="355" y="947"/>
                    <a:pt x="393" y="937"/>
                    <a:pt x="432" y="918"/>
                  </a:cubicBezTo>
                  <a:lnTo>
                    <a:pt x="1245" y="449"/>
                  </a:lnTo>
                  <a:cubicBezTo>
                    <a:pt x="1465" y="360"/>
                    <a:pt x="1290" y="1"/>
                    <a:pt x="11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813;p66">
              <a:extLst>
                <a:ext uri="{FF2B5EF4-FFF2-40B4-BE49-F238E27FC236}">
                  <a16:creationId xmlns:a16="http://schemas.microsoft.com/office/drawing/2014/main" id="{A8C06360-FA92-B9EA-AA9A-AD4153F04643}"/>
                </a:ext>
              </a:extLst>
            </p:cNvPr>
            <p:cNvSpPr/>
            <p:nvPr/>
          </p:nvSpPr>
          <p:spPr>
            <a:xfrm>
              <a:off x="4904650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1107" y="0"/>
                  </a:moveTo>
                  <a:cubicBezTo>
                    <a:pt x="1073" y="0"/>
                    <a:pt x="1038" y="12"/>
                    <a:pt x="1006" y="40"/>
                  </a:cubicBezTo>
                  <a:lnTo>
                    <a:pt x="192" y="509"/>
                  </a:lnTo>
                  <a:cubicBezTo>
                    <a:pt x="1" y="634"/>
                    <a:pt x="87" y="930"/>
                    <a:pt x="317" y="950"/>
                  </a:cubicBezTo>
                  <a:cubicBezTo>
                    <a:pt x="355" y="950"/>
                    <a:pt x="393" y="930"/>
                    <a:pt x="431" y="911"/>
                  </a:cubicBezTo>
                  <a:lnTo>
                    <a:pt x="1245" y="442"/>
                  </a:lnTo>
                  <a:cubicBezTo>
                    <a:pt x="1463" y="362"/>
                    <a:pt x="1292" y="0"/>
                    <a:pt x="1107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814;p66">
              <a:extLst>
                <a:ext uri="{FF2B5EF4-FFF2-40B4-BE49-F238E27FC236}">
                  <a16:creationId xmlns:a16="http://schemas.microsoft.com/office/drawing/2014/main" id="{B68FFB9C-CCF4-AEB9-0622-C502FCF49FD2}"/>
                </a:ext>
              </a:extLst>
            </p:cNvPr>
            <p:cNvSpPr/>
            <p:nvPr/>
          </p:nvSpPr>
          <p:spPr>
            <a:xfrm>
              <a:off x="5075839" y="3433037"/>
              <a:ext cx="87209" cy="73948"/>
            </a:xfrm>
            <a:custGeom>
              <a:avLst/>
              <a:gdLst/>
              <a:ahLst/>
              <a:cxnLst/>
              <a:rect l="l" t="t" r="r" b="b"/>
              <a:pathLst>
                <a:path w="3321" h="2816" extrusionOk="0">
                  <a:moveTo>
                    <a:pt x="414" y="0"/>
                  </a:moveTo>
                  <a:cubicBezTo>
                    <a:pt x="103" y="0"/>
                    <a:pt x="0" y="487"/>
                    <a:pt x="353" y="576"/>
                  </a:cubicBezTo>
                  <a:cubicBezTo>
                    <a:pt x="1416" y="853"/>
                    <a:pt x="2286" y="1619"/>
                    <a:pt x="2698" y="2633"/>
                  </a:cubicBezTo>
                  <a:cubicBezTo>
                    <a:pt x="2746" y="2748"/>
                    <a:pt x="2851" y="2815"/>
                    <a:pt x="2966" y="2815"/>
                  </a:cubicBezTo>
                  <a:cubicBezTo>
                    <a:pt x="3177" y="2815"/>
                    <a:pt x="3320" y="2605"/>
                    <a:pt x="3243" y="2413"/>
                  </a:cubicBezTo>
                  <a:cubicBezTo>
                    <a:pt x="2755" y="1226"/>
                    <a:pt x="1741" y="336"/>
                    <a:pt x="497" y="11"/>
                  </a:cubicBezTo>
                  <a:cubicBezTo>
                    <a:pt x="468" y="4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815;p66">
              <a:extLst>
                <a:ext uri="{FF2B5EF4-FFF2-40B4-BE49-F238E27FC236}">
                  <a16:creationId xmlns:a16="http://schemas.microsoft.com/office/drawing/2014/main" id="{1B32A799-7FE1-8932-E7BA-C17F4C2CBA72}"/>
                </a:ext>
              </a:extLst>
            </p:cNvPr>
            <p:cNvSpPr/>
            <p:nvPr/>
          </p:nvSpPr>
          <p:spPr>
            <a:xfrm>
              <a:off x="5025288" y="3585607"/>
              <a:ext cx="74158" cy="111106"/>
            </a:xfrm>
            <a:custGeom>
              <a:avLst/>
              <a:gdLst/>
              <a:ahLst/>
              <a:cxnLst/>
              <a:rect l="l" t="t" r="r" b="b"/>
              <a:pathLst>
                <a:path w="2824" h="4231" extrusionOk="0">
                  <a:moveTo>
                    <a:pt x="938" y="1"/>
                  </a:moveTo>
                  <a:lnTo>
                    <a:pt x="938" y="450"/>
                  </a:lnTo>
                  <a:cubicBezTo>
                    <a:pt x="938" y="536"/>
                    <a:pt x="891" y="613"/>
                    <a:pt x="814" y="661"/>
                  </a:cubicBezTo>
                  <a:lnTo>
                    <a:pt x="259" y="948"/>
                  </a:lnTo>
                  <a:cubicBezTo>
                    <a:pt x="96" y="1034"/>
                    <a:pt x="1" y="1197"/>
                    <a:pt x="1" y="1369"/>
                  </a:cubicBezTo>
                  <a:lnTo>
                    <a:pt x="1" y="2738"/>
                  </a:lnTo>
                  <a:cubicBezTo>
                    <a:pt x="1" y="3245"/>
                    <a:pt x="154" y="3752"/>
                    <a:pt x="441" y="4173"/>
                  </a:cubicBezTo>
                  <a:lnTo>
                    <a:pt x="479" y="4231"/>
                  </a:lnTo>
                  <a:lnTo>
                    <a:pt x="2355" y="4231"/>
                  </a:lnTo>
                  <a:lnTo>
                    <a:pt x="2393" y="4173"/>
                  </a:lnTo>
                  <a:cubicBezTo>
                    <a:pt x="2671" y="3752"/>
                    <a:pt x="2824" y="3245"/>
                    <a:pt x="2824" y="2738"/>
                  </a:cubicBezTo>
                  <a:lnTo>
                    <a:pt x="2824" y="1369"/>
                  </a:lnTo>
                  <a:cubicBezTo>
                    <a:pt x="2824" y="1187"/>
                    <a:pt x="2728" y="1034"/>
                    <a:pt x="2565" y="948"/>
                  </a:cubicBezTo>
                  <a:lnTo>
                    <a:pt x="2010" y="661"/>
                  </a:lnTo>
                  <a:cubicBezTo>
                    <a:pt x="1934" y="613"/>
                    <a:pt x="1886" y="536"/>
                    <a:pt x="1886" y="45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816;p66">
              <a:extLst>
                <a:ext uri="{FF2B5EF4-FFF2-40B4-BE49-F238E27FC236}">
                  <a16:creationId xmlns:a16="http://schemas.microsoft.com/office/drawing/2014/main" id="{723CD556-6D04-B767-9637-65C6E362DC66}"/>
                </a:ext>
              </a:extLst>
            </p:cNvPr>
            <p:cNvSpPr/>
            <p:nvPr/>
          </p:nvSpPr>
          <p:spPr>
            <a:xfrm>
              <a:off x="5025288" y="3606458"/>
              <a:ext cx="74158" cy="90256"/>
            </a:xfrm>
            <a:custGeom>
              <a:avLst/>
              <a:gdLst/>
              <a:ahLst/>
              <a:cxnLst/>
              <a:rect l="l" t="t" r="r" b="b"/>
              <a:pathLst>
                <a:path w="2824" h="3437" extrusionOk="0">
                  <a:moveTo>
                    <a:pt x="556" y="1"/>
                  </a:moveTo>
                  <a:lnTo>
                    <a:pt x="249" y="154"/>
                  </a:lnTo>
                  <a:cubicBezTo>
                    <a:pt x="96" y="240"/>
                    <a:pt x="1" y="403"/>
                    <a:pt x="1" y="575"/>
                  </a:cubicBezTo>
                  <a:lnTo>
                    <a:pt x="1" y="1944"/>
                  </a:lnTo>
                  <a:cubicBezTo>
                    <a:pt x="1" y="2451"/>
                    <a:pt x="154" y="2958"/>
                    <a:pt x="441" y="3379"/>
                  </a:cubicBezTo>
                  <a:lnTo>
                    <a:pt x="469" y="3437"/>
                  </a:lnTo>
                  <a:lnTo>
                    <a:pt x="2355" y="3437"/>
                  </a:lnTo>
                  <a:lnTo>
                    <a:pt x="2384" y="3379"/>
                  </a:lnTo>
                  <a:cubicBezTo>
                    <a:pt x="2671" y="2958"/>
                    <a:pt x="2824" y="2451"/>
                    <a:pt x="2824" y="1944"/>
                  </a:cubicBezTo>
                  <a:lnTo>
                    <a:pt x="2824" y="575"/>
                  </a:lnTo>
                  <a:cubicBezTo>
                    <a:pt x="2824" y="403"/>
                    <a:pt x="2718" y="240"/>
                    <a:pt x="2565" y="154"/>
                  </a:cubicBezTo>
                  <a:lnTo>
                    <a:pt x="2269" y="1"/>
                  </a:lnTo>
                  <a:cubicBezTo>
                    <a:pt x="2039" y="254"/>
                    <a:pt x="1726" y="381"/>
                    <a:pt x="1412" y="381"/>
                  </a:cubicBezTo>
                  <a:cubicBezTo>
                    <a:pt x="1099" y="381"/>
                    <a:pt x="785" y="254"/>
                    <a:pt x="5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17;p66">
              <a:extLst>
                <a:ext uri="{FF2B5EF4-FFF2-40B4-BE49-F238E27FC236}">
                  <a16:creationId xmlns:a16="http://schemas.microsoft.com/office/drawing/2014/main" id="{663DE7B1-0A6E-6507-65E6-67BF6A4ECA8B}"/>
                </a:ext>
              </a:extLst>
            </p:cNvPr>
            <p:cNvSpPr/>
            <p:nvPr/>
          </p:nvSpPr>
          <p:spPr>
            <a:xfrm>
              <a:off x="5048660" y="3585607"/>
              <a:ext cx="27678" cy="18382"/>
            </a:xfrm>
            <a:custGeom>
              <a:avLst/>
              <a:gdLst/>
              <a:ahLst/>
              <a:cxnLst/>
              <a:rect l="l" t="t" r="r" b="b"/>
              <a:pathLst>
                <a:path w="1054" h="700" extrusionOk="0">
                  <a:moveTo>
                    <a:pt x="58" y="1"/>
                  </a:moveTo>
                  <a:lnTo>
                    <a:pt x="58" y="450"/>
                  </a:lnTo>
                  <a:cubicBezTo>
                    <a:pt x="48" y="508"/>
                    <a:pt x="29" y="556"/>
                    <a:pt x="1" y="603"/>
                  </a:cubicBezTo>
                  <a:cubicBezTo>
                    <a:pt x="163" y="670"/>
                    <a:pt x="345" y="699"/>
                    <a:pt x="527" y="699"/>
                  </a:cubicBezTo>
                  <a:cubicBezTo>
                    <a:pt x="699" y="699"/>
                    <a:pt x="881" y="670"/>
                    <a:pt x="1053" y="603"/>
                  </a:cubicBezTo>
                  <a:cubicBezTo>
                    <a:pt x="1015" y="556"/>
                    <a:pt x="996" y="508"/>
                    <a:pt x="996" y="45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818;p66">
              <a:extLst>
                <a:ext uri="{FF2B5EF4-FFF2-40B4-BE49-F238E27FC236}">
                  <a16:creationId xmlns:a16="http://schemas.microsoft.com/office/drawing/2014/main" id="{A60E5CE2-D0F7-632D-8AB8-F1EA2660FF53}"/>
                </a:ext>
              </a:extLst>
            </p:cNvPr>
            <p:cNvSpPr/>
            <p:nvPr/>
          </p:nvSpPr>
          <p:spPr>
            <a:xfrm>
              <a:off x="5037604" y="3536343"/>
              <a:ext cx="49526" cy="55330"/>
            </a:xfrm>
            <a:custGeom>
              <a:avLst/>
              <a:gdLst/>
              <a:ahLst/>
              <a:cxnLst/>
              <a:rect l="l" t="t" r="r" b="b"/>
              <a:pathLst>
                <a:path w="1886" h="2107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85"/>
                    <a:pt x="422" y="2106"/>
                    <a:pt x="948" y="2106"/>
                  </a:cubicBezTo>
                  <a:cubicBezTo>
                    <a:pt x="954" y="2106"/>
                    <a:pt x="959" y="2106"/>
                    <a:pt x="965" y="2106"/>
                  </a:cubicBezTo>
                  <a:cubicBezTo>
                    <a:pt x="1474" y="2106"/>
                    <a:pt x="1886" y="1679"/>
                    <a:pt x="1886" y="1168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8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19;p66">
              <a:extLst>
                <a:ext uri="{FF2B5EF4-FFF2-40B4-BE49-F238E27FC236}">
                  <a16:creationId xmlns:a16="http://schemas.microsoft.com/office/drawing/2014/main" id="{C26FFDAB-CD44-D588-EB4E-E319D1A7661B}"/>
                </a:ext>
              </a:extLst>
            </p:cNvPr>
            <p:cNvSpPr/>
            <p:nvPr/>
          </p:nvSpPr>
          <p:spPr>
            <a:xfrm>
              <a:off x="5037604" y="3536343"/>
              <a:ext cx="33954" cy="55382"/>
            </a:xfrm>
            <a:custGeom>
              <a:avLst/>
              <a:gdLst/>
              <a:ahLst/>
              <a:cxnLst/>
              <a:rect l="l" t="t" r="r" b="b"/>
              <a:pathLst>
                <a:path w="1293" h="210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711"/>
                    <a:pt x="439" y="2109"/>
                    <a:pt x="937" y="2109"/>
                  </a:cubicBezTo>
                  <a:cubicBezTo>
                    <a:pt x="1054" y="2109"/>
                    <a:pt x="1174" y="2087"/>
                    <a:pt x="1292" y="2039"/>
                  </a:cubicBezTo>
                  <a:cubicBezTo>
                    <a:pt x="938" y="1896"/>
                    <a:pt x="699" y="1551"/>
                    <a:pt x="709" y="1168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20;p66">
              <a:extLst>
                <a:ext uri="{FF2B5EF4-FFF2-40B4-BE49-F238E27FC236}">
                  <a16:creationId xmlns:a16="http://schemas.microsoft.com/office/drawing/2014/main" id="{BF09D12F-4EDC-E3C6-DC28-25637DB34864}"/>
                </a:ext>
              </a:extLst>
            </p:cNvPr>
            <p:cNvSpPr/>
            <p:nvPr/>
          </p:nvSpPr>
          <p:spPr>
            <a:xfrm>
              <a:off x="5037604" y="3696451"/>
              <a:ext cx="49526" cy="31171"/>
            </a:xfrm>
            <a:custGeom>
              <a:avLst/>
              <a:gdLst/>
              <a:ahLst/>
              <a:cxnLst/>
              <a:rect l="l" t="t" r="r" b="b"/>
              <a:pathLst>
                <a:path w="1886" h="1187" extrusionOk="0">
                  <a:moveTo>
                    <a:pt x="0" y="0"/>
                  </a:moveTo>
                  <a:lnTo>
                    <a:pt x="0" y="947"/>
                  </a:lnTo>
                  <a:cubicBezTo>
                    <a:pt x="0" y="1072"/>
                    <a:pt x="106" y="1187"/>
                    <a:pt x="240" y="1187"/>
                  </a:cubicBezTo>
                  <a:lnTo>
                    <a:pt x="1647" y="1187"/>
                  </a:lnTo>
                  <a:cubicBezTo>
                    <a:pt x="1781" y="1187"/>
                    <a:pt x="1886" y="1072"/>
                    <a:pt x="1886" y="947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21;p66">
              <a:extLst>
                <a:ext uri="{FF2B5EF4-FFF2-40B4-BE49-F238E27FC236}">
                  <a16:creationId xmlns:a16="http://schemas.microsoft.com/office/drawing/2014/main" id="{A1593BB1-AED9-3669-14BA-7B31F81B33A9}"/>
                </a:ext>
              </a:extLst>
            </p:cNvPr>
            <p:cNvSpPr/>
            <p:nvPr/>
          </p:nvSpPr>
          <p:spPr>
            <a:xfrm>
              <a:off x="5025288" y="3615255"/>
              <a:ext cx="12342" cy="81222"/>
            </a:xfrm>
            <a:custGeom>
              <a:avLst/>
              <a:gdLst/>
              <a:ahLst/>
              <a:cxnLst/>
              <a:rect l="l" t="t" r="r" b="b"/>
              <a:pathLst>
                <a:path w="470" h="3093" extrusionOk="0">
                  <a:moveTo>
                    <a:pt x="77" y="1"/>
                  </a:moveTo>
                  <a:cubicBezTo>
                    <a:pt x="29" y="68"/>
                    <a:pt x="1" y="154"/>
                    <a:pt x="1" y="250"/>
                  </a:cubicBezTo>
                  <a:lnTo>
                    <a:pt x="1" y="1609"/>
                  </a:lnTo>
                  <a:cubicBezTo>
                    <a:pt x="1" y="2125"/>
                    <a:pt x="154" y="2623"/>
                    <a:pt x="441" y="3044"/>
                  </a:cubicBezTo>
                  <a:lnTo>
                    <a:pt x="469" y="3092"/>
                  </a:lnTo>
                  <a:lnTo>
                    <a:pt x="469" y="527"/>
                  </a:lnTo>
                  <a:cubicBezTo>
                    <a:pt x="469" y="384"/>
                    <a:pt x="402" y="240"/>
                    <a:pt x="288" y="15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822;p66">
              <a:extLst>
                <a:ext uri="{FF2B5EF4-FFF2-40B4-BE49-F238E27FC236}">
                  <a16:creationId xmlns:a16="http://schemas.microsoft.com/office/drawing/2014/main" id="{C4DC2AA8-444A-173A-305F-EF9DA6E072D0}"/>
                </a:ext>
              </a:extLst>
            </p:cNvPr>
            <p:cNvSpPr/>
            <p:nvPr/>
          </p:nvSpPr>
          <p:spPr>
            <a:xfrm>
              <a:off x="5086868" y="3615255"/>
              <a:ext cx="12579" cy="81222"/>
            </a:xfrm>
            <a:custGeom>
              <a:avLst/>
              <a:gdLst/>
              <a:ahLst/>
              <a:cxnLst/>
              <a:rect l="l" t="t" r="r" b="b"/>
              <a:pathLst>
                <a:path w="479" h="3093" extrusionOk="0">
                  <a:moveTo>
                    <a:pt x="402" y="1"/>
                  </a:moveTo>
                  <a:lnTo>
                    <a:pt x="192" y="154"/>
                  </a:lnTo>
                  <a:cubicBezTo>
                    <a:pt x="77" y="240"/>
                    <a:pt x="0" y="384"/>
                    <a:pt x="10" y="527"/>
                  </a:cubicBezTo>
                  <a:lnTo>
                    <a:pt x="10" y="3092"/>
                  </a:lnTo>
                  <a:lnTo>
                    <a:pt x="39" y="3044"/>
                  </a:lnTo>
                  <a:cubicBezTo>
                    <a:pt x="326" y="2623"/>
                    <a:pt x="479" y="2125"/>
                    <a:pt x="479" y="1609"/>
                  </a:cubicBezTo>
                  <a:lnTo>
                    <a:pt x="479" y="250"/>
                  </a:lnTo>
                  <a:cubicBezTo>
                    <a:pt x="479" y="154"/>
                    <a:pt x="450" y="68"/>
                    <a:pt x="40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23;p66">
              <a:extLst>
                <a:ext uri="{FF2B5EF4-FFF2-40B4-BE49-F238E27FC236}">
                  <a16:creationId xmlns:a16="http://schemas.microsoft.com/office/drawing/2014/main" id="{A2CE5782-95E5-0FCC-3456-DB48EB2C81B0}"/>
                </a:ext>
              </a:extLst>
            </p:cNvPr>
            <p:cNvSpPr/>
            <p:nvPr/>
          </p:nvSpPr>
          <p:spPr>
            <a:xfrm>
              <a:off x="5059216" y="3708740"/>
              <a:ext cx="6302" cy="18645"/>
            </a:xfrm>
            <a:custGeom>
              <a:avLst/>
              <a:gdLst/>
              <a:ahLst/>
              <a:cxnLst/>
              <a:rect l="l" t="t" r="r" b="b"/>
              <a:pathLst>
                <a:path w="240" h="710" extrusionOk="0">
                  <a:moveTo>
                    <a:pt x="125" y="1"/>
                  </a:moveTo>
                  <a:cubicBezTo>
                    <a:pt x="58" y="1"/>
                    <a:pt x="1" y="58"/>
                    <a:pt x="1" y="125"/>
                  </a:cubicBezTo>
                  <a:lnTo>
                    <a:pt x="1" y="709"/>
                  </a:lnTo>
                  <a:lnTo>
                    <a:pt x="240" y="709"/>
                  </a:lnTo>
                  <a:lnTo>
                    <a:pt x="240" y="116"/>
                  </a:lnTo>
                  <a:cubicBezTo>
                    <a:pt x="240" y="58"/>
                    <a:pt x="18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24;p66">
              <a:extLst>
                <a:ext uri="{FF2B5EF4-FFF2-40B4-BE49-F238E27FC236}">
                  <a16:creationId xmlns:a16="http://schemas.microsoft.com/office/drawing/2014/main" id="{5A4D12B3-E758-4D0C-857E-1BF9B5DBD39C}"/>
                </a:ext>
              </a:extLst>
            </p:cNvPr>
            <p:cNvSpPr/>
            <p:nvPr/>
          </p:nvSpPr>
          <p:spPr>
            <a:xfrm>
              <a:off x="5037604" y="3536343"/>
              <a:ext cx="49526" cy="24658"/>
            </a:xfrm>
            <a:custGeom>
              <a:avLst/>
              <a:gdLst/>
              <a:ahLst/>
              <a:cxnLst/>
              <a:rect l="l" t="t" r="r" b="b"/>
              <a:pathLst>
                <a:path w="1886" h="93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0" y="699"/>
                    <a:pt x="709" y="939"/>
                    <a:pt x="1886" y="939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25;p66">
              <a:extLst>
                <a:ext uri="{FF2B5EF4-FFF2-40B4-BE49-F238E27FC236}">
                  <a16:creationId xmlns:a16="http://schemas.microsoft.com/office/drawing/2014/main" id="{41FA5E60-4FAA-8A85-34CC-8E2D1E6B408F}"/>
                </a:ext>
              </a:extLst>
            </p:cNvPr>
            <p:cNvSpPr/>
            <p:nvPr/>
          </p:nvSpPr>
          <p:spPr>
            <a:xfrm>
              <a:off x="5037604" y="3536343"/>
              <a:ext cx="33954" cy="22400"/>
            </a:xfrm>
            <a:custGeom>
              <a:avLst/>
              <a:gdLst/>
              <a:ahLst/>
              <a:cxnLst/>
              <a:rect l="l" t="t" r="r" b="b"/>
              <a:pathLst>
                <a:path w="1293" h="853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9" y="824"/>
                    <a:pt x="709" y="853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44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">
        <p:fade/>
      </p:transition>
    </mc:Choice>
    <mc:Fallback xmlns="">
      <p:transition spd="med" advClick="0" advTm="3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BDE9-FAC3-F67F-4830-9AC4211F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достаточно быстро определились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4816FC-32F9-35F9-FF72-D9F629573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C2A50E-D647-3C1C-89EC-A559725F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0" y="1317356"/>
            <a:ext cx="2702593" cy="32883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0497C7-6FEE-D42E-AC98-ABF00C8A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20" y="1558450"/>
            <a:ext cx="5067538" cy="13372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81B3B5-5393-6B13-DFD1-0B31BC2D01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65"/>
          <a:stretch/>
        </p:blipFill>
        <p:spPr>
          <a:xfrm>
            <a:off x="3549520" y="3116503"/>
            <a:ext cx="5067538" cy="10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021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Начальный продукт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12451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70754" y="1867100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6412" y="233573"/>
            <a:ext cx="511930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</a:rPr>
              <a:t>Всё началось с планировки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1;p30">
            <a:extLst>
              <a:ext uri="{FF2B5EF4-FFF2-40B4-BE49-F238E27FC236}">
                <a16:creationId xmlns:a16="http://schemas.microsoft.com/office/drawing/2014/main" id="{1647D371-343A-A917-64A3-3A5A8BC2FCDB}"/>
              </a:ext>
            </a:extLst>
          </p:cNvPr>
          <p:cNvSpPr txBox="1">
            <a:spLocks/>
          </p:cNvSpPr>
          <p:nvPr/>
        </p:nvSpPr>
        <p:spPr>
          <a:xfrm>
            <a:off x="5540644" y="2926639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aleway SemiBold"/>
              <a:buNone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361720-294D-F486-5A4C-0E3C588E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5" y="1388128"/>
            <a:ext cx="2798203" cy="35469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7A3DA4-B1F8-3803-A37A-621702863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119" y="449943"/>
            <a:ext cx="2842712" cy="3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755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70754" y="1867100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 ходу работы было много ошибок, которые мы эффективно устраняли. 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70754" y="727529"/>
            <a:ext cx="511930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всё получалось сразу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7C75FD-DB3F-B3EA-80D1-326847A1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0" y="2932550"/>
            <a:ext cx="4907897" cy="1398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76B2AF-87D1-5645-C406-20BAD40F3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64" y="1396529"/>
            <a:ext cx="4572000" cy="1282700"/>
          </a:xfrm>
          <a:prstGeom prst="rect">
            <a:avLst/>
          </a:prstGeom>
        </p:spPr>
      </p:pic>
      <p:sp>
        <p:nvSpPr>
          <p:cNvPr id="9" name="Google Shape;361;p30">
            <a:extLst>
              <a:ext uri="{FF2B5EF4-FFF2-40B4-BE49-F238E27FC236}">
                <a16:creationId xmlns:a16="http://schemas.microsoft.com/office/drawing/2014/main" id="{1647D371-343A-A917-64A3-3A5A8BC2FCDB}"/>
              </a:ext>
            </a:extLst>
          </p:cNvPr>
          <p:cNvSpPr txBox="1">
            <a:spLocks/>
          </p:cNvSpPr>
          <p:nvPr/>
        </p:nvSpPr>
        <p:spPr>
          <a:xfrm>
            <a:off x="5540644" y="2926639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>
              <a:buNone/>
            </a:pPr>
            <a:r>
              <a:rPr lang="ru-RU" dirty="0"/>
              <a:t>Скрам-мастер проделал отличную работу, регулируя и направляя действия всех участников.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Overpass Mono" panose="020B0604020202020204" charset="-52"/>
            </a:endParaRPr>
          </a:p>
          <a:p>
            <a:pPr marL="0" indent="0">
              <a:buFont typeface="Raleway SemiBold"/>
              <a:buNone/>
            </a:pPr>
            <a:endParaRPr lang="ru-RU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70754" y="1867100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 ходу работы было много ошибок, которые мы эффективно устраняли. 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70754" y="727529"/>
            <a:ext cx="511930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всё получалось сразу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13EC6D-A81A-0A15-2A1A-CC76FADD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4" y="2911644"/>
            <a:ext cx="6734014" cy="19518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BB6474-1509-13EB-F27B-03FB5477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720" y="1396529"/>
            <a:ext cx="3923525" cy="12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265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2595966" y="418454"/>
            <a:ext cx="640406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Но, к счастью, у нас вышел хороший начальный продукт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362D62-D9EC-2625-7D37-BB3E4A0D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0" y="1429125"/>
            <a:ext cx="3977438" cy="3200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A3A659-977D-1EEA-DAD6-F6F5C2C68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46"/>
          <a:stretch/>
        </p:blipFill>
        <p:spPr>
          <a:xfrm>
            <a:off x="758632" y="1429125"/>
            <a:ext cx="3977438" cy="3200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и исправление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24116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4BCF5F-CB75-6FCD-F547-6CB2712F0F88}"/>
              </a:ext>
            </a:extLst>
          </p:cNvPr>
          <p:cNvSpPr/>
          <p:nvPr/>
        </p:nvSpPr>
        <p:spPr>
          <a:xfrm>
            <a:off x="69742" y="410706"/>
            <a:ext cx="2193011" cy="2298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405254-B6CA-27DD-48C5-D94F08A5BE0C}"/>
              </a:ext>
            </a:extLst>
          </p:cNvPr>
          <p:cNvSpPr/>
          <p:nvPr/>
        </p:nvSpPr>
        <p:spPr>
          <a:xfrm>
            <a:off x="1495587" y="581184"/>
            <a:ext cx="1534332" cy="229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06F9F3-4B0C-1BEA-E1BA-6B770995CFB7}"/>
              </a:ext>
            </a:extLst>
          </p:cNvPr>
          <p:cNvSpPr/>
          <p:nvPr/>
        </p:nvSpPr>
        <p:spPr>
          <a:xfrm>
            <a:off x="7764651" y="1150185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B1DF1D-4AED-D627-8290-15388A80A843}"/>
              </a:ext>
            </a:extLst>
          </p:cNvPr>
          <p:cNvSpPr/>
          <p:nvPr/>
        </p:nvSpPr>
        <p:spPr>
          <a:xfrm>
            <a:off x="6770177" y="829076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E3075CB-C3EC-AA18-9A74-5EA604091FA9}"/>
              </a:ext>
            </a:extLst>
          </p:cNvPr>
          <p:cNvSpPr/>
          <p:nvPr/>
        </p:nvSpPr>
        <p:spPr>
          <a:xfrm>
            <a:off x="1177871" y="1907744"/>
            <a:ext cx="6896746" cy="13280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Мы всё сделали идеально!!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F1CA4C-9650-2271-FB22-25A06DF2BFA7}"/>
              </a:ext>
            </a:extLst>
          </p:cNvPr>
          <p:cNvSpPr/>
          <p:nvPr/>
        </p:nvSpPr>
        <p:spPr>
          <a:xfrm>
            <a:off x="7630331" y="4262680"/>
            <a:ext cx="2193011" cy="240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49BBBB-B3D2-BFF7-E661-AD3DF1B876FC}"/>
              </a:ext>
            </a:extLst>
          </p:cNvPr>
          <p:cNvSpPr/>
          <p:nvPr/>
        </p:nvSpPr>
        <p:spPr>
          <a:xfrm>
            <a:off x="534692" y="3642102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08099"/>
      </p:ext>
    </p:extLst>
  </p:cSld>
  <p:clrMapOvr>
    <a:masterClrMapping/>
  </p:clrMapOvr>
  <p:transition spd="slow" advTm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A018AA-5533-2752-9BA8-FBD070D98CAE}"/>
              </a:ext>
            </a:extLst>
          </p:cNvPr>
          <p:cNvSpPr/>
          <p:nvPr/>
        </p:nvSpPr>
        <p:spPr>
          <a:xfrm>
            <a:off x="6770177" y="829076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349A5-E8B7-B9A7-BAC0-2214802303F6}"/>
              </a:ext>
            </a:extLst>
          </p:cNvPr>
          <p:cNvSpPr/>
          <p:nvPr/>
        </p:nvSpPr>
        <p:spPr>
          <a:xfrm>
            <a:off x="69742" y="410706"/>
            <a:ext cx="2193011" cy="2298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ADCF74-C350-659C-3B6F-CBB559A6935A}"/>
              </a:ext>
            </a:extLst>
          </p:cNvPr>
          <p:cNvSpPr/>
          <p:nvPr/>
        </p:nvSpPr>
        <p:spPr>
          <a:xfrm>
            <a:off x="1495587" y="581184"/>
            <a:ext cx="1534332" cy="229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908EC0-9A4A-2769-41FA-26ED2D299FD9}"/>
              </a:ext>
            </a:extLst>
          </p:cNvPr>
          <p:cNvSpPr/>
          <p:nvPr/>
        </p:nvSpPr>
        <p:spPr>
          <a:xfrm>
            <a:off x="7764651" y="1150185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E3075CB-C3EC-AA18-9A74-5EA604091FA9}"/>
              </a:ext>
            </a:extLst>
          </p:cNvPr>
          <p:cNvSpPr/>
          <p:nvPr/>
        </p:nvSpPr>
        <p:spPr>
          <a:xfrm>
            <a:off x="1553705" y="512897"/>
            <a:ext cx="6036590" cy="8587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Мы всё сделали идеально!!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1D972DF-29E0-F61D-43DF-57BEFFF76921}"/>
              </a:ext>
            </a:extLst>
          </p:cNvPr>
          <p:cNvSpPr/>
          <p:nvPr/>
        </p:nvSpPr>
        <p:spPr>
          <a:xfrm>
            <a:off x="3317121" y="1951697"/>
            <a:ext cx="2509757" cy="124010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НУ…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1A2CFC7-704E-1093-C2CA-74FF5483AB02}"/>
              </a:ext>
            </a:extLst>
          </p:cNvPr>
          <p:cNvSpPr/>
          <p:nvPr/>
        </p:nvSpPr>
        <p:spPr>
          <a:xfrm>
            <a:off x="7630331" y="4262680"/>
            <a:ext cx="2193011" cy="240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893A80-039A-6A8B-82F8-CED8EBDC54E8}"/>
              </a:ext>
            </a:extLst>
          </p:cNvPr>
          <p:cNvSpPr/>
          <p:nvPr/>
        </p:nvSpPr>
        <p:spPr>
          <a:xfrm>
            <a:off x="534692" y="3642102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63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FA0CC6-18AC-B143-0D2B-EA57294B5000}"/>
              </a:ext>
            </a:extLst>
          </p:cNvPr>
          <p:cNvSpPr/>
          <p:nvPr/>
        </p:nvSpPr>
        <p:spPr>
          <a:xfrm>
            <a:off x="6770177" y="829076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D35E20-A9CB-17DF-59A9-B5AD0E631264}"/>
              </a:ext>
            </a:extLst>
          </p:cNvPr>
          <p:cNvSpPr/>
          <p:nvPr/>
        </p:nvSpPr>
        <p:spPr>
          <a:xfrm>
            <a:off x="69742" y="410706"/>
            <a:ext cx="2193011" cy="2298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D22254-0D42-1487-3DF6-CEF439A40E3E}"/>
              </a:ext>
            </a:extLst>
          </p:cNvPr>
          <p:cNvSpPr/>
          <p:nvPr/>
        </p:nvSpPr>
        <p:spPr>
          <a:xfrm>
            <a:off x="1495587" y="581184"/>
            <a:ext cx="1534332" cy="229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7AD185-AC88-8CF5-4B3F-91F199C92446}"/>
              </a:ext>
            </a:extLst>
          </p:cNvPr>
          <p:cNvSpPr/>
          <p:nvPr/>
        </p:nvSpPr>
        <p:spPr>
          <a:xfrm>
            <a:off x="7764651" y="1150185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E3075CB-C3EC-AA18-9A74-5EA604091FA9}"/>
              </a:ext>
            </a:extLst>
          </p:cNvPr>
          <p:cNvSpPr/>
          <p:nvPr/>
        </p:nvSpPr>
        <p:spPr>
          <a:xfrm>
            <a:off x="1553705" y="512897"/>
            <a:ext cx="6036590" cy="8587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Мы всё сделали идеально!!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1D972DF-29E0-F61D-43DF-57BEFFF76921}"/>
              </a:ext>
            </a:extLst>
          </p:cNvPr>
          <p:cNvSpPr/>
          <p:nvPr/>
        </p:nvSpPr>
        <p:spPr>
          <a:xfrm>
            <a:off x="3791272" y="1861250"/>
            <a:ext cx="1695128" cy="7105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НУ…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CF6EE7-B31E-F60B-EB29-E6ABF76AE84C}"/>
              </a:ext>
            </a:extLst>
          </p:cNvPr>
          <p:cNvSpPr/>
          <p:nvPr/>
        </p:nvSpPr>
        <p:spPr>
          <a:xfrm>
            <a:off x="2538815" y="3138407"/>
            <a:ext cx="4200041" cy="138709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ПОЧТИ!!!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5F5EC13-8EF2-7C5F-E037-05E86967DEF1}"/>
              </a:ext>
            </a:extLst>
          </p:cNvPr>
          <p:cNvSpPr/>
          <p:nvPr/>
        </p:nvSpPr>
        <p:spPr>
          <a:xfrm>
            <a:off x="7630331" y="4262680"/>
            <a:ext cx="2193011" cy="240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6ACC27-5ABD-7225-F1A3-A60DAE00615F}"/>
              </a:ext>
            </a:extLst>
          </p:cNvPr>
          <p:cNvSpPr/>
          <p:nvPr/>
        </p:nvSpPr>
        <p:spPr>
          <a:xfrm>
            <a:off x="534692" y="3642102"/>
            <a:ext cx="1379349" cy="139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4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D1DC1AE-A945-B4FA-8E77-5C2BD7F0526E}"/>
              </a:ext>
            </a:extLst>
          </p:cNvPr>
          <p:cNvSpPr/>
          <p:nvPr/>
        </p:nvSpPr>
        <p:spPr>
          <a:xfrm>
            <a:off x="2302934" y="1418338"/>
            <a:ext cx="4590459" cy="6624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</a:t>
            </a:r>
          </a:p>
        </p:txBody>
      </p:sp>
      <p:grpSp>
        <p:nvGrpSpPr>
          <p:cNvPr id="87" name="Google Shape;8800;p66">
            <a:extLst>
              <a:ext uri="{FF2B5EF4-FFF2-40B4-BE49-F238E27FC236}">
                <a16:creationId xmlns:a16="http://schemas.microsoft.com/office/drawing/2014/main" id="{B537A7BF-3FBC-BA01-1875-85DF95B2B2E4}"/>
              </a:ext>
            </a:extLst>
          </p:cNvPr>
          <p:cNvGrpSpPr/>
          <p:nvPr/>
        </p:nvGrpSpPr>
        <p:grpSpPr>
          <a:xfrm>
            <a:off x="1695127" y="2206402"/>
            <a:ext cx="1148771" cy="1234221"/>
            <a:chOff x="4864446" y="3340207"/>
            <a:chExt cx="395607" cy="387414"/>
          </a:xfrm>
        </p:grpSpPr>
        <p:sp>
          <p:nvSpPr>
            <p:cNvPr id="88" name="Google Shape;8801;p66">
              <a:extLst>
                <a:ext uri="{FF2B5EF4-FFF2-40B4-BE49-F238E27FC236}">
                  <a16:creationId xmlns:a16="http://schemas.microsoft.com/office/drawing/2014/main" id="{1477DA22-8FF8-9595-981E-A48F07C35711}"/>
                </a:ext>
              </a:extLst>
            </p:cNvPr>
            <p:cNvSpPr/>
            <p:nvPr/>
          </p:nvSpPr>
          <p:spPr>
            <a:xfrm>
              <a:off x="4939077" y="3412948"/>
              <a:ext cx="246581" cy="246581"/>
            </a:xfrm>
            <a:custGeom>
              <a:avLst/>
              <a:gdLst/>
              <a:ahLst/>
              <a:cxnLst/>
              <a:rect l="l" t="t" r="r" b="b"/>
              <a:pathLst>
                <a:path w="9390" h="9390" extrusionOk="0">
                  <a:moveTo>
                    <a:pt x="4690" y="1"/>
                  </a:moveTo>
                  <a:cubicBezTo>
                    <a:pt x="2097" y="1"/>
                    <a:pt x="1" y="2106"/>
                    <a:pt x="1" y="4700"/>
                  </a:cubicBezTo>
                  <a:cubicBezTo>
                    <a:pt x="1" y="7293"/>
                    <a:pt x="2097" y="9389"/>
                    <a:pt x="4690" y="9389"/>
                  </a:cubicBezTo>
                  <a:cubicBezTo>
                    <a:pt x="7284" y="9389"/>
                    <a:pt x="9389" y="7293"/>
                    <a:pt x="9389" y="4700"/>
                  </a:cubicBezTo>
                  <a:cubicBezTo>
                    <a:pt x="9389" y="2106"/>
                    <a:pt x="7284" y="1"/>
                    <a:pt x="4690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802;p66">
              <a:extLst>
                <a:ext uri="{FF2B5EF4-FFF2-40B4-BE49-F238E27FC236}">
                  <a16:creationId xmlns:a16="http://schemas.microsoft.com/office/drawing/2014/main" id="{732F0759-BC40-0BBA-FB50-855AEFDCD1F7}"/>
                </a:ext>
              </a:extLst>
            </p:cNvPr>
            <p:cNvSpPr/>
            <p:nvPr/>
          </p:nvSpPr>
          <p:spPr>
            <a:xfrm>
              <a:off x="4988341" y="3499159"/>
              <a:ext cx="148054" cy="148054"/>
            </a:xfrm>
            <a:custGeom>
              <a:avLst/>
              <a:gdLst/>
              <a:ahLst/>
              <a:cxnLst/>
              <a:rect l="l" t="t" r="r" b="b"/>
              <a:pathLst>
                <a:path w="5638" h="5638" extrusionOk="0">
                  <a:moveTo>
                    <a:pt x="2814" y="0"/>
                  </a:moveTo>
                  <a:cubicBezTo>
                    <a:pt x="1264" y="0"/>
                    <a:pt x="1" y="1264"/>
                    <a:pt x="1" y="2824"/>
                  </a:cubicBezTo>
                  <a:cubicBezTo>
                    <a:pt x="1" y="4374"/>
                    <a:pt x="1264" y="5637"/>
                    <a:pt x="2814" y="5637"/>
                  </a:cubicBezTo>
                  <a:cubicBezTo>
                    <a:pt x="4374" y="5637"/>
                    <a:pt x="5638" y="4374"/>
                    <a:pt x="5638" y="2824"/>
                  </a:cubicBezTo>
                  <a:cubicBezTo>
                    <a:pt x="5638" y="1264"/>
                    <a:pt x="4374" y="0"/>
                    <a:pt x="2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803;p66">
              <a:extLst>
                <a:ext uri="{FF2B5EF4-FFF2-40B4-BE49-F238E27FC236}">
                  <a16:creationId xmlns:a16="http://schemas.microsoft.com/office/drawing/2014/main" id="{62A50EF0-5213-44CB-7C4A-0B99AD0AFBF9}"/>
                </a:ext>
              </a:extLst>
            </p:cNvPr>
            <p:cNvSpPr/>
            <p:nvPr/>
          </p:nvSpPr>
          <p:spPr>
            <a:xfrm>
              <a:off x="4864446" y="3530067"/>
              <a:ext cx="56564" cy="12342"/>
            </a:xfrm>
            <a:custGeom>
              <a:avLst/>
              <a:gdLst/>
              <a:ahLst/>
              <a:cxnLst/>
              <a:rect l="l" t="t" r="r" b="b"/>
              <a:pathLst>
                <a:path w="2154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804;p66">
              <a:extLst>
                <a:ext uri="{FF2B5EF4-FFF2-40B4-BE49-F238E27FC236}">
                  <a16:creationId xmlns:a16="http://schemas.microsoft.com/office/drawing/2014/main" id="{021157FA-A1B0-3E6B-406F-28DEBA965B1C}"/>
                </a:ext>
              </a:extLst>
            </p:cNvPr>
            <p:cNvSpPr/>
            <p:nvPr/>
          </p:nvSpPr>
          <p:spPr>
            <a:xfrm>
              <a:off x="5203463" y="3530067"/>
              <a:ext cx="56590" cy="12342"/>
            </a:xfrm>
            <a:custGeom>
              <a:avLst/>
              <a:gdLst/>
              <a:ahLst/>
              <a:cxnLst/>
              <a:rect l="l" t="t" r="r" b="b"/>
              <a:pathLst>
                <a:path w="2155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805;p66">
              <a:extLst>
                <a:ext uri="{FF2B5EF4-FFF2-40B4-BE49-F238E27FC236}">
                  <a16:creationId xmlns:a16="http://schemas.microsoft.com/office/drawing/2014/main" id="{E0DCAD5D-6BAC-DF9E-7684-AAEC0E72FBD6}"/>
                </a:ext>
              </a:extLst>
            </p:cNvPr>
            <p:cNvSpPr/>
            <p:nvPr/>
          </p:nvSpPr>
          <p:spPr>
            <a:xfrm>
              <a:off x="5056197" y="3340207"/>
              <a:ext cx="12342" cy="54437"/>
            </a:xfrm>
            <a:custGeom>
              <a:avLst/>
              <a:gdLst/>
              <a:ahLst/>
              <a:cxnLst/>
              <a:rect l="l" t="t" r="r" b="b"/>
              <a:pathLst>
                <a:path w="470" h="2073" extrusionOk="0">
                  <a:moveTo>
                    <a:pt x="232" y="0"/>
                  </a:moveTo>
                  <a:cubicBezTo>
                    <a:pt x="127" y="0"/>
                    <a:pt x="25" y="62"/>
                    <a:pt x="1" y="187"/>
                  </a:cubicBezTo>
                  <a:lnTo>
                    <a:pt x="1" y="1833"/>
                  </a:lnTo>
                  <a:cubicBezTo>
                    <a:pt x="1" y="1957"/>
                    <a:pt x="106" y="2072"/>
                    <a:pt x="240" y="2072"/>
                  </a:cubicBezTo>
                  <a:cubicBezTo>
                    <a:pt x="364" y="2063"/>
                    <a:pt x="460" y="1957"/>
                    <a:pt x="470" y="1833"/>
                  </a:cubicBezTo>
                  <a:lnTo>
                    <a:pt x="470" y="187"/>
                  </a:lnTo>
                  <a:cubicBezTo>
                    <a:pt x="441" y="62"/>
                    <a:pt x="336" y="0"/>
                    <a:pt x="23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806;p66">
              <a:extLst>
                <a:ext uri="{FF2B5EF4-FFF2-40B4-BE49-F238E27FC236}">
                  <a16:creationId xmlns:a16="http://schemas.microsoft.com/office/drawing/2014/main" id="{757E89EC-78F1-E6A3-2B94-D0207FBC801C}"/>
                </a:ext>
              </a:extLst>
            </p:cNvPr>
            <p:cNvSpPr/>
            <p:nvPr/>
          </p:nvSpPr>
          <p:spPr>
            <a:xfrm>
              <a:off x="4968488" y="3658557"/>
              <a:ext cx="28597" cy="33376"/>
            </a:xfrm>
            <a:custGeom>
              <a:avLst/>
              <a:gdLst/>
              <a:ahLst/>
              <a:cxnLst/>
              <a:rect l="l" t="t" r="r" b="b"/>
              <a:pathLst>
                <a:path w="1089" h="1271" extrusionOk="0">
                  <a:moveTo>
                    <a:pt x="707" y="1"/>
                  </a:moveTo>
                  <a:cubicBezTo>
                    <a:pt x="641" y="1"/>
                    <a:pt x="583" y="30"/>
                    <a:pt x="556" y="103"/>
                  </a:cubicBezTo>
                  <a:lnTo>
                    <a:pt x="87" y="917"/>
                  </a:lnTo>
                  <a:cubicBezTo>
                    <a:pt x="1" y="1070"/>
                    <a:pt x="106" y="1261"/>
                    <a:pt x="288" y="1271"/>
                  </a:cubicBezTo>
                  <a:cubicBezTo>
                    <a:pt x="374" y="1271"/>
                    <a:pt x="450" y="1223"/>
                    <a:pt x="489" y="1156"/>
                  </a:cubicBezTo>
                  <a:lnTo>
                    <a:pt x="958" y="342"/>
                  </a:lnTo>
                  <a:cubicBezTo>
                    <a:pt x="1088" y="191"/>
                    <a:pt x="874" y="1"/>
                    <a:pt x="707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807;p66">
              <a:extLst>
                <a:ext uri="{FF2B5EF4-FFF2-40B4-BE49-F238E27FC236}">
                  <a16:creationId xmlns:a16="http://schemas.microsoft.com/office/drawing/2014/main" id="{BFA851FB-9D32-867F-149A-E28BCD12B0F2}"/>
                </a:ext>
              </a:extLst>
            </p:cNvPr>
            <p:cNvSpPr/>
            <p:nvPr/>
          </p:nvSpPr>
          <p:spPr>
            <a:xfrm>
              <a:off x="5128832" y="3381068"/>
              <a:ext cx="28387" cy="33166"/>
            </a:xfrm>
            <a:custGeom>
              <a:avLst/>
              <a:gdLst/>
              <a:ahLst/>
              <a:cxnLst/>
              <a:rect l="l" t="t" r="r" b="b"/>
              <a:pathLst>
                <a:path w="1081" h="1263" extrusionOk="0">
                  <a:moveTo>
                    <a:pt x="704" y="1"/>
                  </a:moveTo>
                  <a:cubicBezTo>
                    <a:pt x="637" y="1"/>
                    <a:pt x="576" y="31"/>
                    <a:pt x="546" y="105"/>
                  </a:cubicBezTo>
                  <a:lnTo>
                    <a:pt x="77" y="918"/>
                  </a:lnTo>
                  <a:cubicBezTo>
                    <a:pt x="0" y="1071"/>
                    <a:pt x="106" y="1263"/>
                    <a:pt x="288" y="1263"/>
                  </a:cubicBezTo>
                  <a:cubicBezTo>
                    <a:pt x="364" y="1263"/>
                    <a:pt x="441" y="1224"/>
                    <a:pt x="489" y="1157"/>
                  </a:cubicBezTo>
                  <a:lnTo>
                    <a:pt x="958" y="344"/>
                  </a:lnTo>
                  <a:cubicBezTo>
                    <a:pt x="1080" y="187"/>
                    <a:pt x="872" y="1"/>
                    <a:pt x="7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808;p66">
              <a:extLst>
                <a:ext uri="{FF2B5EF4-FFF2-40B4-BE49-F238E27FC236}">
                  <a16:creationId xmlns:a16="http://schemas.microsoft.com/office/drawing/2014/main" id="{0755CA3E-8003-50ED-D157-BAEB2D7FB203}"/>
                </a:ext>
              </a:extLst>
            </p:cNvPr>
            <p:cNvSpPr/>
            <p:nvPr/>
          </p:nvSpPr>
          <p:spPr>
            <a:xfrm>
              <a:off x="4903915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362" y="1"/>
                  </a:moveTo>
                  <a:cubicBezTo>
                    <a:pt x="175" y="1"/>
                    <a:pt x="1" y="360"/>
                    <a:pt x="220" y="449"/>
                  </a:cubicBezTo>
                  <a:lnTo>
                    <a:pt x="1034" y="918"/>
                  </a:lnTo>
                  <a:cubicBezTo>
                    <a:pt x="1072" y="937"/>
                    <a:pt x="1110" y="947"/>
                    <a:pt x="1158" y="947"/>
                  </a:cubicBezTo>
                  <a:cubicBezTo>
                    <a:pt x="1378" y="937"/>
                    <a:pt x="1464" y="631"/>
                    <a:pt x="1273" y="507"/>
                  </a:cubicBezTo>
                  <a:lnTo>
                    <a:pt x="459" y="38"/>
                  </a:lnTo>
                  <a:cubicBezTo>
                    <a:pt x="428" y="12"/>
                    <a:pt x="395" y="1"/>
                    <a:pt x="36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809;p66">
              <a:extLst>
                <a:ext uri="{FF2B5EF4-FFF2-40B4-BE49-F238E27FC236}">
                  <a16:creationId xmlns:a16="http://schemas.microsoft.com/office/drawing/2014/main" id="{B0CEDD7C-24A8-9C29-59CC-DB16E1D7ED35}"/>
                </a:ext>
              </a:extLst>
            </p:cNvPr>
            <p:cNvSpPr/>
            <p:nvPr/>
          </p:nvSpPr>
          <p:spPr>
            <a:xfrm>
              <a:off x="5181641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355" y="0"/>
                  </a:moveTo>
                  <a:cubicBezTo>
                    <a:pt x="165" y="0"/>
                    <a:pt x="1" y="362"/>
                    <a:pt x="219" y="442"/>
                  </a:cubicBezTo>
                  <a:lnTo>
                    <a:pt x="1033" y="911"/>
                  </a:lnTo>
                  <a:cubicBezTo>
                    <a:pt x="1062" y="930"/>
                    <a:pt x="1109" y="950"/>
                    <a:pt x="1148" y="950"/>
                  </a:cubicBezTo>
                  <a:cubicBezTo>
                    <a:pt x="1377" y="930"/>
                    <a:pt x="1464" y="634"/>
                    <a:pt x="1272" y="509"/>
                  </a:cubicBezTo>
                  <a:lnTo>
                    <a:pt x="459" y="40"/>
                  </a:lnTo>
                  <a:cubicBezTo>
                    <a:pt x="425" y="12"/>
                    <a:pt x="389" y="0"/>
                    <a:pt x="355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810;p66">
              <a:extLst>
                <a:ext uri="{FF2B5EF4-FFF2-40B4-BE49-F238E27FC236}">
                  <a16:creationId xmlns:a16="http://schemas.microsoft.com/office/drawing/2014/main" id="{DA7D4691-7B35-28F4-485D-43801D2BCAD8}"/>
                </a:ext>
              </a:extLst>
            </p:cNvPr>
            <p:cNvSpPr/>
            <p:nvPr/>
          </p:nvSpPr>
          <p:spPr>
            <a:xfrm>
              <a:off x="5127676" y="3658321"/>
              <a:ext cx="28571" cy="33613"/>
            </a:xfrm>
            <a:custGeom>
              <a:avLst/>
              <a:gdLst/>
              <a:ahLst/>
              <a:cxnLst/>
              <a:rect l="l" t="t" r="r" b="b"/>
              <a:pathLst>
                <a:path w="1088" h="1280" extrusionOk="0">
                  <a:moveTo>
                    <a:pt x="382" y="0"/>
                  </a:moveTo>
                  <a:cubicBezTo>
                    <a:pt x="215" y="0"/>
                    <a:pt x="0" y="191"/>
                    <a:pt x="131" y="342"/>
                  </a:cubicBezTo>
                  <a:lnTo>
                    <a:pt x="600" y="1155"/>
                  </a:lnTo>
                  <a:cubicBezTo>
                    <a:pt x="638" y="1232"/>
                    <a:pt x="714" y="1280"/>
                    <a:pt x="801" y="1280"/>
                  </a:cubicBezTo>
                  <a:lnTo>
                    <a:pt x="801" y="1270"/>
                  </a:lnTo>
                  <a:cubicBezTo>
                    <a:pt x="973" y="1270"/>
                    <a:pt x="1088" y="1079"/>
                    <a:pt x="1002" y="916"/>
                  </a:cubicBezTo>
                  <a:lnTo>
                    <a:pt x="533" y="103"/>
                  </a:lnTo>
                  <a:cubicBezTo>
                    <a:pt x="506" y="30"/>
                    <a:pt x="447" y="0"/>
                    <a:pt x="382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811;p66">
              <a:extLst>
                <a:ext uri="{FF2B5EF4-FFF2-40B4-BE49-F238E27FC236}">
                  <a16:creationId xmlns:a16="http://schemas.microsoft.com/office/drawing/2014/main" id="{A04FC0C9-B0D1-3592-B014-B3C947BF39F6}"/>
                </a:ext>
              </a:extLst>
            </p:cNvPr>
            <p:cNvSpPr/>
            <p:nvPr/>
          </p:nvSpPr>
          <p:spPr>
            <a:xfrm>
              <a:off x="4967333" y="3380858"/>
              <a:ext cx="28571" cy="33376"/>
            </a:xfrm>
            <a:custGeom>
              <a:avLst/>
              <a:gdLst/>
              <a:ahLst/>
              <a:cxnLst/>
              <a:rect l="l" t="t" r="r" b="b"/>
              <a:pathLst>
                <a:path w="1088" h="1271" extrusionOk="0">
                  <a:moveTo>
                    <a:pt x="382" y="1"/>
                  </a:moveTo>
                  <a:cubicBezTo>
                    <a:pt x="215" y="1"/>
                    <a:pt x="0" y="191"/>
                    <a:pt x="131" y="342"/>
                  </a:cubicBezTo>
                  <a:lnTo>
                    <a:pt x="600" y="1156"/>
                  </a:lnTo>
                  <a:cubicBezTo>
                    <a:pt x="638" y="1223"/>
                    <a:pt x="715" y="1271"/>
                    <a:pt x="801" y="1271"/>
                  </a:cubicBezTo>
                  <a:cubicBezTo>
                    <a:pt x="983" y="1261"/>
                    <a:pt x="1088" y="1070"/>
                    <a:pt x="1002" y="917"/>
                  </a:cubicBezTo>
                  <a:lnTo>
                    <a:pt x="533" y="103"/>
                  </a:lnTo>
                  <a:cubicBezTo>
                    <a:pt x="506" y="30"/>
                    <a:pt x="447" y="1"/>
                    <a:pt x="38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812;p66">
              <a:extLst>
                <a:ext uri="{FF2B5EF4-FFF2-40B4-BE49-F238E27FC236}">
                  <a16:creationId xmlns:a16="http://schemas.microsoft.com/office/drawing/2014/main" id="{B1C86B11-0B3B-E61D-0351-3DE7BEF39F7E}"/>
                </a:ext>
              </a:extLst>
            </p:cNvPr>
            <p:cNvSpPr/>
            <p:nvPr/>
          </p:nvSpPr>
          <p:spPr>
            <a:xfrm>
              <a:off x="5182350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1104" y="1"/>
                  </a:moveTo>
                  <a:cubicBezTo>
                    <a:pt x="1071" y="1"/>
                    <a:pt x="1037" y="12"/>
                    <a:pt x="1006" y="38"/>
                  </a:cubicBezTo>
                  <a:lnTo>
                    <a:pt x="192" y="507"/>
                  </a:lnTo>
                  <a:cubicBezTo>
                    <a:pt x="1" y="631"/>
                    <a:pt x="78" y="937"/>
                    <a:pt x="307" y="947"/>
                  </a:cubicBezTo>
                  <a:cubicBezTo>
                    <a:pt x="355" y="947"/>
                    <a:pt x="393" y="937"/>
                    <a:pt x="432" y="918"/>
                  </a:cubicBezTo>
                  <a:lnTo>
                    <a:pt x="1245" y="449"/>
                  </a:lnTo>
                  <a:cubicBezTo>
                    <a:pt x="1465" y="360"/>
                    <a:pt x="1290" y="1"/>
                    <a:pt x="11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813;p66">
              <a:extLst>
                <a:ext uri="{FF2B5EF4-FFF2-40B4-BE49-F238E27FC236}">
                  <a16:creationId xmlns:a16="http://schemas.microsoft.com/office/drawing/2014/main" id="{A8C06360-FA92-B9EA-AA9A-AD4153F04643}"/>
                </a:ext>
              </a:extLst>
            </p:cNvPr>
            <p:cNvSpPr/>
            <p:nvPr/>
          </p:nvSpPr>
          <p:spPr>
            <a:xfrm>
              <a:off x="4904650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1107" y="0"/>
                  </a:moveTo>
                  <a:cubicBezTo>
                    <a:pt x="1073" y="0"/>
                    <a:pt x="1038" y="12"/>
                    <a:pt x="1006" y="40"/>
                  </a:cubicBezTo>
                  <a:lnTo>
                    <a:pt x="192" y="509"/>
                  </a:lnTo>
                  <a:cubicBezTo>
                    <a:pt x="1" y="634"/>
                    <a:pt x="87" y="930"/>
                    <a:pt x="317" y="950"/>
                  </a:cubicBezTo>
                  <a:cubicBezTo>
                    <a:pt x="355" y="950"/>
                    <a:pt x="393" y="930"/>
                    <a:pt x="431" y="911"/>
                  </a:cubicBezTo>
                  <a:lnTo>
                    <a:pt x="1245" y="442"/>
                  </a:lnTo>
                  <a:cubicBezTo>
                    <a:pt x="1463" y="362"/>
                    <a:pt x="1292" y="0"/>
                    <a:pt x="1107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814;p66">
              <a:extLst>
                <a:ext uri="{FF2B5EF4-FFF2-40B4-BE49-F238E27FC236}">
                  <a16:creationId xmlns:a16="http://schemas.microsoft.com/office/drawing/2014/main" id="{B68FFB9C-CCF4-AEB9-0622-C502FCF49FD2}"/>
                </a:ext>
              </a:extLst>
            </p:cNvPr>
            <p:cNvSpPr/>
            <p:nvPr/>
          </p:nvSpPr>
          <p:spPr>
            <a:xfrm>
              <a:off x="5075839" y="3433037"/>
              <a:ext cx="87209" cy="73948"/>
            </a:xfrm>
            <a:custGeom>
              <a:avLst/>
              <a:gdLst/>
              <a:ahLst/>
              <a:cxnLst/>
              <a:rect l="l" t="t" r="r" b="b"/>
              <a:pathLst>
                <a:path w="3321" h="2816" extrusionOk="0">
                  <a:moveTo>
                    <a:pt x="414" y="0"/>
                  </a:moveTo>
                  <a:cubicBezTo>
                    <a:pt x="103" y="0"/>
                    <a:pt x="0" y="487"/>
                    <a:pt x="353" y="576"/>
                  </a:cubicBezTo>
                  <a:cubicBezTo>
                    <a:pt x="1416" y="853"/>
                    <a:pt x="2286" y="1619"/>
                    <a:pt x="2698" y="2633"/>
                  </a:cubicBezTo>
                  <a:cubicBezTo>
                    <a:pt x="2746" y="2748"/>
                    <a:pt x="2851" y="2815"/>
                    <a:pt x="2966" y="2815"/>
                  </a:cubicBezTo>
                  <a:cubicBezTo>
                    <a:pt x="3177" y="2815"/>
                    <a:pt x="3320" y="2605"/>
                    <a:pt x="3243" y="2413"/>
                  </a:cubicBezTo>
                  <a:cubicBezTo>
                    <a:pt x="2755" y="1226"/>
                    <a:pt x="1741" y="336"/>
                    <a:pt x="497" y="11"/>
                  </a:cubicBezTo>
                  <a:cubicBezTo>
                    <a:pt x="468" y="4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815;p66">
              <a:extLst>
                <a:ext uri="{FF2B5EF4-FFF2-40B4-BE49-F238E27FC236}">
                  <a16:creationId xmlns:a16="http://schemas.microsoft.com/office/drawing/2014/main" id="{1B32A799-7FE1-8932-E7BA-C17F4C2CBA72}"/>
                </a:ext>
              </a:extLst>
            </p:cNvPr>
            <p:cNvSpPr/>
            <p:nvPr/>
          </p:nvSpPr>
          <p:spPr>
            <a:xfrm>
              <a:off x="5025288" y="3585607"/>
              <a:ext cx="74158" cy="111106"/>
            </a:xfrm>
            <a:custGeom>
              <a:avLst/>
              <a:gdLst/>
              <a:ahLst/>
              <a:cxnLst/>
              <a:rect l="l" t="t" r="r" b="b"/>
              <a:pathLst>
                <a:path w="2824" h="4231" extrusionOk="0">
                  <a:moveTo>
                    <a:pt x="938" y="1"/>
                  </a:moveTo>
                  <a:lnTo>
                    <a:pt x="938" y="450"/>
                  </a:lnTo>
                  <a:cubicBezTo>
                    <a:pt x="938" y="536"/>
                    <a:pt x="891" y="613"/>
                    <a:pt x="814" y="661"/>
                  </a:cubicBezTo>
                  <a:lnTo>
                    <a:pt x="259" y="948"/>
                  </a:lnTo>
                  <a:cubicBezTo>
                    <a:pt x="96" y="1034"/>
                    <a:pt x="1" y="1197"/>
                    <a:pt x="1" y="1369"/>
                  </a:cubicBezTo>
                  <a:lnTo>
                    <a:pt x="1" y="2738"/>
                  </a:lnTo>
                  <a:cubicBezTo>
                    <a:pt x="1" y="3245"/>
                    <a:pt x="154" y="3752"/>
                    <a:pt x="441" y="4173"/>
                  </a:cubicBezTo>
                  <a:lnTo>
                    <a:pt x="479" y="4231"/>
                  </a:lnTo>
                  <a:lnTo>
                    <a:pt x="2355" y="4231"/>
                  </a:lnTo>
                  <a:lnTo>
                    <a:pt x="2393" y="4173"/>
                  </a:lnTo>
                  <a:cubicBezTo>
                    <a:pt x="2671" y="3752"/>
                    <a:pt x="2824" y="3245"/>
                    <a:pt x="2824" y="2738"/>
                  </a:cubicBezTo>
                  <a:lnTo>
                    <a:pt x="2824" y="1369"/>
                  </a:lnTo>
                  <a:cubicBezTo>
                    <a:pt x="2824" y="1187"/>
                    <a:pt x="2728" y="1034"/>
                    <a:pt x="2565" y="948"/>
                  </a:cubicBezTo>
                  <a:lnTo>
                    <a:pt x="2010" y="661"/>
                  </a:lnTo>
                  <a:cubicBezTo>
                    <a:pt x="1934" y="613"/>
                    <a:pt x="1886" y="536"/>
                    <a:pt x="1886" y="45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816;p66">
              <a:extLst>
                <a:ext uri="{FF2B5EF4-FFF2-40B4-BE49-F238E27FC236}">
                  <a16:creationId xmlns:a16="http://schemas.microsoft.com/office/drawing/2014/main" id="{723CD556-6D04-B767-9637-65C6E362DC66}"/>
                </a:ext>
              </a:extLst>
            </p:cNvPr>
            <p:cNvSpPr/>
            <p:nvPr/>
          </p:nvSpPr>
          <p:spPr>
            <a:xfrm>
              <a:off x="5025288" y="3606458"/>
              <a:ext cx="74158" cy="90256"/>
            </a:xfrm>
            <a:custGeom>
              <a:avLst/>
              <a:gdLst/>
              <a:ahLst/>
              <a:cxnLst/>
              <a:rect l="l" t="t" r="r" b="b"/>
              <a:pathLst>
                <a:path w="2824" h="3437" extrusionOk="0">
                  <a:moveTo>
                    <a:pt x="556" y="1"/>
                  </a:moveTo>
                  <a:lnTo>
                    <a:pt x="249" y="154"/>
                  </a:lnTo>
                  <a:cubicBezTo>
                    <a:pt x="96" y="240"/>
                    <a:pt x="1" y="403"/>
                    <a:pt x="1" y="575"/>
                  </a:cubicBezTo>
                  <a:lnTo>
                    <a:pt x="1" y="1944"/>
                  </a:lnTo>
                  <a:cubicBezTo>
                    <a:pt x="1" y="2451"/>
                    <a:pt x="154" y="2958"/>
                    <a:pt x="441" y="3379"/>
                  </a:cubicBezTo>
                  <a:lnTo>
                    <a:pt x="469" y="3437"/>
                  </a:lnTo>
                  <a:lnTo>
                    <a:pt x="2355" y="3437"/>
                  </a:lnTo>
                  <a:lnTo>
                    <a:pt x="2384" y="3379"/>
                  </a:lnTo>
                  <a:cubicBezTo>
                    <a:pt x="2671" y="2958"/>
                    <a:pt x="2824" y="2451"/>
                    <a:pt x="2824" y="1944"/>
                  </a:cubicBezTo>
                  <a:lnTo>
                    <a:pt x="2824" y="575"/>
                  </a:lnTo>
                  <a:cubicBezTo>
                    <a:pt x="2824" y="403"/>
                    <a:pt x="2718" y="240"/>
                    <a:pt x="2565" y="154"/>
                  </a:cubicBezTo>
                  <a:lnTo>
                    <a:pt x="2269" y="1"/>
                  </a:lnTo>
                  <a:cubicBezTo>
                    <a:pt x="2039" y="254"/>
                    <a:pt x="1726" y="381"/>
                    <a:pt x="1412" y="381"/>
                  </a:cubicBezTo>
                  <a:cubicBezTo>
                    <a:pt x="1099" y="381"/>
                    <a:pt x="785" y="254"/>
                    <a:pt x="5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17;p66">
              <a:extLst>
                <a:ext uri="{FF2B5EF4-FFF2-40B4-BE49-F238E27FC236}">
                  <a16:creationId xmlns:a16="http://schemas.microsoft.com/office/drawing/2014/main" id="{663DE7B1-0A6E-6507-65E6-67BF6A4ECA8B}"/>
                </a:ext>
              </a:extLst>
            </p:cNvPr>
            <p:cNvSpPr/>
            <p:nvPr/>
          </p:nvSpPr>
          <p:spPr>
            <a:xfrm>
              <a:off x="5048660" y="3585607"/>
              <a:ext cx="27678" cy="18382"/>
            </a:xfrm>
            <a:custGeom>
              <a:avLst/>
              <a:gdLst/>
              <a:ahLst/>
              <a:cxnLst/>
              <a:rect l="l" t="t" r="r" b="b"/>
              <a:pathLst>
                <a:path w="1054" h="700" extrusionOk="0">
                  <a:moveTo>
                    <a:pt x="58" y="1"/>
                  </a:moveTo>
                  <a:lnTo>
                    <a:pt x="58" y="450"/>
                  </a:lnTo>
                  <a:cubicBezTo>
                    <a:pt x="48" y="508"/>
                    <a:pt x="29" y="556"/>
                    <a:pt x="1" y="603"/>
                  </a:cubicBezTo>
                  <a:cubicBezTo>
                    <a:pt x="163" y="670"/>
                    <a:pt x="345" y="699"/>
                    <a:pt x="527" y="699"/>
                  </a:cubicBezTo>
                  <a:cubicBezTo>
                    <a:pt x="699" y="699"/>
                    <a:pt x="881" y="670"/>
                    <a:pt x="1053" y="603"/>
                  </a:cubicBezTo>
                  <a:cubicBezTo>
                    <a:pt x="1015" y="556"/>
                    <a:pt x="996" y="508"/>
                    <a:pt x="996" y="45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818;p66">
              <a:extLst>
                <a:ext uri="{FF2B5EF4-FFF2-40B4-BE49-F238E27FC236}">
                  <a16:creationId xmlns:a16="http://schemas.microsoft.com/office/drawing/2014/main" id="{A60E5CE2-D0F7-632D-8AB8-F1EA2660FF53}"/>
                </a:ext>
              </a:extLst>
            </p:cNvPr>
            <p:cNvSpPr/>
            <p:nvPr/>
          </p:nvSpPr>
          <p:spPr>
            <a:xfrm>
              <a:off x="5037604" y="3536343"/>
              <a:ext cx="49526" cy="55330"/>
            </a:xfrm>
            <a:custGeom>
              <a:avLst/>
              <a:gdLst/>
              <a:ahLst/>
              <a:cxnLst/>
              <a:rect l="l" t="t" r="r" b="b"/>
              <a:pathLst>
                <a:path w="1886" h="2107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85"/>
                    <a:pt x="422" y="2106"/>
                    <a:pt x="948" y="2106"/>
                  </a:cubicBezTo>
                  <a:cubicBezTo>
                    <a:pt x="954" y="2106"/>
                    <a:pt x="959" y="2106"/>
                    <a:pt x="965" y="2106"/>
                  </a:cubicBezTo>
                  <a:cubicBezTo>
                    <a:pt x="1474" y="2106"/>
                    <a:pt x="1886" y="1679"/>
                    <a:pt x="1886" y="1168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8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19;p66">
              <a:extLst>
                <a:ext uri="{FF2B5EF4-FFF2-40B4-BE49-F238E27FC236}">
                  <a16:creationId xmlns:a16="http://schemas.microsoft.com/office/drawing/2014/main" id="{C26FFDAB-CD44-D588-EB4E-E319D1A7661B}"/>
                </a:ext>
              </a:extLst>
            </p:cNvPr>
            <p:cNvSpPr/>
            <p:nvPr/>
          </p:nvSpPr>
          <p:spPr>
            <a:xfrm>
              <a:off x="5037604" y="3536343"/>
              <a:ext cx="33954" cy="55382"/>
            </a:xfrm>
            <a:custGeom>
              <a:avLst/>
              <a:gdLst/>
              <a:ahLst/>
              <a:cxnLst/>
              <a:rect l="l" t="t" r="r" b="b"/>
              <a:pathLst>
                <a:path w="1293" h="210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711"/>
                    <a:pt x="439" y="2109"/>
                    <a:pt x="937" y="2109"/>
                  </a:cubicBezTo>
                  <a:cubicBezTo>
                    <a:pt x="1054" y="2109"/>
                    <a:pt x="1174" y="2087"/>
                    <a:pt x="1292" y="2039"/>
                  </a:cubicBezTo>
                  <a:cubicBezTo>
                    <a:pt x="938" y="1896"/>
                    <a:pt x="699" y="1551"/>
                    <a:pt x="709" y="1168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20;p66">
              <a:extLst>
                <a:ext uri="{FF2B5EF4-FFF2-40B4-BE49-F238E27FC236}">
                  <a16:creationId xmlns:a16="http://schemas.microsoft.com/office/drawing/2014/main" id="{BF09D12F-4EDC-E3C6-DC28-25637DB34864}"/>
                </a:ext>
              </a:extLst>
            </p:cNvPr>
            <p:cNvSpPr/>
            <p:nvPr/>
          </p:nvSpPr>
          <p:spPr>
            <a:xfrm>
              <a:off x="5037604" y="3696451"/>
              <a:ext cx="49526" cy="31171"/>
            </a:xfrm>
            <a:custGeom>
              <a:avLst/>
              <a:gdLst/>
              <a:ahLst/>
              <a:cxnLst/>
              <a:rect l="l" t="t" r="r" b="b"/>
              <a:pathLst>
                <a:path w="1886" h="1187" extrusionOk="0">
                  <a:moveTo>
                    <a:pt x="0" y="0"/>
                  </a:moveTo>
                  <a:lnTo>
                    <a:pt x="0" y="947"/>
                  </a:lnTo>
                  <a:cubicBezTo>
                    <a:pt x="0" y="1072"/>
                    <a:pt x="106" y="1187"/>
                    <a:pt x="240" y="1187"/>
                  </a:cubicBezTo>
                  <a:lnTo>
                    <a:pt x="1647" y="1187"/>
                  </a:lnTo>
                  <a:cubicBezTo>
                    <a:pt x="1781" y="1187"/>
                    <a:pt x="1886" y="1072"/>
                    <a:pt x="1886" y="947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21;p66">
              <a:extLst>
                <a:ext uri="{FF2B5EF4-FFF2-40B4-BE49-F238E27FC236}">
                  <a16:creationId xmlns:a16="http://schemas.microsoft.com/office/drawing/2014/main" id="{A1593BB1-AED9-3669-14BA-7B31F81B33A9}"/>
                </a:ext>
              </a:extLst>
            </p:cNvPr>
            <p:cNvSpPr/>
            <p:nvPr/>
          </p:nvSpPr>
          <p:spPr>
            <a:xfrm>
              <a:off x="5025288" y="3615255"/>
              <a:ext cx="12342" cy="81222"/>
            </a:xfrm>
            <a:custGeom>
              <a:avLst/>
              <a:gdLst/>
              <a:ahLst/>
              <a:cxnLst/>
              <a:rect l="l" t="t" r="r" b="b"/>
              <a:pathLst>
                <a:path w="470" h="3093" extrusionOk="0">
                  <a:moveTo>
                    <a:pt x="77" y="1"/>
                  </a:moveTo>
                  <a:cubicBezTo>
                    <a:pt x="29" y="68"/>
                    <a:pt x="1" y="154"/>
                    <a:pt x="1" y="250"/>
                  </a:cubicBezTo>
                  <a:lnTo>
                    <a:pt x="1" y="1609"/>
                  </a:lnTo>
                  <a:cubicBezTo>
                    <a:pt x="1" y="2125"/>
                    <a:pt x="154" y="2623"/>
                    <a:pt x="441" y="3044"/>
                  </a:cubicBezTo>
                  <a:lnTo>
                    <a:pt x="469" y="3092"/>
                  </a:lnTo>
                  <a:lnTo>
                    <a:pt x="469" y="527"/>
                  </a:lnTo>
                  <a:cubicBezTo>
                    <a:pt x="469" y="384"/>
                    <a:pt x="402" y="240"/>
                    <a:pt x="288" y="15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822;p66">
              <a:extLst>
                <a:ext uri="{FF2B5EF4-FFF2-40B4-BE49-F238E27FC236}">
                  <a16:creationId xmlns:a16="http://schemas.microsoft.com/office/drawing/2014/main" id="{C4DC2AA8-444A-173A-305F-EF9DA6E072D0}"/>
                </a:ext>
              </a:extLst>
            </p:cNvPr>
            <p:cNvSpPr/>
            <p:nvPr/>
          </p:nvSpPr>
          <p:spPr>
            <a:xfrm>
              <a:off x="5086868" y="3615255"/>
              <a:ext cx="12579" cy="81222"/>
            </a:xfrm>
            <a:custGeom>
              <a:avLst/>
              <a:gdLst/>
              <a:ahLst/>
              <a:cxnLst/>
              <a:rect l="l" t="t" r="r" b="b"/>
              <a:pathLst>
                <a:path w="479" h="3093" extrusionOk="0">
                  <a:moveTo>
                    <a:pt x="402" y="1"/>
                  </a:moveTo>
                  <a:lnTo>
                    <a:pt x="192" y="154"/>
                  </a:lnTo>
                  <a:cubicBezTo>
                    <a:pt x="77" y="240"/>
                    <a:pt x="0" y="384"/>
                    <a:pt x="10" y="527"/>
                  </a:cubicBezTo>
                  <a:lnTo>
                    <a:pt x="10" y="3092"/>
                  </a:lnTo>
                  <a:lnTo>
                    <a:pt x="39" y="3044"/>
                  </a:lnTo>
                  <a:cubicBezTo>
                    <a:pt x="326" y="2623"/>
                    <a:pt x="479" y="2125"/>
                    <a:pt x="479" y="1609"/>
                  </a:cubicBezTo>
                  <a:lnTo>
                    <a:pt x="479" y="250"/>
                  </a:lnTo>
                  <a:cubicBezTo>
                    <a:pt x="479" y="154"/>
                    <a:pt x="450" y="68"/>
                    <a:pt x="40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23;p66">
              <a:extLst>
                <a:ext uri="{FF2B5EF4-FFF2-40B4-BE49-F238E27FC236}">
                  <a16:creationId xmlns:a16="http://schemas.microsoft.com/office/drawing/2014/main" id="{A2CE5782-95E5-0FCC-3456-DB48EB2C81B0}"/>
                </a:ext>
              </a:extLst>
            </p:cNvPr>
            <p:cNvSpPr/>
            <p:nvPr/>
          </p:nvSpPr>
          <p:spPr>
            <a:xfrm>
              <a:off x="5059216" y="3708740"/>
              <a:ext cx="6302" cy="18645"/>
            </a:xfrm>
            <a:custGeom>
              <a:avLst/>
              <a:gdLst/>
              <a:ahLst/>
              <a:cxnLst/>
              <a:rect l="l" t="t" r="r" b="b"/>
              <a:pathLst>
                <a:path w="240" h="710" extrusionOk="0">
                  <a:moveTo>
                    <a:pt x="125" y="1"/>
                  </a:moveTo>
                  <a:cubicBezTo>
                    <a:pt x="58" y="1"/>
                    <a:pt x="1" y="58"/>
                    <a:pt x="1" y="125"/>
                  </a:cubicBezTo>
                  <a:lnTo>
                    <a:pt x="1" y="709"/>
                  </a:lnTo>
                  <a:lnTo>
                    <a:pt x="240" y="709"/>
                  </a:lnTo>
                  <a:lnTo>
                    <a:pt x="240" y="116"/>
                  </a:lnTo>
                  <a:cubicBezTo>
                    <a:pt x="240" y="58"/>
                    <a:pt x="18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24;p66">
              <a:extLst>
                <a:ext uri="{FF2B5EF4-FFF2-40B4-BE49-F238E27FC236}">
                  <a16:creationId xmlns:a16="http://schemas.microsoft.com/office/drawing/2014/main" id="{5A4D12B3-E758-4D0C-857E-1BF9B5DBD39C}"/>
                </a:ext>
              </a:extLst>
            </p:cNvPr>
            <p:cNvSpPr/>
            <p:nvPr/>
          </p:nvSpPr>
          <p:spPr>
            <a:xfrm>
              <a:off x="5037604" y="3536343"/>
              <a:ext cx="49526" cy="24658"/>
            </a:xfrm>
            <a:custGeom>
              <a:avLst/>
              <a:gdLst/>
              <a:ahLst/>
              <a:cxnLst/>
              <a:rect l="l" t="t" r="r" b="b"/>
              <a:pathLst>
                <a:path w="1886" h="93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0" y="699"/>
                    <a:pt x="709" y="939"/>
                    <a:pt x="1886" y="939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25;p66">
              <a:extLst>
                <a:ext uri="{FF2B5EF4-FFF2-40B4-BE49-F238E27FC236}">
                  <a16:creationId xmlns:a16="http://schemas.microsoft.com/office/drawing/2014/main" id="{41FA5E60-4FAA-8A85-34CC-8E2D1E6B408F}"/>
                </a:ext>
              </a:extLst>
            </p:cNvPr>
            <p:cNvSpPr/>
            <p:nvPr/>
          </p:nvSpPr>
          <p:spPr>
            <a:xfrm>
              <a:off x="5037604" y="3536343"/>
              <a:ext cx="33954" cy="22400"/>
            </a:xfrm>
            <a:custGeom>
              <a:avLst/>
              <a:gdLst/>
              <a:ahLst/>
              <a:cxnLst/>
              <a:rect l="l" t="t" r="r" b="b"/>
              <a:pathLst>
                <a:path w="1293" h="853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9" y="824"/>
                    <a:pt x="709" y="853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920;p66">
            <a:extLst>
              <a:ext uri="{FF2B5EF4-FFF2-40B4-BE49-F238E27FC236}">
                <a16:creationId xmlns:a16="http://schemas.microsoft.com/office/drawing/2014/main" id="{8801A063-4875-68ED-919B-0EAA25150432}"/>
              </a:ext>
            </a:extLst>
          </p:cNvPr>
          <p:cNvGrpSpPr/>
          <p:nvPr/>
        </p:nvGrpSpPr>
        <p:grpSpPr>
          <a:xfrm>
            <a:off x="3835951" y="2268094"/>
            <a:ext cx="1283959" cy="1204867"/>
            <a:chOff x="5741031" y="3386057"/>
            <a:chExt cx="394609" cy="294585"/>
          </a:xfrm>
        </p:grpSpPr>
        <p:sp>
          <p:nvSpPr>
            <p:cNvPr id="114" name="Google Shape;8921;p66">
              <a:extLst>
                <a:ext uri="{FF2B5EF4-FFF2-40B4-BE49-F238E27FC236}">
                  <a16:creationId xmlns:a16="http://schemas.microsoft.com/office/drawing/2014/main" id="{E59314F1-8A15-91C3-6A1A-7C46FA361A48}"/>
                </a:ext>
              </a:extLst>
            </p:cNvPr>
            <p:cNvSpPr/>
            <p:nvPr/>
          </p:nvSpPr>
          <p:spPr>
            <a:xfrm>
              <a:off x="6054182" y="3473766"/>
              <a:ext cx="50025" cy="43749"/>
            </a:xfrm>
            <a:custGeom>
              <a:avLst/>
              <a:gdLst/>
              <a:ahLst/>
              <a:cxnLst/>
              <a:rect l="l" t="t" r="r" b="b"/>
              <a:pathLst>
                <a:path w="1905" h="1666" extrusionOk="0">
                  <a:moveTo>
                    <a:pt x="957" y="1"/>
                  </a:moveTo>
                  <a:cubicBezTo>
                    <a:pt x="421" y="1"/>
                    <a:pt x="0" y="374"/>
                    <a:pt x="0" y="833"/>
                  </a:cubicBezTo>
                  <a:cubicBezTo>
                    <a:pt x="0" y="1293"/>
                    <a:pt x="421" y="1666"/>
                    <a:pt x="957" y="1666"/>
                  </a:cubicBezTo>
                  <a:cubicBezTo>
                    <a:pt x="1484" y="1666"/>
                    <a:pt x="1905" y="1293"/>
                    <a:pt x="1905" y="833"/>
                  </a:cubicBezTo>
                  <a:cubicBezTo>
                    <a:pt x="1905" y="374"/>
                    <a:pt x="1484" y="1"/>
                    <a:pt x="9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922;p66">
              <a:extLst>
                <a:ext uri="{FF2B5EF4-FFF2-40B4-BE49-F238E27FC236}">
                  <a16:creationId xmlns:a16="http://schemas.microsoft.com/office/drawing/2014/main" id="{4724DD22-2C00-84A2-57D5-C5C976356F6C}"/>
                </a:ext>
              </a:extLst>
            </p:cNvPr>
            <p:cNvSpPr/>
            <p:nvPr/>
          </p:nvSpPr>
          <p:spPr>
            <a:xfrm>
              <a:off x="6054182" y="3473766"/>
              <a:ext cx="34453" cy="44012"/>
            </a:xfrm>
            <a:custGeom>
              <a:avLst/>
              <a:gdLst/>
              <a:ahLst/>
              <a:cxnLst/>
              <a:rect l="l" t="t" r="r" b="b"/>
              <a:pathLst>
                <a:path w="1312" h="1676" extrusionOk="0">
                  <a:moveTo>
                    <a:pt x="957" y="1"/>
                  </a:moveTo>
                  <a:cubicBezTo>
                    <a:pt x="431" y="1"/>
                    <a:pt x="0" y="374"/>
                    <a:pt x="0" y="833"/>
                  </a:cubicBezTo>
                  <a:cubicBezTo>
                    <a:pt x="0" y="1302"/>
                    <a:pt x="421" y="1676"/>
                    <a:pt x="957" y="1676"/>
                  </a:cubicBezTo>
                  <a:cubicBezTo>
                    <a:pt x="1072" y="1676"/>
                    <a:pt x="1197" y="1647"/>
                    <a:pt x="1311" y="1609"/>
                  </a:cubicBezTo>
                  <a:cubicBezTo>
                    <a:pt x="967" y="1503"/>
                    <a:pt x="728" y="1197"/>
                    <a:pt x="718" y="833"/>
                  </a:cubicBezTo>
                  <a:cubicBezTo>
                    <a:pt x="728" y="470"/>
                    <a:pt x="967" y="163"/>
                    <a:pt x="1311" y="58"/>
                  </a:cubicBezTo>
                  <a:cubicBezTo>
                    <a:pt x="1197" y="20"/>
                    <a:pt x="1072" y="1"/>
                    <a:pt x="9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923;p66">
              <a:extLst>
                <a:ext uri="{FF2B5EF4-FFF2-40B4-BE49-F238E27FC236}">
                  <a16:creationId xmlns:a16="http://schemas.microsoft.com/office/drawing/2014/main" id="{A051966A-9E74-4DE8-ACB6-CE49F5A86CE5}"/>
                </a:ext>
              </a:extLst>
            </p:cNvPr>
            <p:cNvSpPr/>
            <p:nvPr/>
          </p:nvSpPr>
          <p:spPr>
            <a:xfrm>
              <a:off x="6022775" y="3580329"/>
              <a:ext cx="112603" cy="100313"/>
            </a:xfrm>
            <a:custGeom>
              <a:avLst/>
              <a:gdLst/>
              <a:ahLst/>
              <a:cxnLst/>
              <a:rect l="l" t="t" r="r" b="b"/>
              <a:pathLst>
                <a:path w="4288" h="3820" extrusionOk="0">
                  <a:moveTo>
                    <a:pt x="1426" y="1"/>
                  </a:moveTo>
                  <a:lnTo>
                    <a:pt x="1426" y="718"/>
                  </a:lnTo>
                  <a:cubicBezTo>
                    <a:pt x="1426" y="891"/>
                    <a:pt x="1330" y="1063"/>
                    <a:pt x="1168" y="1139"/>
                  </a:cubicBezTo>
                  <a:lnTo>
                    <a:pt x="392" y="1532"/>
                  </a:lnTo>
                  <a:cubicBezTo>
                    <a:pt x="153" y="1647"/>
                    <a:pt x="0" y="1895"/>
                    <a:pt x="0" y="2163"/>
                  </a:cubicBezTo>
                  <a:lnTo>
                    <a:pt x="0" y="3580"/>
                  </a:lnTo>
                  <a:cubicBezTo>
                    <a:pt x="0" y="3704"/>
                    <a:pt x="105" y="3819"/>
                    <a:pt x="239" y="3819"/>
                  </a:cubicBezTo>
                  <a:lnTo>
                    <a:pt x="4048" y="3819"/>
                  </a:lnTo>
                  <a:cubicBezTo>
                    <a:pt x="4182" y="3819"/>
                    <a:pt x="4288" y="3704"/>
                    <a:pt x="4288" y="3580"/>
                  </a:cubicBezTo>
                  <a:lnTo>
                    <a:pt x="4288" y="2163"/>
                  </a:lnTo>
                  <a:cubicBezTo>
                    <a:pt x="4288" y="1895"/>
                    <a:pt x="4134" y="1647"/>
                    <a:pt x="3895" y="1532"/>
                  </a:cubicBezTo>
                  <a:lnTo>
                    <a:pt x="3130" y="1139"/>
                  </a:lnTo>
                  <a:cubicBezTo>
                    <a:pt x="2967" y="1063"/>
                    <a:pt x="2862" y="891"/>
                    <a:pt x="2862" y="718"/>
                  </a:cubicBezTo>
                  <a:lnTo>
                    <a:pt x="2862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924;p66">
              <a:extLst>
                <a:ext uri="{FF2B5EF4-FFF2-40B4-BE49-F238E27FC236}">
                  <a16:creationId xmlns:a16="http://schemas.microsoft.com/office/drawing/2014/main" id="{55921F1F-0843-9328-155C-3A7E61F47290}"/>
                </a:ext>
              </a:extLst>
            </p:cNvPr>
            <p:cNvSpPr/>
            <p:nvPr/>
          </p:nvSpPr>
          <p:spPr>
            <a:xfrm>
              <a:off x="6059959" y="3580066"/>
              <a:ext cx="38471" cy="25183"/>
            </a:xfrm>
            <a:custGeom>
              <a:avLst/>
              <a:gdLst/>
              <a:ahLst/>
              <a:cxnLst/>
              <a:rect l="l" t="t" r="r" b="b"/>
              <a:pathLst>
                <a:path w="1465" h="959" extrusionOk="0">
                  <a:moveTo>
                    <a:pt x="10" y="1"/>
                  </a:moveTo>
                  <a:lnTo>
                    <a:pt x="10" y="719"/>
                  </a:lnTo>
                  <a:cubicBezTo>
                    <a:pt x="10" y="747"/>
                    <a:pt x="10" y="776"/>
                    <a:pt x="0" y="814"/>
                  </a:cubicBezTo>
                  <a:cubicBezTo>
                    <a:pt x="230" y="910"/>
                    <a:pt x="479" y="958"/>
                    <a:pt x="737" y="958"/>
                  </a:cubicBezTo>
                  <a:cubicBezTo>
                    <a:pt x="986" y="958"/>
                    <a:pt x="1235" y="910"/>
                    <a:pt x="1465" y="814"/>
                  </a:cubicBezTo>
                  <a:cubicBezTo>
                    <a:pt x="1455" y="776"/>
                    <a:pt x="1446" y="747"/>
                    <a:pt x="1446" y="71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925;p66">
              <a:extLst>
                <a:ext uri="{FF2B5EF4-FFF2-40B4-BE49-F238E27FC236}">
                  <a16:creationId xmlns:a16="http://schemas.microsoft.com/office/drawing/2014/main" id="{346BB9A7-1052-AA9B-AB66-16052DC6D63C}"/>
                </a:ext>
              </a:extLst>
            </p:cNvPr>
            <p:cNvSpPr/>
            <p:nvPr/>
          </p:nvSpPr>
          <p:spPr>
            <a:xfrm>
              <a:off x="6022775" y="3613259"/>
              <a:ext cx="112603" cy="67383"/>
            </a:xfrm>
            <a:custGeom>
              <a:avLst/>
              <a:gdLst/>
              <a:ahLst/>
              <a:cxnLst/>
              <a:rect l="l" t="t" r="r" b="b"/>
              <a:pathLst>
                <a:path w="4288" h="2566" extrusionOk="0">
                  <a:moveTo>
                    <a:pt x="948" y="0"/>
                  </a:moveTo>
                  <a:lnTo>
                    <a:pt x="392" y="278"/>
                  </a:lnTo>
                  <a:cubicBezTo>
                    <a:pt x="153" y="393"/>
                    <a:pt x="0" y="641"/>
                    <a:pt x="0" y="909"/>
                  </a:cubicBezTo>
                  <a:lnTo>
                    <a:pt x="0" y="2326"/>
                  </a:lnTo>
                  <a:cubicBezTo>
                    <a:pt x="0" y="2450"/>
                    <a:pt x="105" y="2565"/>
                    <a:pt x="239" y="2565"/>
                  </a:cubicBezTo>
                  <a:lnTo>
                    <a:pt x="4048" y="2565"/>
                  </a:lnTo>
                  <a:cubicBezTo>
                    <a:pt x="4182" y="2565"/>
                    <a:pt x="4288" y="2450"/>
                    <a:pt x="4288" y="2326"/>
                  </a:cubicBezTo>
                  <a:lnTo>
                    <a:pt x="4288" y="909"/>
                  </a:lnTo>
                  <a:cubicBezTo>
                    <a:pt x="4288" y="641"/>
                    <a:pt x="4134" y="393"/>
                    <a:pt x="3895" y="278"/>
                  </a:cubicBezTo>
                  <a:lnTo>
                    <a:pt x="3350" y="0"/>
                  </a:lnTo>
                  <a:cubicBezTo>
                    <a:pt x="3067" y="436"/>
                    <a:pt x="2608" y="653"/>
                    <a:pt x="2149" y="653"/>
                  </a:cubicBezTo>
                  <a:cubicBezTo>
                    <a:pt x="1689" y="653"/>
                    <a:pt x="1230" y="436"/>
                    <a:pt x="94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926;p66">
              <a:extLst>
                <a:ext uri="{FF2B5EF4-FFF2-40B4-BE49-F238E27FC236}">
                  <a16:creationId xmlns:a16="http://schemas.microsoft.com/office/drawing/2014/main" id="{25D8ECA5-4DB9-FFC1-DA17-10FADDB58CD9}"/>
                </a:ext>
              </a:extLst>
            </p:cNvPr>
            <p:cNvSpPr/>
            <p:nvPr/>
          </p:nvSpPr>
          <p:spPr>
            <a:xfrm>
              <a:off x="6035327" y="3492358"/>
              <a:ext cx="87735" cy="8773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1675" y="1"/>
                  </a:moveTo>
                  <a:cubicBezTo>
                    <a:pt x="747" y="1"/>
                    <a:pt x="1" y="747"/>
                    <a:pt x="1" y="1676"/>
                  </a:cubicBezTo>
                  <a:cubicBezTo>
                    <a:pt x="1" y="2595"/>
                    <a:pt x="747" y="3341"/>
                    <a:pt x="1675" y="3341"/>
                  </a:cubicBezTo>
                  <a:cubicBezTo>
                    <a:pt x="2594" y="3341"/>
                    <a:pt x="3341" y="2595"/>
                    <a:pt x="3341" y="1676"/>
                  </a:cubicBezTo>
                  <a:cubicBezTo>
                    <a:pt x="3341" y="747"/>
                    <a:pt x="2594" y="1"/>
                    <a:pt x="16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927;p66">
              <a:extLst>
                <a:ext uri="{FF2B5EF4-FFF2-40B4-BE49-F238E27FC236}">
                  <a16:creationId xmlns:a16="http://schemas.microsoft.com/office/drawing/2014/main" id="{00A60F5F-1914-616F-4E03-E13FF0B97691}"/>
                </a:ext>
              </a:extLst>
            </p:cNvPr>
            <p:cNvSpPr/>
            <p:nvPr/>
          </p:nvSpPr>
          <p:spPr>
            <a:xfrm>
              <a:off x="6051424" y="3492358"/>
              <a:ext cx="73397" cy="78964"/>
            </a:xfrm>
            <a:custGeom>
              <a:avLst/>
              <a:gdLst/>
              <a:ahLst/>
              <a:cxnLst/>
              <a:rect l="l" t="t" r="r" b="b"/>
              <a:pathLst>
                <a:path w="2795" h="3007" extrusionOk="0">
                  <a:moveTo>
                    <a:pt x="1072" y="1"/>
                  </a:moveTo>
                  <a:cubicBezTo>
                    <a:pt x="268" y="1"/>
                    <a:pt x="0" y="1102"/>
                    <a:pt x="718" y="1456"/>
                  </a:cubicBezTo>
                  <a:cubicBezTo>
                    <a:pt x="737" y="1465"/>
                    <a:pt x="766" y="1475"/>
                    <a:pt x="785" y="1484"/>
                  </a:cubicBezTo>
                  <a:lnTo>
                    <a:pt x="1617" y="2987"/>
                  </a:lnTo>
                  <a:cubicBezTo>
                    <a:pt x="1617" y="2987"/>
                    <a:pt x="1838" y="3006"/>
                    <a:pt x="2058" y="3006"/>
                  </a:cubicBezTo>
                  <a:cubicBezTo>
                    <a:pt x="2546" y="2642"/>
                    <a:pt x="2795" y="2039"/>
                    <a:pt x="2708" y="1446"/>
                  </a:cubicBezTo>
                  <a:cubicBezTo>
                    <a:pt x="2613" y="757"/>
                    <a:pt x="2106" y="202"/>
                    <a:pt x="1426" y="49"/>
                  </a:cubicBezTo>
                  <a:cubicBezTo>
                    <a:pt x="1311" y="20"/>
                    <a:pt x="118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928;p66">
              <a:extLst>
                <a:ext uri="{FF2B5EF4-FFF2-40B4-BE49-F238E27FC236}">
                  <a16:creationId xmlns:a16="http://schemas.microsoft.com/office/drawing/2014/main" id="{D843C4D9-9280-D9F5-8AB3-1C1AAFBB0E3D}"/>
                </a:ext>
              </a:extLst>
            </p:cNvPr>
            <p:cNvSpPr/>
            <p:nvPr/>
          </p:nvSpPr>
          <p:spPr>
            <a:xfrm>
              <a:off x="6041603" y="3531118"/>
              <a:ext cx="75182" cy="61553"/>
            </a:xfrm>
            <a:custGeom>
              <a:avLst/>
              <a:gdLst/>
              <a:ahLst/>
              <a:cxnLst/>
              <a:rect l="l" t="t" r="r" b="b"/>
              <a:pathLst>
                <a:path w="2863" h="2344" extrusionOk="0">
                  <a:moveTo>
                    <a:pt x="1103" y="1"/>
                  </a:moveTo>
                  <a:cubicBezTo>
                    <a:pt x="1015" y="1"/>
                    <a:pt x="930" y="54"/>
                    <a:pt x="891" y="133"/>
                  </a:cubicBezTo>
                  <a:cubicBezTo>
                    <a:pt x="814" y="305"/>
                    <a:pt x="699" y="449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106" y="1808"/>
                    <a:pt x="719" y="2344"/>
                    <a:pt x="1436" y="2344"/>
                  </a:cubicBezTo>
                  <a:cubicBezTo>
                    <a:pt x="2173" y="2344"/>
                    <a:pt x="2795" y="1769"/>
                    <a:pt x="2862" y="1023"/>
                  </a:cubicBezTo>
                  <a:cubicBezTo>
                    <a:pt x="2862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40" y="3"/>
                    <a:pt x="1122" y="1"/>
                    <a:pt x="1103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929;p66">
              <a:extLst>
                <a:ext uri="{FF2B5EF4-FFF2-40B4-BE49-F238E27FC236}">
                  <a16:creationId xmlns:a16="http://schemas.microsoft.com/office/drawing/2014/main" id="{8CF35B67-DA12-878F-EE26-D2B899DEB3CB}"/>
                </a:ext>
              </a:extLst>
            </p:cNvPr>
            <p:cNvSpPr/>
            <p:nvPr/>
          </p:nvSpPr>
          <p:spPr>
            <a:xfrm>
              <a:off x="6041603" y="3531118"/>
              <a:ext cx="74920" cy="61054"/>
            </a:xfrm>
            <a:custGeom>
              <a:avLst/>
              <a:gdLst/>
              <a:ahLst/>
              <a:cxnLst/>
              <a:rect l="l" t="t" r="r" b="b"/>
              <a:pathLst>
                <a:path w="2853" h="2325" extrusionOk="0">
                  <a:moveTo>
                    <a:pt x="1100" y="1"/>
                  </a:moveTo>
                  <a:cubicBezTo>
                    <a:pt x="1009" y="1"/>
                    <a:pt x="930" y="54"/>
                    <a:pt x="891" y="133"/>
                  </a:cubicBezTo>
                  <a:cubicBezTo>
                    <a:pt x="833" y="248"/>
                    <a:pt x="757" y="362"/>
                    <a:pt x="671" y="458"/>
                  </a:cubicBezTo>
                  <a:cubicBezTo>
                    <a:pt x="632" y="496"/>
                    <a:pt x="604" y="535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97" y="1731"/>
                    <a:pt x="585" y="2229"/>
                    <a:pt x="1207" y="2324"/>
                  </a:cubicBezTo>
                  <a:cubicBezTo>
                    <a:pt x="881" y="2123"/>
                    <a:pt x="690" y="1769"/>
                    <a:pt x="709" y="1386"/>
                  </a:cubicBezTo>
                  <a:lnTo>
                    <a:pt x="709" y="1052"/>
                  </a:lnTo>
                  <a:cubicBezTo>
                    <a:pt x="766" y="1013"/>
                    <a:pt x="824" y="965"/>
                    <a:pt x="872" y="918"/>
                  </a:cubicBezTo>
                  <a:cubicBezTo>
                    <a:pt x="1006" y="803"/>
                    <a:pt x="1121" y="669"/>
                    <a:pt x="1216" y="516"/>
                  </a:cubicBezTo>
                  <a:cubicBezTo>
                    <a:pt x="1666" y="659"/>
                    <a:pt x="2097" y="889"/>
                    <a:pt x="2460" y="1195"/>
                  </a:cubicBezTo>
                  <a:cubicBezTo>
                    <a:pt x="2508" y="1233"/>
                    <a:pt x="2614" y="1339"/>
                    <a:pt x="2747" y="1463"/>
                  </a:cubicBezTo>
                  <a:cubicBezTo>
                    <a:pt x="2805" y="1319"/>
                    <a:pt x="2843" y="1176"/>
                    <a:pt x="2853" y="1023"/>
                  </a:cubicBezTo>
                  <a:cubicBezTo>
                    <a:pt x="2853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39" y="3"/>
                    <a:pt x="1119" y="1"/>
                    <a:pt x="1100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930;p66">
              <a:extLst>
                <a:ext uri="{FF2B5EF4-FFF2-40B4-BE49-F238E27FC236}">
                  <a16:creationId xmlns:a16="http://schemas.microsoft.com/office/drawing/2014/main" id="{5A11081A-8253-E19E-A954-D79975CB9A28}"/>
                </a:ext>
              </a:extLst>
            </p:cNvPr>
            <p:cNvSpPr/>
            <p:nvPr/>
          </p:nvSpPr>
          <p:spPr>
            <a:xfrm>
              <a:off x="6110483" y="3625811"/>
              <a:ext cx="25157" cy="54568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931;p66">
              <a:extLst>
                <a:ext uri="{FF2B5EF4-FFF2-40B4-BE49-F238E27FC236}">
                  <a16:creationId xmlns:a16="http://schemas.microsoft.com/office/drawing/2014/main" id="{6CFB49CA-C6C2-C347-C44F-0F13C7758495}"/>
                </a:ext>
              </a:extLst>
            </p:cNvPr>
            <p:cNvSpPr/>
            <p:nvPr/>
          </p:nvSpPr>
          <p:spPr>
            <a:xfrm>
              <a:off x="5759886" y="3498660"/>
              <a:ext cx="31197" cy="68880"/>
            </a:xfrm>
            <a:custGeom>
              <a:avLst/>
              <a:gdLst/>
              <a:ahLst/>
              <a:cxnLst/>
              <a:rect l="l" t="t" r="r" b="b"/>
              <a:pathLst>
                <a:path w="1188" h="2623" extrusionOk="0">
                  <a:moveTo>
                    <a:pt x="709" y="0"/>
                  </a:moveTo>
                  <a:cubicBezTo>
                    <a:pt x="316" y="0"/>
                    <a:pt x="1" y="326"/>
                    <a:pt x="1" y="718"/>
                  </a:cubicBezTo>
                  <a:lnTo>
                    <a:pt x="1" y="890"/>
                  </a:lnTo>
                  <a:cubicBezTo>
                    <a:pt x="1" y="1091"/>
                    <a:pt x="29" y="1292"/>
                    <a:pt x="96" y="1484"/>
                  </a:cubicBezTo>
                  <a:lnTo>
                    <a:pt x="469" y="2622"/>
                  </a:lnTo>
                  <a:lnTo>
                    <a:pt x="1187" y="262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932;p66">
              <a:extLst>
                <a:ext uri="{FF2B5EF4-FFF2-40B4-BE49-F238E27FC236}">
                  <a16:creationId xmlns:a16="http://schemas.microsoft.com/office/drawing/2014/main" id="{26D41FF6-7F3D-ACE8-BC63-66DDC5F1705A}"/>
                </a:ext>
              </a:extLst>
            </p:cNvPr>
            <p:cNvSpPr/>
            <p:nvPr/>
          </p:nvSpPr>
          <p:spPr>
            <a:xfrm>
              <a:off x="5772202" y="3492121"/>
              <a:ext cx="75419" cy="75681"/>
            </a:xfrm>
            <a:custGeom>
              <a:avLst/>
              <a:gdLst/>
              <a:ahLst/>
              <a:cxnLst/>
              <a:rect l="l" t="t" r="r" b="b"/>
              <a:pathLst>
                <a:path w="2872" h="2882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986"/>
                    <a:pt x="221" y="1197"/>
                    <a:pt x="479" y="1197"/>
                  </a:cubicBezTo>
                  <a:lnTo>
                    <a:pt x="2393" y="2881"/>
                  </a:lnTo>
                  <a:lnTo>
                    <a:pt x="2795" y="1465"/>
                  </a:lnTo>
                  <a:cubicBezTo>
                    <a:pt x="2843" y="1292"/>
                    <a:pt x="2872" y="1120"/>
                    <a:pt x="2872" y="938"/>
                  </a:cubicBezTo>
                  <a:lnTo>
                    <a:pt x="2872" y="479"/>
                  </a:lnTo>
                  <a:cubicBezTo>
                    <a:pt x="2872" y="221"/>
                    <a:pt x="2661" y="0"/>
                    <a:pt x="23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933;p66">
              <a:extLst>
                <a:ext uri="{FF2B5EF4-FFF2-40B4-BE49-F238E27FC236}">
                  <a16:creationId xmlns:a16="http://schemas.microsoft.com/office/drawing/2014/main" id="{D2CC2687-73C9-FABF-07A1-BEC5F5457A48}"/>
                </a:ext>
              </a:extLst>
            </p:cNvPr>
            <p:cNvSpPr/>
            <p:nvPr/>
          </p:nvSpPr>
          <p:spPr>
            <a:xfrm>
              <a:off x="5784754" y="3586369"/>
              <a:ext cx="37736" cy="27652"/>
            </a:xfrm>
            <a:custGeom>
              <a:avLst/>
              <a:gdLst/>
              <a:ahLst/>
              <a:cxnLst/>
              <a:rect l="l" t="t" r="r" b="b"/>
              <a:pathLst>
                <a:path w="1437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437" y="105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934;p66">
              <a:extLst>
                <a:ext uri="{FF2B5EF4-FFF2-40B4-BE49-F238E27FC236}">
                  <a16:creationId xmlns:a16="http://schemas.microsoft.com/office/drawing/2014/main" id="{FC60EBE4-7D3A-5818-C4B1-D4EE8CA31BD8}"/>
                </a:ext>
              </a:extLst>
            </p:cNvPr>
            <p:cNvSpPr/>
            <p:nvPr/>
          </p:nvSpPr>
          <p:spPr>
            <a:xfrm>
              <a:off x="5785017" y="3586369"/>
              <a:ext cx="37736" cy="15362"/>
            </a:xfrm>
            <a:custGeom>
              <a:avLst/>
              <a:gdLst/>
              <a:ahLst/>
              <a:cxnLst/>
              <a:rect l="l" t="t" r="r" b="b"/>
              <a:pathLst>
                <a:path w="1437" h="585" extrusionOk="0">
                  <a:moveTo>
                    <a:pt x="1" y="0"/>
                  </a:moveTo>
                  <a:lnTo>
                    <a:pt x="1" y="440"/>
                  </a:lnTo>
                  <a:cubicBezTo>
                    <a:pt x="230" y="536"/>
                    <a:pt x="472" y="584"/>
                    <a:pt x="715" y="584"/>
                  </a:cubicBezTo>
                  <a:cubicBezTo>
                    <a:pt x="958" y="584"/>
                    <a:pt x="1202" y="536"/>
                    <a:pt x="1436" y="440"/>
                  </a:cubicBezTo>
                  <a:lnTo>
                    <a:pt x="1436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935;p66">
              <a:extLst>
                <a:ext uri="{FF2B5EF4-FFF2-40B4-BE49-F238E27FC236}">
                  <a16:creationId xmlns:a16="http://schemas.microsoft.com/office/drawing/2014/main" id="{E310B73D-2FC3-A5D1-305D-CC9093757126}"/>
                </a:ext>
              </a:extLst>
            </p:cNvPr>
            <p:cNvSpPr/>
            <p:nvPr/>
          </p:nvSpPr>
          <p:spPr>
            <a:xfrm>
              <a:off x="5741031" y="3601704"/>
              <a:ext cx="125444" cy="78675"/>
            </a:xfrm>
            <a:custGeom>
              <a:avLst/>
              <a:gdLst/>
              <a:ahLst/>
              <a:cxnLst/>
              <a:rect l="l" t="t" r="r" b="b"/>
              <a:pathLst>
                <a:path w="4777" h="2996" extrusionOk="0">
                  <a:moveTo>
                    <a:pt x="1676" y="0"/>
                  </a:moveTo>
                  <a:lnTo>
                    <a:pt x="518" y="325"/>
                  </a:lnTo>
                  <a:cubicBezTo>
                    <a:pt x="211" y="412"/>
                    <a:pt x="1" y="689"/>
                    <a:pt x="1" y="1014"/>
                  </a:cubicBezTo>
                  <a:lnTo>
                    <a:pt x="1" y="2756"/>
                  </a:lnTo>
                  <a:cubicBezTo>
                    <a:pt x="1" y="2890"/>
                    <a:pt x="106" y="2996"/>
                    <a:pt x="240" y="2996"/>
                  </a:cubicBezTo>
                  <a:lnTo>
                    <a:pt x="4537" y="2996"/>
                  </a:lnTo>
                  <a:cubicBezTo>
                    <a:pt x="4661" y="2996"/>
                    <a:pt x="4776" y="2890"/>
                    <a:pt x="4776" y="2756"/>
                  </a:cubicBezTo>
                  <a:lnTo>
                    <a:pt x="4776" y="1014"/>
                  </a:lnTo>
                  <a:cubicBezTo>
                    <a:pt x="4767" y="689"/>
                    <a:pt x="4556" y="412"/>
                    <a:pt x="4250" y="325"/>
                  </a:cubicBezTo>
                  <a:lnTo>
                    <a:pt x="3111" y="0"/>
                  </a:lnTo>
                  <a:lnTo>
                    <a:pt x="2393" y="479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936;p66">
              <a:extLst>
                <a:ext uri="{FF2B5EF4-FFF2-40B4-BE49-F238E27FC236}">
                  <a16:creationId xmlns:a16="http://schemas.microsoft.com/office/drawing/2014/main" id="{A4C52882-8127-5B99-1217-23289A73D369}"/>
                </a:ext>
              </a:extLst>
            </p:cNvPr>
            <p:cNvSpPr/>
            <p:nvPr/>
          </p:nvSpPr>
          <p:spPr>
            <a:xfrm>
              <a:off x="5797332" y="3614257"/>
              <a:ext cx="12579" cy="66123"/>
            </a:xfrm>
            <a:custGeom>
              <a:avLst/>
              <a:gdLst/>
              <a:ahLst/>
              <a:cxnLst/>
              <a:rect l="l" t="t" r="r" b="b"/>
              <a:pathLst>
                <a:path w="479" h="2518" extrusionOk="0">
                  <a:moveTo>
                    <a:pt x="125" y="1"/>
                  </a:moveTo>
                  <a:lnTo>
                    <a:pt x="0" y="2518"/>
                  </a:lnTo>
                  <a:lnTo>
                    <a:pt x="479" y="2518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937;p66">
              <a:extLst>
                <a:ext uri="{FF2B5EF4-FFF2-40B4-BE49-F238E27FC236}">
                  <a16:creationId xmlns:a16="http://schemas.microsoft.com/office/drawing/2014/main" id="{36A6C7B0-B184-C3C3-32EE-35448B9AC0EB}"/>
                </a:ext>
              </a:extLst>
            </p:cNvPr>
            <p:cNvSpPr/>
            <p:nvPr/>
          </p:nvSpPr>
          <p:spPr>
            <a:xfrm>
              <a:off x="5766162" y="3523791"/>
              <a:ext cx="75182" cy="68880"/>
            </a:xfrm>
            <a:custGeom>
              <a:avLst/>
              <a:gdLst/>
              <a:ahLst/>
              <a:cxnLst/>
              <a:rect l="l" t="t" r="r" b="b"/>
              <a:pathLst>
                <a:path w="2863" h="2623" extrusionOk="0">
                  <a:moveTo>
                    <a:pt x="910" y="0"/>
                  </a:moveTo>
                  <a:cubicBezTo>
                    <a:pt x="786" y="0"/>
                    <a:pt x="661" y="48"/>
                    <a:pt x="565" y="134"/>
                  </a:cubicBezTo>
                  <a:lnTo>
                    <a:pt x="135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981"/>
                    <a:pt x="642" y="2623"/>
                    <a:pt x="1436" y="2623"/>
                  </a:cubicBezTo>
                  <a:cubicBezTo>
                    <a:pt x="2221" y="2623"/>
                    <a:pt x="2862" y="1981"/>
                    <a:pt x="2862" y="1187"/>
                  </a:cubicBezTo>
                  <a:lnTo>
                    <a:pt x="2862" y="881"/>
                  </a:lnTo>
                  <a:cubicBezTo>
                    <a:pt x="2862" y="756"/>
                    <a:pt x="2805" y="632"/>
                    <a:pt x="2719" y="546"/>
                  </a:cubicBezTo>
                  <a:cubicBezTo>
                    <a:pt x="2345" y="182"/>
                    <a:pt x="1676" y="19"/>
                    <a:pt x="91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938;p66">
              <a:extLst>
                <a:ext uri="{FF2B5EF4-FFF2-40B4-BE49-F238E27FC236}">
                  <a16:creationId xmlns:a16="http://schemas.microsoft.com/office/drawing/2014/main" id="{156E4015-BF93-099D-E2C4-DD803B695E37}"/>
                </a:ext>
              </a:extLst>
            </p:cNvPr>
            <p:cNvSpPr/>
            <p:nvPr/>
          </p:nvSpPr>
          <p:spPr>
            <a:xfrm>
              <a:off x="5766162" y="3523791"/>
              <a:ext cx="74920" cy="67383"/>
            </a:xfrm>
            <a:custGeom>
              <a:avLst/>
              <a:gdLst/>
              <a:ahLst/>
              <a:cxnLst/>
              <a:rect l="l" t="t" r="r" b="b"/>
              <a:pathLst>
                <a:path w="2853" h="2566" extrusionOk="0">
                  <a:moveTo>
                    <a:pt x="920" y="0"/>
                  </a:moveTo>
                  <a:cubicBezTo>
                    <a:pt x="786" y="0"/>
                    <a:pt x="661" y="48"/>
                    <a:pt x="575" y="144"/>
                  </a:cubicBezTo>
                  <a:lnTo>
                    <a:pt x="144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828"/>
                    <a:pt x="422" y="2383"/>
                    <a:pt x="1034" y="2565"/>
                  </a:cubicBezTo>
                  <a:cubicBezTo>
                    <a:pt x="824" y="2307"/>
                    <a:pt x="719" y="1991"/>
                    <a:pt x="719" y="1665"/>
                  </a:cubicBezTo>
                  <a:lnTo>
                    <a:pt x="719" y="976"/>
                  </a:lnTo>
                  <a:cubicBezTo>
                    <a:pt x="709" y="710"/>
                    <a:pt x="929" y="497"/>
                    <a:pt x="1184" y="497"/>
                  </a:cubicBezTo>
                  <a:cubicBezTo>
                    <a:pt x="1194" y="497"/>
                    <a:pt x="1205" y="497"/>
                    <a:pt x="1216" y="498"/>
                  </a:cubicBezTo>
                  <a:cubicBezTo>
                    <a:pt x="1695" y="527"/>
                    <a:pt x="2412" y="603"/>
                    <a:pt x="2853" y="814"/>
                  </a:cubicBezTo>
                  <a:cubicBezTo>
                    <a:pt x="2843" y="718"/>
                    <a:pt x="2795" y="622"/>
                    <a:pt x="2728" y="546"/>
                  </a:cubicBezTo>
                  <a:cubicBezTo>
                    <a:pt x="2355" y="192"/>
                    <a:pt x="1685" y="29"/>
                    <a:pt x="920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939;p66">
              <a:extLst>
                <a:ext uri="{FF2B5EF4-FFF2-40B4-BE49-F238E27FC236}">
                  <a16:creationId xmlns:a16="http://schemas.microsoft.com/office/drawing/2014/main" id="{4E500104-AB25-40AA-F892-DE26EF7A7E53}"/>
                </a:ext>
              </a:extLst>
            </p:cNvPr>
            <p:cNvSpPr/>
            <p:nvPr/>
          </p:nvSpPr>
          <p:spPr>
            <a:xfrm>
              <a:off x="5797595" y="3614257"/>
              <a:ext cx="12579" cy="12605"/>
            </a:xfrm>
            <a:custGeom>
              <a:avLst/>
              <a:gdLst/>
              <a:ahLst/>
              <a:cxnLst/>
              <a:rect l="l" t="t" r="r" b="b"/>
              <a:pathLst>
                <a:path w="479" h="480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422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2"/>
                    <a:pt x="479" y="355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940;p66">
              <a:extLst>
                <a:ext uri="{FF2B5EF4-FFF2-40B4-BE49-F238E27FC236}">
                  <a16:creationId xmlns:a16="http://schemas.microsoft.com/office/drawing/2014/main" id="{C8AE9627-2CEE-6E67-F2AA-018BE4E5B5B8}"/>
                </a:ext>
              </a:extLst>
            </p:cNvPr>
            <p:cNvSpPr/>
            <p:nvPr/>
          </p:nvSpPr>
          <p:spPr>
            <a:xfrm>
              <a:off x="5778241" y="3596715"/>
              <a:ext cx="25656" cy="26286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216" y="1"/>
                  </a:moveTo>
                  <a:cubicBezTo>
                    <a:pt x="187" y="1"/>
                    <a:pt x="160" y="15"/>
                    <a:pt x="144" y="46"/>
                  </a:cubicBezTo>
                  <a:lnTo>
                    <a:pt x="0" y="267"/>
                  </a:lnTo>
                  <a:lnTo>
                    <a:pt x="354" y="927"/>
                  </a:lnTo>
                  <a:cubicBezTo>
                    <a:pt x="378" y="975"/>
                    <a:pt x="430" y="1001"/>
                    <a:pt x="481" y="1001"/>
                  </a:cubicBezTo>
                  <a:cubicBezTo>
                    <a:pt x="511" y="1001"/>
                    <a:pt x="540" y="992"/>
                    <a:pt x="565" y="975"/>
                  </a:cubicBezTo>
                  <a:lnTo>
                    <a:pt x="976" y="669"/>
                  </a:lnTo>
                  <a:lnTo>
                    <a:pt x="287" y="27"/>
                  </a:lnTo>
                  <a:cubicBezTo>
                    <a:pt x="266" y="10"/>
                    <a:pt x="240" y="1"/>
                    <a:pt x="216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941;p66">
              <a:extLst>
                <a:ext uri="{FF2B5EF4-FFF2-40B4-BE49-F238E27FC236}">
                  <a16:creationId xmlns:a16="http://schemas.microsoft.com/office/drawing/2014/main" id="{D27EDB70-448C-8AE2-2621-B68F4769599F}"/>
                </a:ext>
              </a:extLst>
            </p:cNvPr>
            <p:cNvSpPr/>
            <p:nvPr/>
          </p:nvSpPr>
          <p:spPr>
            <a:xfrm>
              <a:off x="5803871" y="3596715"/>
              <a:ext cx="25656" cy="26286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751" y="1"/>
                  </a:moveTo>
                  <a:cubicBezTo>
                    <a:pt x="727" y="1"/>
                    <a:pt x="701" y="10"/>
                    <a:pt x="680" y="27"/>
                  </a:cubicBezTo>
                  <a:lnTo>
                    <a:pt x="0" y="669"/>
                  </a:lnTo>
                  <a:lnTo>
                    <a:pt x="402" y="975"/>
                  </a:lnTo>
                  <a:cubicBezTo>
                    <a:pt x="427" y="992"/>
                    <a:pt x="457" y="1001"/>
                    <a:pt x="486" y="1001"/>
                  </a:cubicBezTo>
                  <a:cubicBezTo>
                    <a:pt x="537" y="1001"/>
                    <a:pt x="589" y="975"/>
                    <a:pt x="613" y="927"/>
                  </a:cubicBezTo>
                  <a:lnTo>
                    <a:pt x="976" y="267"/>
                  </a:lnTo>
                  <a:lnTo>
                    <a:pt x="823" y="46"/>
                  </a:lnTo>
                  <a:cubicBezTo>
                    <a:pt x="808" y="15"/>
                    <a:pt x="780" y="1"/>
                    <a:pt x="751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942;p66">
              <a:extLst>
                <a:ext uri="{FF2B5EF4-FFF2-40B4-BE49-F238E27FC236}">
                  <a16:creationId xmlns:a16="http://schemas.microsoft.com/office/drawing/2014/main" id="{8AE52385-CB33-42CC-9973-CBB3CECE8CBA}"/>
                </a:ext>
              </a:extLst>
            </p:cNvPr>
            <p:cNvSpPr/>
            <p:nvPr/>
          </p:nvSpPr>
          <p:spPr>
            <a:xfrm>
              <a:off x="5847857" y="3386057"/>
              <a:ext cx="187234" cy="219192"/>
            </a:xfrm>
            <a:custGeom>
              <a:avLst/>
              <a:gdLst/>
              <a:ahLst/>
              <a:cxnLst/>
              <a:rect l="l" t="t" r="r" b="b"/>
              <a:pathLst>
                <a:path w="7130" h="8347" extrusionOk="0">
                  <a:moveTo>
                    <a:pt x="3560" y="1"/>
                  </a:moveTo>
                  <a:cubicBezTo>
                    <a:pt x="1847" y="1"/>
                    <a:pt x="603" y="1178"/>
                    <a:pt x="459" y="3102"/>
                  </a:cubicBezTo>
                  <a:cubicBezTo>
                    <a:pt x="287" y="5456"/>
                    <a:pt x="86" y="6776"/>
                    <a:pt x="19" y="7226"/>
                  </a:cubicBezTo>
                  <a:cubicBezTo>
                    <a:pt x="0" y="7322"/>
                    <a:pt x="48" y="7427"/>
                    <a:pt x="144" y="7475"/>
                  </a:cubicBezTo>
                  <a:cubicBezTo>
                    <a:pt x="603" y="7705"/>
                    <a:pt x="2000" y="8346"/>
                    <a:pt x="3560" y="8346"/>
                  </a:cubicBezTo>
                  <a:cubicBezTo>
                    <a:pt x="5120" y="8346"/>
                    <a:pt x="6527" y="7705"/>
                    <a:pt x="6986" y="7475"/>
                  </a:cubicBezTo>
                  <a:cubicBezTo>
                    <a:pt x="7073" y="7427"/>
                    <a:pt x="7130" y="7322"/>
                    <a:pt x="7111" y="7226"/>
                  </a:cubicBezTo>
                  <a:cubicBezTo>
                    <a:pt x="7034" y="6776"/>
                    <a:pt x="6833" y="5456"/>
                    <a:pt x="6661" y="3102"/>
                  </a:cubicBezTo>
                  <a:cubicBezTo>
                    <a:pt x="6517" y="1187"/>
                    <a:pt x="5273" y="1"/>
                    <a:pt x="3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943;p66">
              <a:extLst>
                <a:ext uri="{FF2B5EF4-FFF2-40B4-BE49-F238E27FC236}">
                  <a16:creationId xmlns:a16="http://schemas.microsoft.com/office/drawing/2014/main" id="{4491E1E4-B3F8-E5F3-C8B9-A03CF9586879}"/>
                </a:ext>
              </a:extLst>
            </p:cNvPr>
            <p:cNvSpPr/>
            <p:nvPr/>
          </p:nvSpPr>
          <p:spPr>
            <a:xfrm>
              <a:off x="5891816" y="3386057"/>
              <a:ext cx="143275" cy="219192"/>
            </a:xfrm>
            <a:custGeom>
              <a:avLst/>
              <a:gdLst/>
              <a:ahLst/>
              <a:cxnLst/>
              <a:rect l="l" t="t" r="r" b="b"/>
              <a:pathLst>
                <a:path w="5456" h="8347" extrusionOk="0">
                  <a:moveTo>
                    <a:pt x="1886" y="1"/>
                  </a:moveTo>
                  <a:cubicBezTo>
                    <a:pt x="1771" y="1"/>
                    <a:pt x="1657" y="1"/>
                    <a:pt x="1542" y="20"/>
                  </a:cubicBezTo>
                  <a:cubicBezTo>
                    <a:pt x="202" y="154"/>
                    <a:pt x="1" y="2030"/>
                    <a:pt x="1283" y="2422"/>
                  </a:cubicBezTo>
                  <a:lnTo>
                    <a:pt x="1312" y="2432"/>
                  </a:lnTo>
                  <a:lnTo>
                    <a:pt x="1791" y="8346"/>
                  </a:lnTo>
                  <a:cubicBezTo>
                    <a:pt x="1824" y="8347"/>
                    <a:pt x="1858" y="8347"/>
                    <a:pt x="1892" y="8347"/>
                  </a:cubicBezTo>
                  <a:cubicBezTo>
                    <a:pt x="3450" y="8347"/>
                    <a:pt x="4853" y="7709"/>
                    <a:pt x="5312" y="7475"/>
                  </a:cubicBezTo>
                  <a:cubicBezTo>
                    <a:pt x="5399" y="7427"/>
                    <a:pt x="5456" y="7322"/>
                    <a:pt x="5437" y="7226"/>
                  </a:cubicBezTo>
                  <a:cubicBezTo>
                    <a:pt x="5360" y="6776"/>
                    <a:pt x="5169" y="5456"/>
                    <a:pt x="4987" y="3102"/>
                  </a:cubicBezTo>
                  <a:cubicBezTo>
                    <a:pt x="4853" y="1187"/>
                    <a:pt x="3599" y="1"/>
                    <a:pt x="18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944;p66">
              <a:extLst>
                <a:ext uri="{FF2B5EF4-FFF2-40B4-BE49-F238E27FC236}">
                  <a16:creationId xmlns:a16="http://schemas.microsoft.com/office/drawing/2014/main" id="{7BB7F396-2D2C-C5FB-8BD6-5367E12AAF2D}"/>
                </a:ext>
              </a:extLst>
            </p:cNvPr>
            <p:cNvSpPr/>
            <p:nvPr/>
          </p:nvSpPr>
          <p:spPr>
            <a:xfrm>
              <a:off x="5835042" y="3555198"/>
              <a:ext cx="212890" cy="125181"/>
            </a:xfrm>
            <a:custGeom>
              <a:avLst/>
              <a:gdLst/>
              <a:ahLst/>
              <a:cxnLst/>
              <a:rect l="l" t="t" r="r" b="b"/>
              <a:pathLst>
                <a:path w="8107" h="4767" extrusionOk="0">
                  <a:moveTo>
                    <a:pt x="2862" y="1"/>
                  </a:moveTo>
                  <a:lnTo>
                    <a:pt x="2862" y="1044"/>
                  </a:lnTo>
                  <a:cubicBezTo>
                    <a:pt x="2862" y="1235"/>
                    <a:pt x="2747" y="1407"/>
                    <a:pt x="2574" y="1484"/>
                  </a:cubicBezTo>
                  <a:lnTo>
                    <a:pt x="565" y="2374"/>
                  </a:lnTo>
                  <a:cubicBezTo>
                    <a:pt x="220" y="2527"/>
                    <a:pt x="0" y="2862"/>
                    <a:pt x="0" y="3245"/>
                  </a:cubicBezTo>
                  <a:lnTo>
                    <a:pt x="0" y="4527"/>
                  </a:lnTo>
                  <a:cubicBezTo>
                    <a:pt x="0" y="4661"/>
                    <a:pt x="105" y="4767"/>
                    <a:pt x="239" y="4767"/>
                  </a:cubicBezTo>
                  <a:lnTo>
                    <a:pt x="7867" y="4767"/>
                  </a:lnTo>
                  <a:cubicBezTo>
                    <a:pt x="8001" y="4767"/>
                    <a:pt x="8106" y="4652"/>
                    <a:pt x="8106" y="4527"/>
                  </a:cubicBezTo>
                  <a:lnTo>
                    <a:pt x="8106" y="3235"/>
                  </a:lnTo>
                  <a:cubicBezTo>
                    <a:pt x="8106" y="2862"/>
                    <a:pt x="7886" y="2518"/>
                    <a:pt x="7541" y="2364"/>
                  </a:cubicBezTo>
                  <a:lnTo>
                    <a:pt x="5532" y="1484"/>
                  </a:lnTo>
                  <a:cubicBezTo>
                    <a:pt x="5359" y="1407"/>
                    <a:pt x="5245" y="1235"/>
                    <a:pt x="5245" y="1053"/>
                  </a:cubicBezTo>
                  <a:lnTo>
                    <a:pt x="524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945;p66">
              <a:extLst>
                <a:ext uri="{FF2B5EF4-FFF2-40B4-BE49-F238E27FC236}">
                  <a16:creationId xmlns:a16="http://schemas.microsoft.com/office/drawing/2014/main" id="{8ADF4C66-EDAD-001A-E190-F1E8A1E46E29}"/>
                </a:ext>
              </a:extLst>
            </p:cNvPr>
            <p:cNvSpPr/>
            <p:nvPr/>
          </p:nvSpPr>
          <p:spPr>
            <a:xfrm>
              <a:off x="5835042" y="3600181"/>
              <a:ext cx="212890" cy="80198"/>
            </a:xfrm>
            <a:custGeom>
              <a:avLst/>
              <a:gdLst/>
              <a:ahLst/>
              <a:cxnLst/>
              <a:rect l="l" t="t" r="r" b="b"/>
              <a:pathLst>
                <a:path w="8107" h="3054" extrusionOk="0">
                  <a:moveTo>
                    <a:pt x="2048" y="1"/>
                  </a:moveTo>
                  <a:lnTo>
                    <a:pt x="565" y="651"/>
                  </a:lnTo>
                  <a:cubicBezTo>
                    <a:pt x="220" y="805"/>
                    <a:pt x="0" y="1149"/>
                    <a:pt x="0" y="1522"/>
                  </a:cubicBezTo>
                  <a:lnTo>
                    <a:pt x="0" y="2814"/>
                  </a:lnTo>
                  <a:cubicBezTo>
                    <a:pt x="0" y="2939"/>
                    <a:pt x="105" y="3054"/>
                    <a:pt x="239" y="3054"/>
                  </a:cubicBezTo>
                  <a:lnTo>
                    <a:pt x="7867" y="3054"/>
                  </a:lnTo>
                  <a:cubicBezTo>
                    <a:pt x="8001" y="3054"/>
                    <a:pt x="8106" y="2939"/>
                    <a:pt x="8106" y="2814"/>
                  </a:cubicBezTo>
                  <a:lnTo>
                    <a:pt x="8106" y="1532"/>
                  </a:lnTo>
                  <a:cubicBezTo>
                    <a:pt x="8106" y="1149"/>
                    <a:pt x="7886" y="805"/>
                    <a:pt x="7541" y="651"/>
                  </a:cubicBezTo>
                  <a:lnTo>
                    <a:pt x="6058" y="1"/>
                  </a:lnTo>
                  <a:cubicBezTo>
                    <a:pt x="5709" y="919"/>
                    <a:pt x="4883" y="1379"/>
                    <a:pt x="4057" y="1379"/>
                  </a:cubicBezTo>
                  <a:cubicBezTo>
                    <a:pt x="3230" y="1379"/>
                    <a:pt x="2402" y="919"/>
                    <a:pt x="204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946;p66">
              <a:extLst>
                <a:ext uri="{FF2B5EF4-FFF2-40B4-BE49-F238E27FC236}">
                  <a16:creationId xmlns:a16="http://schemas.microsoft.com/office/drawing/2014/main" id="{382ADA65-C614-6E70-2828-09F8714BDF61}"/>
                </a:ext>
              </a:extLst>
            </p:cNvPr>
            <p:cNvSpPr/>
            <p:nvPr/>
          </p:nvSpPr>
          <p:spPr>
            <a:xfrm>
              <a:off x="5910172" y="3555198"/>
              <a:ext cx="62604" cy="25105"/>
            </a:xfrm>
            <a:custGeom>
              <a:avLst/>
              <a:gdLst/>
              <a:ahLst/>
              <a:cxnLst/>
              <a:rect l="l" t="t" r="r" b="b"/>
              <a:pathLst>
                <a:path w="2384" h="956" extrusionOk="0">
                  <a:moveTo>
                    <a:pt x="1" y="1"/>
                  </a:moveTo>
                  <a:lnTo>
                    <a:pt x="1" y="690"/>
                  </a:lnTo>
                  <a:cubicBezTo>
                    <a:pt x="379" y="867"/>
                    <a:pt x="785" y="955"/>
                    <a:pt x="1192" y="955"/>
                  </a:cubicBezTo>
                  <a:cubicBezTo>
                    <a:pt x="1599" y="955"/>
                    <a:pt x="2006" y="867"/>
                    <a:pt x="2384" y="690"/>
                  </a:cubicBezTo>
                  <a:lnTo>
                    <a:pt x="2384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947;p66">
              <a:extLst>
                <a:ext uri="{FF2B5EF4-FFF2-40B4-BE49-F238E27FC236}">
                  <a16:creationId xmlns:a16="http://schemas.microsoft.com/office/drawing/2014/main" id="{92692B2E-E83E-9052-7B9B-D967C8808348}"/>
                </a:ext>
              </a:extLst>
            </p:cNvPr>
            <p:cNvSpPr/>
            <p:nvPr/>
          </p:nvSpPr>
          <p:spPr>
            <a:xfrm>
              <a:off x="5878765" y="3449764"/>
              <a:ext cx="125418" cy="117907"/>
            </a:xfrm>
            <a:custGeom>
              <a:avLst/>
              <a:gdLst/>
              <a:ahLst/>
              <a:cxnLst/>
              <a:rect l="l" t="t" r="r" b="b"/>
              <a:pathLst>
                <a:path w="4776" h="4490" extrusionOk="0">
                  <a:moveTo>
                    <a:pt x="1745" y="1"/>
                  </a:moveTo>
                  <a:cubicBezTo>
                    <a:pt x="1563" y="1"/>
                    <a:pt x="1396" y="95"/>
                    <a:pt x="1311" y="264"/>
                  </a:cubicBezTo>
                  <a:cubicBezTo>
                    <a:pt x="1053" y="762"/>
                    <a:pt x="670" y="1192"/>
                    <a:pt x="201" y="1499"/>
                  </a:cubicBezTo>
                  <a:cubicBezTo>
                    <a:pt x="77" y="1585"/>
                    <a:pt x="0" y="1738"/>
                    <a:pt x="0" y="1891"/>
                  </a:cubicBezTo>
                  <a:lnTo>
                    <a:pt x="0" y="2025"/>
                  </a:lnTo>
                  <a:cubicBezTo>
                    <a:pt x="0" y="3288"/>
                    <a:pt x="957" y="4398"/>
                    <a:pt x="2230" y="4484"/>
                  </a:cubicBezTo>
                  <a:cubicBezTo>
                    <a:pt x="2281" y="4488"/>
                    <a:pt x="2332" y="4489"/>
                    <a:pt x="2383" y="4489"/>
                  </a:cubicBezTo>
                  <a:cubicBezTo>
                    <a:pt x="3693" y="4489"/>
                    <a:pt x="4766" y="3428"/>
                    <a:pt x="4766" y="2101"/>
                  </a:cubicBezTo>
                  <a:lnTo>
                    <a:pt x="4766" y="1690"/>
                  </a:lnTo>
                  <a:cubicBezTo>
                    <a:pt x="4776" y="1479"/>
                    <a:pt x="4680" y="1288"/>
                    <a:pt x="4527" y="1154"/>
                  </a:cubicBezTo>
                  <a:cubicBezTo>
                    <a:pt x="4144" y="819"/>
                    <a:pt x="3292" y="226"/>
                    <a:pt x="1819" y="6"/>
                  </a:cubicBezTo>
                  <a:cubicBezTo>
                    <a:pt x="1794" y="2"/>
                    <a:pt x="1770" y="1"/>
                    <a:pt x="174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948;p66">
              <a:extLst>
                <a:ext uri="{FF2B5EF4-FFF2-40B4-BE49-F238E27FC236}">
                  <a16:creationId xmlns:a16="http://schemas.microsoft.com/office/drawing/2014/main" id="{A972A520-680A-058B-DD88-8D3F28CF92DA}"/>
                </a:ext>
              </a:extLst>
            </p:cNvPr>
            <p:cNvSpPr/>
            <p:nvPr/>
          </p:nvSpPr>
          <p:spPr>
            <a:xfrm>
              <a:off x="5878765" y="3449764"/>
              <a:ext cx="122398" cy="117277"/>
            </a:xfrm>
            <a:custGeom>
              <a:avLst/>
              <a:gdLst/>
              <a:ahLst/>
              <a:cxnLst/>
              <a:rect l="l" t="t" r="r" b="b"/>
              <a:pathLst>
                <a:path w="4661" h="4466" extrusionOk="0">
                  <a:moveTo>
                    <a:pt x="1745" y="1"/>
                  </a:moveTo>
                  <a:cubicBezTo>
                    <a:pt x="1563" y="1"/>
                    <a:pt x="1396" y="95"/>
                    <a:pt x="1311" y="264"/>
                  </a:cubicBezTo>
                  <a:cubicBezTo>
                    <a:pt x="1273" y="350"/>
                    <a:pt x="1225" y="436"/>
                    <a:pt x="1168" y="513"/>
                  </a:cubicBezTo>
                  <a:cubicBezTo>
                    <a:pt x="919" y="905"/>
                    <a:pt x="594" y="1240"/>
                    <a:pt x="201" y="1499"/>
                  </a:cubicBezTo>
                  <a:cubicBezTo>
                    <a:pt x="77" y="1585"/>
                    <a:pt x="0" y="1728"/>
                    <a:pt x="0" y="1891"/>
                  </a:cubicBezTo>
                  <a:lnTo>
                    <a:pt x="0" y="2025"/>
                  </a:lnTo>
                  <a:cubicBezTo>
                    <a:pt x="0" y="3250"/>
                    <a:pt x="900" y="4322"/>
                    <a:pt x="2096" y="4465"/>
                  </a:cubicBezTo>
                  <a:cubicBezTo>
                    <a:pt x="1675" y="4025"/>
                    <a:pt x="1436" y="3432"/>
                    <a:pt x="1436" y="2819"/>
                  </a:cubicBezTo>
                  <a:lnTo>
                    <a:pt x="1436" y="1317"/>
                  </a:lnTo>
                  <a:cubicBezTo>
                    <a:pt x="1436" y="1077"/>
                    <a:pt x="1618" y="867"/>
                    <a:pt x="1857" y="838"/>
                  </a:cubicBezTo>
                  <a:cubicBezTo>
                    <a:pt x="2025" y="823"/>
                    <a:pt x="2193" y="816"/>
                    <a:pt x="2360" y="816"/>
                  </a:cubicBezTo>
                  <a:cubicBezTo>
                    <a:pt x="3156" y="816"/>
                    <a:pt x="3941" y="985"/>
                    <a:pt x="4661" y="1317"/>
                  </a:cubicBezTo>
                  <a:cubicBezTo>
                    <a:pt x="4632" y="1250"/>
                    <a:pt x="4584" y="1202"/>
                    <a:pt x="4527" y="1154"/>
                  </a:cubicBezTo>
                  <a:cubicBezTo>
                    <a:pt x="4144" y="819"/>
                    <a:pt x="3292" y="226"/>
                    <a:pt x="1819" y="6"/>
                  </a:cubicBezTo>
                  <a:cubicBezTo>
                    <a:pt x="1794" y="2"/>
                    <a:pt x="1770" y="1"/>
                    <a:pt x="174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949;p66">
              <a:extLst>
                <a:ext uri="{FF2B5EF4-FFF2-40B4-BE49-F238E27FC236}">
                  <a16:creationId xmlns:a16="http://schemas.microsoft.com/office/drawing/2014/main" id="{22125302-3001-CCB1-20AB-BFDC58E2C068}"/>
                </a:ext>
              </a:extLst>
            </p:cNvPr>
            <p:cNvSpPr/>
            <p:nvPr/>
          </p:nvSpPr>
          <p:spPr>
            <a:xfrm>
              <a:off x="5835042" y="3620796"/>
              <a:ext cx="43986" cy="59584"/>
            </a:xfrm>
            <a:custGeom>
              <a:avLst/>
              <a:gdLst/>
              <a:ahLst/>
              <a:cxnLst/>
              <a:rect l="l" t="t" r="r" b="b"/>
              <a:pathLst>
                <a:path w="1675" h="2269" extrusionOk="0">
                  <a:moveTo>
                    <a:pt x="354" y="0"/>
                  </a:moveTo>
                  <a:cubicBezTo>
                    <a:pt x="124" y="182"/>
                    <a:pt x="0" y="450"/>
                    <a:pt x="0" y="747"/>
                  </a:cubicBezTo>
                  <a:lnTo>
                    <a:pt x="0" y="2029"/>
                  </a:lnTo>
                  <a:cubicBezTo>
                    <a:pt x="0" y="2163"/>
                    <a:pt x="105" y="2269"/>
                    <a:pt x="239" y="2269"/>
                  </a:cubicBezTo>
                  <a:lnTo>
                    <a:pt x="1675" y="2269"/>
                  </a:lnTo>
                  <a:lnTo>
                    <a:pt x="1675" y="1608"/>
                  </a:lnTo>
                  <a:cubicBezTo>
                    <a:pt x="1665" y="1417"/>
                    <a:pt x="1598" y="1235"/>
                    <a:pt x="1464" y="1101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950;p66">
              <a:extLst>
                <a:ext uri="{FF2B5EF4-FFF2-40B4-BE49-F238E27FC236}">
                  <a16:creationId xmlns:a16="http://schemas.microsoft.com/office/drawing/2014/main" id="{185F7635-CBD6-B6A3-49E8-2F011FBD618E}"/>
                </a:ext>
              </a:extLst>
            </p:cNvPr>
            <p:cNvSpPr/>
            <p:nvPr/>
          </p:nvSpPr>
          <p:spPr>
            <a:xfrm>
              <a:off x="6003920" y="3620796"/>
              <a:ext cx="44012" cy="59584"/>
            </a:xfrm>
            <a:custGeom>
              <a:avLst/>
              <a:gdLst/>
              <a:ahLst/>
              <a:cxnLst/>
              <a:rect l="l" t="t" r="r" b="b"/>
              <a:pathLst>
                <a:path w="1676" h="2269" extrusionOk="0">
                  <a:moveTo>
                    <a:pt x="1321" y="0"/>
                  </a:moveTo>
                  <a:lnTo>
                    <a:pt x="211" y="1101"/>
                  </a:lnTo>
                  <a:cubicBezTo>
                    <a:pt x="77" y="1235"/>
                    <a:pt x="0" y="1417"/>
                    <a:pt x="0" y="1608"/>
                  </a:cubicBezTo>
                  <a:lnTo>
                    <a:pt x="0" y="2269"/>
                  </a:lnTo>
                  <a:lnTo>
                    <a:pt x="1436" y="2269"/>
                  </a:lnTo>
                  <a:cubicBezTo>
                    <a:pt x="1570" y="2269"/>
                    <a:pt x="1675" y="2163"/>
                    <a:pt x="1675" y="2029"/>
                  </a:cubicBezTo>
                  <a:lnTo>
                    <a:pt x="1675" y="747"/>
                  </a:lnTo>
                  <a:cubicBezTo>
                    <a:pt x="1675" y="450"/>
                    <a:pt x="1541" y="182"/>
                    <a:pt x="1321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14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">
        <p:fade/>
      </p:transition>
    </mc:Choice>
    <mc:Fallback xmlns="">
      <p:transition spd="med" advTm="3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4913-D97D-984B-7247-3E1B6117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МАТРИЦА СЛОМАЛАСЬ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AB6D2-1DDB-8BE4-8FB6-99631161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EB327-F320-8C08-4E72-9E8EE3DE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00" y="1085127"/>
            <a:ext cx="6588000" cy="3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602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4913-D97D-984B-7247-3E1B6117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МЫ БЫСТРО ЕЁ ПОЧИНИЛИ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AB6D2-1DDB-8BE4-8FB6-99631161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CCC0AC-6CD7-AA15-7535-1F3A22CB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39" y="896463"/>
            <a:ext cx="6761290" cy="39065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FD3D98-EF61-D4C3-4915-B7862624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56" y="3636871"/>
            <a:ext cx="2239505" cy="7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042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4913-D97D-984B-7247-3E1B6117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ОСТАЛЬНЫЕ БЛОКИ РАБОТАЛИ ОТЛИЧНО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AB6D2-1DDB-8BE4-8FB6-99631161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1E77B5-029A-B99D-BA2D-AF97C27EA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40"/>
          <a:stretch/>
        </p:blipFill>
        <p:spPr>
          <a:xfrm>
            <a:off x="241467" y="1369813"/>
            <a:ext cx="4220834" cy="35681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B721701-A70B-E6CC-5FC3-FF4E87D60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74"/>
          <a:stretch/>
        </p:blipFill>
        <p:spPr>
          <a:xfrm>
            <a:off x="4681699" y="1369813"/>
            <a:ext cx="4220834" cy="35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73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4913-D97D-984B-7247-3E1B6117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ОСТАЛЬНЫЕ БЛОКИ РАБОТАЛИ ОТЛИЧНО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AB6D2-1DDB-8BE4-8FB6-99631161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0F3250-75B3-2DF4-459C-C9AB324DE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11"/>
          <a:stretch/>
        </p:blipFill>
        <p:spPr>
          <a:xfrm>
            <a:off x="130710" y="1225171"/>
            <a:ext cx="2766959" cy="23694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F8B67C-AAAB-1413-A1B5-824AB1B3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28"/>
          <a:stretch/>
        </p:blipFill>
        <p:spPr>
          <a:xfrm>
            <a:off x="2990540" y="2324747"/>
            <a:ext cx="2938990" cy="25398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C9150B-01D8-898E-7BCA-20F58B9FD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889" r="31505" b="1889"/>
          <a:stretch/>
        </p:blipFill>
        <p:spPr>
          <a:xfrm>
            <a:off x="6022401" y="1225171"/>
            <a:ext cx="2808732" cy="23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9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-54245" y="2941019"/>
            <a:ext cx="9684707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И МЫ ГОТОВЫ ПОКАЗАТЬ ВАМ РЕЗУЛЬТАТ НАШЕЙ РАБОТЫ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D1DC1AE-A945-B4FA-8E77-5C2BD7F0526E}"/>
              </a:ext>
            </a:extLst>
          </p:cNvPr>
          <p:cNvSpPr/>
          <p:nvPr/>
        </p:nvSpPr>
        <p:spPr>
          <a:xfrm>
            <a:off x="2302934" y="1418338"/>
            <a:ext cx="4590459" cy="6624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grpSp>
        <p:nvGrpSpPr>
          <p:cNvPr id="3" name="Google Shape;8952;p66">
            <a:extLst>
              <a:ext uri="{FF2B5EF4-FFF2-40B4-BE49-F238E27FC236}">
                <a16:creationId xmlns:a16="http://schemas.microsoft.com/office/drawing/2014/main" id="{145859DB-0AF9-0F7F-BC9C-7FDBFDECD8F2}"/>
              </a:ext>
            </a:extLst>
          </p:cNvPr>
          <p:cNvGrpSpPr/>
          <p:nvPr/>
        </p:nvGrpSpPr>
        <p:grpSpPr>
          <a:xfrm>
            <a:off x="5950987" y="2244507"/>
            <a:ext cx="1256692" cy="1168474"/>
            <a:chOff x="6179074" y="3368726"/>
            <a:chExt cx="394609" cy="328749"/>
          </a:xfrm>
        </p:grpSpPr>
        <p:sp>
          <p:nvSpPr>
            <p:cNvPr id="4" name="Google Shape;8953;p66">
              <a:extLst>
                <a:ext uri="{FF2B5EF4-FFF2-40B4-BE49-F238E27FC236}">
                  <a16:creationId xmlns:a16="http://schemas.microsoft.com/office/drawing/2014/main" id="{A2E8F1DD-A0B9-6614-D2B4-6CC39E02FEBD}"/>
                </a:ext>
              </a:extLst>
            </p:cNvPr>
            <p:cNvSpPr/>
            <p:nvPr/>
          </p:nvSpPr>
          <p:spPr>
            <a:xfrm>
              <a:off x="6363052" y="3421508"/>
              <a:ext cx="26418" cy="26155"/>
            </a:xfrm>
            <a:custGeom>
              <a:avLst/>
              <a:gdLst/>
              <a:ahLst/>
              <a:cxnLst/>
              <a:rect l="l" t="t" r="r" b="b"/>
              <a:pathLst>
                <a:path w="1006" h="996" extrusionOk="0">
                  <a:moveTo>
                    <a:pt x="0" y="0"/>
                  </a:moveTo>
                  <a:lnTo>
                    <a:pt x="0" y="995"/>
                  </a:lnTo>
                  <a:lnTo>
                    <a:pt x="1005" y="99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954;p66">
              <a:extLst>
                <a:ext uri="{FF2B5EF4-FFF2-40B4-BE49-F238E27FC236}">
                  <a16:creationId xmlns:a16="http://schemas.microsoft.com/office/drawing/2014/main" id="{0BD77FAC-49D1-DA3A-2B5F-A13C1C92CCDD}"/>
                </a:ext>
              </a:extLst>
            </p:cNvPr>
            <p:cNvSpPr/>
            <p:nvPr/>
          </p:nvSpPr>
          <p:spPr>
            <a:xfrm>
              <a:off x="6361791" y="3421508"/>
              <a:ext cx="28912" cy="19695"/>
            </a:xfrm>
            <a:custGeom>
              <a:avLst/>
              <a:gdLst/>
              <a:ahLst/>
              <a:cxnLst/>
              <a:rect l="l" t="t" r="r" b="b"/>
              <a:pathLst>
                <a:path w="1101" h="750" extrusionOk="0">
                  <a:moveTo>
                    <a:pt x="48" y="0"/>
                  </a:moveTo>
                  <a:lnTo>
                    <a:pt x="48" y="498"/>
                  </a:lnTo>
                  <a:cubicBezTo>
                    <a:pt x="48" y="546"/>
                    <a:pt x="29" y="603"/>
                    <a:pt x="0" y="641"/>
                  </a:cubicBezTo>
                  <a:cubicBezTo>
                    <a:pt x="177" y="713"/>
                    <a:pt x="364" y="749"/>
                    <a:pt x="551" y="749"/>
                  </a:cubicBezTo>
                  <a:cubicBezTo>
                    <a:pt x="737" y="749"/>
                    <a:pt x="924" y="713"/>
                    <a:pt x="1101" y="641"/>
                  </a:cubicBezTo>
                  <a:cubicBezTo>
                    <a:pt x="1072" y="603"/>
                    <a:pt x="1053" y="546"/>
                    <a:pt x="1053" y="49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55;p66">
              <a:extLst>
                <a:ext uri="{FF2B5EF4-FFF2-40B4-BE49-F238E27FC236}">
                  <a16:creationId xmlns:a16="http://schemas.microsoft.com/office/drawing/2014/main" id="{478EEA85-F456-258F-A59A-E82434B8E670}"/>
                </a:ext>
              </a:extLst>
            </p:cNvPr>
            <p:cNvSpPr/>
            <p:nvPr/>
          </p:nvSpPr>
          <p:spPr>
            <a:xfrm>
              <a:off x="6336660" y="3442096"/>
              <a:ext cx="79174" cy="97556"/>
            </a:xfrm>
            <a:custGeom>
              <a:avLst/>
              <a:gdLst/>
              <a:ahLst/>
              <a:cxnLst/>
              <a:rect l="l" t="t" r="r" b="b"/>
              <a:pathLst>
                <a:path w="3015" h="3715" extrusionOk="0">
                  <a:moveTo>
                    <a:pt x="737" y="1"/>
                  </a:moveTo>
                  <a:lnTo>
                    <a:pt x="278" y="231"/>
                  </a:lnTo>
                  <a:cubicBezTo>
                    <a:pt x="115" y="317"/>
                    <a:pt x="10" y="489"/>
                    <a:pt x="10" y="680"/>
                  </a:cubicBezTo>
                  <a:lnTo>
                    <a:pt x="10" y="2135"/>
                  </a:lnTo>
                  <a:cubicBezTo>
                    <a:pt x="0" y="268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15" y="268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37" y="231"/>
                  </a:cubicBezTo>
                  <a:lnTo>
                    <a:pt x="2278" y="1"/>
                  </a:lnTo>
                  <a:cubicBezTo>
                    <a:pt x="2111" y="203"/>
                    <a:pt x="1603" y="212"/>
                    <a:pt x="1523" y="212"/>
                  </a:cubicBezTo>
                  <a:cubicBezTo>
                    <a:pt x="1516" y="212"/>
                    <a:pt x="1512" y="211"/>
                    <a:pt x="1512" y="211"/>
                  </a:cubicBezTo>
                  <a:cubicBezTo>
                    <a:pt x="1512" y="211"/>
                    <a:pt x="1509" y="212"/>
                    <a:pt x="1502" y="212"/>
                  </a:cubicBezTo>
                  <a:cubicBezTo>
                    <a:pt x="1420" y="212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56;p66">
              <a:extLst>
                <a:ext uri="{FF2B5EF4-FFF2-40B4-BE49-F238E27FC236}">
                  <a16:creationId xmlns:a16="http://schemas.microsoft.com/office/drawing/2014/main" id="{242AD383-03AC-44CD-8E40-46EC9FD4C12A}"/>
                </a:ext>
              </a:extLst>
            </p:cNvPr>
            <p:cNvSpPr/>
            <p:nvPr/>
          </p:nvSpPr>
          <p:spPr>
            <a:xfrm>
              <a:off x="6349974" y="3539862"/>
              <a:ext cx="52546" cy="111605"/>
            </a:xfrm>
            <a:custGeom>
              <a:avLst/>
              <a:gdLst/>
              <a:ahLst/>
              <a:cxnLst/>
              <a:rect l="l" t="t" r="r" b="b"/>
              <a:pathLst>
                <a:path w="200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01" y="42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57;p66">
              <a:extLst>
                <a:ext uri="{FF2B5EF4-FFF2-40B4-BE49-F238E27FC236}">
                  <a16:creationId xmlns:a16="http://schemas.microsoft.com/office/drawing/2014/main" id="{F638F627-BF64-8AEE-837E-C4F46F3D316D}"/>
                </a:ext>
              </a:extLst>
            </p:cNvPr>
            <p:cNvSpPr/>
            <p:nvPr/>
          </p:nvSpPr>
          <p:spPr>
            <a:xfrm>
              <a:off x="6336897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77" y="0"/>
                  </a:moveTo>
                  <a:cubicBezTo>
                    <a:pt x="20" y="77"/>
                    <a:pt x="1" y="173"/>
                    <a:pt x="1" y="268"/>
                  </a:cubicBezTo>
                  <a:lnTo>
                    <a:pt x="1" y="1723"/>
                  </a:lnTo>
                  <a:cubicBezTo>
                    <a:pt x="1" y="2269"/>
                    <a:pt x="154" y="2795"/>
                    <a:pt x="460" y="3245"/>
                  </a:cubicBezTo>
                  <a:lnTo>
                    <a:pt x="499" y="3312"/>
                  </a:lnTo>
                  <a:lnTo>
                    <a:pt x="499" y="575"/>
                  </a:lnTo>
                  <a:cubicBezTo>
                    <a:pt x="499" y="412"/>
                    <a:pt x="422" y="268"/>
                    <a:pt x="298" y="17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58;p66">
              <a:extLst>
                <a:ext uri="{FF2B5EF4-FFF2-40B4-BE49-F238E27FC236}">
                  <a16:creationId xmlns:a16="http://schemas.microsoft.com/office/drawing/2014/main" id="{7AC46071-B56A-C2EE-0AA0-8A1C9F8AA87F}"/>
                </a:ext>
              </a:extLst>
            </p:cNvPr>
            <p:cNvSpPr/>
            <p:nvPr/>
          </p:nvSpPr>
          <p:spPr>
            <a:xfrm>
              <a:off x="6402494" y="3452915"/>
              <a:ext cx="13340" cy="86973"/>
            </a:xfrm>
            <a:custGeom>
              <a:avLst/>
              <a:gdLst/>
              <a:ahLst/>
              <a:cxnLst/>
              <a:rect l="l" t="t" r="r" b="b"/>
              <a:pathLst>
                <a:path w="508" h="3312" extrusionOk="0">
                  <a:moveTo>
                    <a:pt x="431" y="0"/>
                  </a:moveTo>
                  <a:lnTo>
                    <a:pt x="202" y="173"/>
                  </a:lnTo>
                  <a:cubicBezTo>
                    <a:pt x="77" y="268"/>
                    <a:pt x="1" y="412"/>
                    <a:pt x="1" y="575"/>
                  </a:cubicBezTo>
                  <a:lnTo>
                    <a:pt x="1" y="3312"/>
                  </a:lnTo>
                  <a:lnTo>
                    <a:pt x="39" y="3245"/>
                  </a:lnTo>
                  <a:cubicBezTo>
                    <a:pt x="345" y="2795"/>
                    <a:pt x="508" y="2269"/>
                    <a:pt x="508" y="1723"/>
                  </a:cubicBezTo>
                  <a:lnTo>
                    <a:pt x="508" y="268"/>
                  </a:lnTo>
                  <a:cubicBezTo>
                    <a:pt x="508" y="173"/>
                    <a:pt x="479" y="77"/>
                    <a:pt x="4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59;p66">
              <a:extLst>
                <a:ext uri="{FF2B5EF4-FFF2-40B4-BE49-F238E27FC236}">
                  <a16:creationId xmlns:a16="http://schemas.microsoft.com/office/drawing/2014/main" id="{92030CF8-F02B-D8CA-11F9-4EE5783E3753}"/>
                </a:ext>
              </a:extLst>
            </p:cNvPr>
            <p:cNvSpPr/>
            <p:nvPr/>
          </p:nvSpPr>
          <p:spPr>
            <a:xfrm>
              <a:off x="6356014" y="3434691"/>
              <a:ext cx="40493" cy="105198"/>
            </a:xfrm>
            <a:custGeom>
              <a:avLst/>
              <a:gdLst/>
              <a:ahLst/>
              <a:cxnLst/>
              <a:rect l="l" t="t" r="r" b="b"/>
              <a:pathLst>
                <a:path w="1542" h="4006" extrusionOk="0">
                  <a:moveTo>
                    <a:pt x="254" y="1"/>
                  </a:moveTo>
                  <a:cubicBezTo>
                    <a:pt x="242" y="1"/>
                    <a:pt x="230" y="5"/>
                    <a:pt x="220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1" y="747"/>
                  </a:cubicBezTo>
                  <a:cubicBezTo>
                    <a:pt x="455" y="747"/>
                    <a:pt x="478" y="739"/>
                    <a:pt x="498" y="723"/>
                  </a:cubicBezTo>
                  <a:lnTo>
                    <a:pt x="651" y="599"/>
                  </a:lnTo>
                  <a:lnTo>
                    <a:pt x="651" y="4006"/>
                  </a:lnTo>
                  <a:lnTo>
                    <a:pt x="900" y="4006"/>
                  </a:lnTo>
                  <a:lnTo>
                    <a:pt x="900" y="599"/>
                  </a:lnTo>
                  <a:lnTo>
                    <a:pt x="1043" y="723"/>
                  </a:lnTo>
                  <a:cubicBezTo>
                    <a:pt x="1063" y="739"/>
                    <a:pt x="1088" y="747"/>
                    <a:pt x="1113" y="747"/>
                  </a:cubicBezTo>
                  <a:cubicBezTo>
                    <a:pt x="1149" y="747"/>
                    <a:pt x="1184" y="732"/>
                    <a:pt x="1206" y="704"/>
                  </a:cubicBezTo>
                  <a:lnTo>
                    <a:pt x="1541" y="283"/>
                  </a:lnTo>
                  <a:lnTo>
                    <a:pt x="1331" y="15"/>
                  </a:lnTo>
                  <a:cubicBezTo>
                    <a:pt x="1321" y="5"/>
                    <a:pt x="1309" y="1"/>
                    <a:pt x="1297" y="1"/>
                  </a:cubicBezTo>
                  <a:cubicBezTo>
                    <a:pt x="1285" y="1"/>
                    <a:pt x="1273" y="5"/>
                    <a:pt x="1264" y="15"/>
                  </a:cubicBezTo>
                  <a:lnTo>
                    <a:pt x="775" y="503"/>
                  </a:lnTo>
                  <a:lnTo>
                    <a:pt x="287" y="15"/>
                  </a:lnTo>
                  <a:cubicBezTo>
                    <a:pt x="278" y="5"/>
                    <a:pt x="266" y="1"/>
                    <a:pt x="25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60;p66">
              <a:extLst>
                <a:ext uri="{FF2B5EF4-FFF2-40B4-BE49-F238E27FC236}">
                  <a16:creationId xmlns:a16="http://schemas.microsoft.com/office/drawing/2014/main" id="{1658C5F7-3269-60EF-2F32-BF905F80FF62}"/>
                </a:ext>
              </a:extLst>
            </p:cNvPr>
            <p:cNvSpPr/>
            <p:nvPr/>
          </p:nvSpPr>
          <p:spPr>
            <a:xfrm>
              <a:off x="6373109" y="3552913"/>
              <a:ext cx="6775" cy="98554"/>
            </a:xfrm>
            <a:custGeom>
              <a:avLst/>
              <a:gdLst/>
              <a:ahLst/>
              <a:cxnLst/>
              <a:rect l="l" t="t" r="r" b="b"/>
              <a:pathLst>
                <a:path w="258" h="3753" extrusionOk="0">
                  <a:moveTo>
                    <a:pt x="139" y="0"/>
                  </a:moveTo>
                  <a:cubicBezTo>
                    <a:pt x="134" y="0"/>
                    <a:pt x="129" y="1"/>
                    <a:pt x="124" y="1"/>
                  </a:cubicBezTo>
                  <a:cubicBezTo>
                    <a:pt x="57" y="1"/>
                    <a:pt x="0" y="49"/>
                    <a:pt x="0" y="116"/>
                  </a:cubicBezTo>
                  <a:lnTo>
                    <a:pt x="0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58" y="55"/>
                    <a:pt x="201" y="0"/>
                    <a:pt x="139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61;p66">
              <a:extLst>
                <a:ext uri="{FF2B5EF4-FFF2-40B4-BE49-F238E27FC236}">
                  <a16:creationId xmlns:a16="http://schemas.microsoft.com/office/drawing/2014/main" id="{5D9A389A-567B-7E69-10B9-3B3E8DC0BBBD}"/>
                </a:ext>
              </a:extLst>
            </p:cNvPr>
            <p:cNvSpPr/>
            <p:nvPr/>
          </p:nvSpPr>
          <p:spPr>
            <a:xfrm>
              <a:off x="6349974" y="3368726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0" y="2259"/>
                    <a:pt x="1005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62;p66">
              <a:extLst>
                <a:ext uri="{FF2B5EF4-FFF2-40B4-BE49-F238E27FC236}">
                  <a16:creationId xmlns:a16="http://schemas.microsoft.com/office/drawing/2014/main" id="{B2594915-20A4-5475-C895-BDFC91A06AE6}"/>
                </a:ext>
              </a:extLst>
            </p:cNvPr>
            <p:cNvSpPr/>
            <p:nvPr/>
          </p:nvSpPr>
          <p:spPr>
            <a:xfrm>
              <a:off x="6349974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45" y="0"/>
                    <a:pt x="1" y="335"/>
                    <a:pt x="10" y="756"/>
                  </a:cubicBezTo>
                  <a:lnTo>
                    <a:pt x="10" y="1254"/>
                  </a:lnTo>
                  <a:cubicBezTo>
                    <a:pt x="2" y="1828"/>
                    <a:pt x="478" y="2257"/>
                    <a:pt x="1005" y="2257"/>
                  </a:cubicBezTo>
                  <a:cubicBezTo>
                    <a:pt x="1129" y="2257"/>
                    <a:pt x="1255" y="2233"/>
                    <a:pt x="1379" y="2182"/>
                  </a:cubicBezTo>
                  <a:cubicBezTo>
                    <a:pt x="1005" y="2029"/>
                    <a:pt x="757" y="1666"/>
                    <a:pt x="757" y="1254"/>
                  </a:cubicBezTo>
                  <a:lnTo>
                    <a:pt x="757" y="756"/>
                  </a:lnTo>
                  <a:cubicBezTo>
                    <a:pt x="757" y="393"/>
                    <a:pt x="1015" y="77"/>
                    <a:pt x="1379" y="20"/>
                  </a:cubicBezTo>
                  <a:cubicBezTo>
                    <a:pt x="1340" y="10"/>
                    <a:pt x="130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63;p66">
              <a:extLst>
                <a:ext uri="{FF2B5EF4-FFF2-40B4-BE49-F238E27FC236}">
                  <a16:creationId xmlns:a16="http://schemas.microsoft.com/office/drawing/2014/main" id="{CCDDADAE-ED54-B0AD-49BB-D6AC3DBCBDFB}"/>
                </a:ext>
              </a:extLst>
            </p:cNvPr>
            <p:cNvSpPr/>
            <p:nvPr/>
          </p:nvSpPr>
          <p:spPr>
            <a:xfrm>
              <a:off x="6349974" y="3368726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64;p66">
              <a:extLst>
                <a:ext uri="{FF2B5EF4-FFF2-40B4-BE49-F238E27FC236}">
                  <a16:creationId xmlns:a16="http://schemas.microsoft.com/office/drawing/2014/main" id="{43382C53-0055-DFD1-C6FB-1E403FAD2CB7}"/>
                </a:ext>
              </a:extLst>
            </p:cNvPr>
            <p:cNvSpPr/>
            <p:nvPr/>
          </p:nvSpPr>
          <p:spPr>
            <a:xfrm>
              <a:off x="6349974" y="3368726"/>
              <a:ext cx="36213" cy="24159"/>
            </a:xfrm>
            <a:custGeom>
              <a:avLst/>
              <a:gdLst/>
              <a:ahLst/>
              <a:cxnLst/>
              <a:rect l="l" t="t" r="r" b="b"/>
              <a:pathLst>
                <a:path w="1379" h="920" extrusionOk="0">
                  <a:moveTo>
                    <a:pt x="757" y="0"/>
                  </a:moveTo>
                  <a:cubicBezTo>
                    <a:pt x="345" y="0"/>
                    <a:pt x="1" y="335"/>
                    <a:pt x="10" y="756"/>
                  </a:cubicBezTo>
                  <a:cubicBezTo>
                    <a:pt x="249" y="823"/>
                    <a:pt x="498" y="881"/>
                    <a:pt x="757" y="919"/>
                  </a:cubicBezTo>
                  <a:lnTo>
                    <a:pt x="757" y="756"/>
                  </a:lnTo>
                  <a:cubicBezTo>
                    <a:pt x="757" y="393"/>
                    <a:pt x="1015" y="77"/>
                    <a:pt x="1379" y="20"/>
                  </a:cubicBezTo>
                  <a:cubicBezTo>
                    <a:pt x="1340" y="10"/>
                    <a:pt x="130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5;p66">
              <a:extLst>
                <a:ext uri="{FF2B5EF4-FFF2-40B4-BE49-F238E27FC236}">
                  <a16:creationId xmlns:a16="http://schemas.microsoft.com/office/drawing/2014/main" id="{7221D659-3DEC-7468-E66B-1E8BF9BD196E}"/>
                </a:ext>
              </a:extLst>
            </p:cNvPr>
            <p:cNvSpPr/>
            <p:nvPr/>
          </p:nvSpPr>
          <p:spPr>
            <a:xfrm>
              <a:off x="6468354" y="3421508"/>
              <a:ext cx="26418" cy="26155"/>
            </a:xfrm>
            <a:custGeom>
              <a:avLst/>
              <a:gdLst/>
              <a:ahLst/>
              <a:cxnLst/>
              <a:rect l="l" t="t" r="r" b="b"/>
              <a:pathLst>
                <a:path w="1006" h="996" extrusionOk="0">
                  <a:moveTo>
                    <a:pt x="0" y="0"/>
                  </a:moveTo>
                  <a:lnTo>
                    <a:pt x="0" y="995"/>
                  </a:lnTo>
                  <a:lnTo>
                    <a:pt x="1005" y="99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66;p66">
              <a:extLst>
                <a:ext uri="{FF2B5EF4-FFF2-40B4-BE49-F238E27FC236}">
                  <a16:creationId xmlns:a16="http://schemas.microsoft.com/office/drawing/2014/main" id="{65824B9B-307E-A0B6-358B-5EE801530EFD}"/>
                </a:ext>
              </a:extLst>
            </p:cNvPr>
            <p:cNvSpPr/>
            <p:nvPr/>
          </p:nvSpPr>
          <p:spPr>
            <a:xfrm>
              <a:off x="6467094" y="3421508"/>
              <a:ext cx="28912" cy="19695"/>
            </a:xfrm>
            <a:custGeom>
              <a:avLst/>
              <a:gdLst/>
              <a:ahLst/>
              <a:cxnLst/>
              <a:rect l="l" t="t" r="r" b="b"/>
              <a:pathLst>
                <a:path w="1101" h="750" extrusionOk="0">
                  <a:moveTo>
                    <a:pt x="48" y="0"/>
                  </a:moveTo>
                  <a:lnTo>
                    <a:pt x="48" y="498"/>
                  </a:lnTo>
                  <a:cubicBezTo>
                    <a:pt x="48" y="546"/>
                    <a:pt x="29" y="603"/>
                    <a:pt x="0" y="641"/>
                  </a:cubicBezTo>
                  <a:cubicBezTo>
                    <a:pt x="177" y="713"/>
                    <a:pt x="364" y="749"/>
                    <a:pt x="551" y="749"/>
                  </a:cubicBezTo>
                  <a:cubicBezTo>
                    <a:pt x="737" y="749"/>
                    <a:pt x="924" y="713"/>
                    <a:pt x="1101" y="641"/>
                  </a:cubicBezTo>
                  <a:cubicBezTo>
                    <a:pt x="1063" y="603"/>
                    <a:pt x="1053" y="546"/>
                    <a:pt x="1053" y="49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67;p66">
              <a:extLst>
                <a:ext uri="{FF2B5EF4-FFF2-40B4-BE49-F238E27FC236}">
                  <a16:creationId xmlns:a16="http://schemas.microsoft.com/office/drawing/2014/main" id="{199F107D-619D-7CA8-1678-B87BDF36BD06}"/>
                </a:ext>
              </a:extLst>
            </p:cNvPr>
            <p:cNvSpPr/>
            <p:nvPr/>
          </p:nvSpPr>
          <p:spPr>
            <a:xfrm>
              <a:off x="6441963" y="3442096"/>
              <a:ext cx="78938" cy="97556"/>
            </a:xfrm>
            <a:custGeom>
              <a:avLst/>
              <a:gdLst/>
              <a:ahLst/>
              <a:cxnLst/>
              <a:rect l="l" t="t" r="r" b="b"/>
              <a:pathLst>
                <a:path w="3006" h="3715" extrusionOk="0">
                  <a:moveTo>
                    <a:pt x="737" y="1"/>
                  </a:moveTo>
                  <a:lnTo>
                    <a:pt x="278" y="231"/>
                  </a:lnTo>
                  <a:cubicBezTo>
                    <a:pt x="11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8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05" y="268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37" y="231"/>
                  </a:cubicBezTo>
                  <a:lnTo>
                    <a:pt x="2278" y="1"/>
                  </a:lnTo>
                  <a:cubicBezTo>
                    <a:pt x="2111" y="203"/>
                    <a:pt x="1595" y="212"/>
                    <a:pt x="1514" y="212"/>
                  </a:cubicBezTo>
                  <a:cubicBezTo>
                    <a:pt x="1507" y="212"/>
                    <a:pt x="1503" y="211"/>
                    <a:pt x="1503" y="211"/>
                  </a:cubicBezTo>
                  <a:cubicBezTo>
                    <a:pt x="1503" y="211"/>
                    <a:pt x="1499" y="212"/>
                    <a:pt x="1492" y="212"/>
                  </a:cubicBezTo>
                  <a:cubicBezTo>
                    <a:pt x="1412" y="212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68;p66">
              <a:extLst>
                <a:ext uri="{FF2B5EF4-FFF2-40B4-BE49-F238E27FC236}">
                  <a16:creationId xmlns:a16="http://schemas.microsoft.com/office/drawing/2014/main" id="{08490FF5-8D92-0E33-6BDA-8E58829A511E}"/>
                </a:ext>
              </a:extLst>
            </p:cNvPr>
            <p:cNvSpPr/>
            <p:nvPr/>
          </p:nvSpPr>
          <p:spPr>
            <a:xfrm>
              <a:off x="6455277" y="3539862"/>
              <a:ext cx="52546" cy="111605"/>
            </a:xfrm>
            <a:custGeom>
              <a:avLst/>
              <a:gdLst/>
              <a:ahLst/>
              <a:cxnLst/>
              <a:rect l="l" t="t" r="r" b="b"/>
              <a:pathLst>
                <a:path w="200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01" y="42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69;p66">
              <a:extLst>
                <a:ext uri="{FF2B5EF4-FFF2-40B4-BE49-F238E27FC236}">
                  <a16:creationId xmlns:a16="http://schemas.microsoft.com/office/drawing/2014/main" id="{320C36CB-AEA6-CBEC-DD5F-464EC22C73A7}"/>
                </a:ext>
              </a:extLst>
            </p:cNvPr>
            <p:cNvSpPr/>
            <p:nvPr/>
          </p:nvSpPr>
          <p:spPr>
            <a:xfrm>
              <a:off x="6441963" y="3452915"/>
              <a:ext cx="13340" cy="86973"/>
            </a:xfrm>
            <a:custGeom>
              <a:avLst/>
              <a:gdLst/>
              <a:ahLst/>
              <a:cxnLst/>
              <a:rect l="l" t="t" r="r" b="b"/>
              <a:pathLst>
                <a:path w="508" h="3312" extrusionOk="0">
                  <a:moveTo>
                    <a:pt x="77" y="0"/>
                  </a:moveTo>
                  <a:cubicBezTo>
                    <a:pt x="29" y="77"/>
                    <a:pt x="0" y="173"/>
                    <a:pt x="0" y="268"/>
                  </a:cubicBezTo>
                  <a:lnTo>
                    <a:pt x="0" y="1723"/>
                  </a:lnTo>
                  <a:cubicBezTo>
                    <a:pt x="0" y="2269"/>
                    <a:pt x="163" y="2795"/>
                    <a:pt x="469" y="3245"/>
                  </a:cubicBezTo>
                  <a:lnTo>
                    <a:pt x="508" y="3312"/>
                  </a:lnTo>
                  <a:lnTo>
                    <a:pt x="508" y="575"/>
                  </a:lnTo>
                  <a:cubicBezTo>
                    <a:pt x="508" y="412"/>
                    <a:pt x="431" y="268"/>
                    <a:pt x="307" y="17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70;p66">
              <a:extLst>
                <a:ext uri="{FF2B5EF4-FFF2-40B4-BE49-F238E27FC236}">
                  <a16:creationId xmlns:a16="http://schemas.microsoft.com/office/drawing/2014/main" id="{1D4D3391-AC0E-E38A-9A9A-A91B8C696EF3}"/>
                </a:ext>
              </a:extLst>
            </p:cNvPr>
            <p:cNvSpPr/>
            <p:nvPr/>
          </p:nvSpPr>
          <p:spPr>
            <a:xfrm>
              <a:off x="6507797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422" y="0"/>
                  </a:moveTo>
                  <a:lnTo>
                    <a:pt x="202" y="173"/>
                  </a:lnTo>
                  <a:cubicBezTo>
                    <a:pt x="77" y="268"/>
                    <a:pt x="1" y="412"/>
                    <a:pt x="1" y="575"/>
                  </a:cubicBezTo>
                  <a:lnTo>
                    <a:pt x="1" y="3312"/>
                  </a:lnTo>
                  <a:lnTo>
                    <a:pt x="39" y="3245"/>
                  </a:lnTo>
                  <a:cubicBezTo>
                    <a:pt x="336" y="2795"/>
                    <a:pt x="498" y="2269"/>
                    <a:pt x="498" y="1723"/>
                  </a:cubicBezTo>
                  <a:lnTo>
                    <a:pt x="498" y="268"/>
                  </a:lnTo>
                  <a:cubicBezTo>
                    <a:pt x="498" y="173"/>
                    <a:pt x="470" y="77"/>
                    <a:pt x="422" y="0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71;p66">
              <a:extLst>
                <a:ext uri="{FF2B5EF4-FFF2-40B4-BE49-F238E27FC236}">
                  <a16:creationId xmlns:a16="http://schemas.microsoft.com/office/drawing/2014/main" id="{8EB43F4F-A93E-A408-FC3F-35788B43AC9E}"/>
                </a:ext>
              </a:extLst>
            </p:cNvPr>
            <p:cNvSpPr/>
            <p:nvPr/>
          </p:nvSpPr>
          <p:spPr>
            <a:xfrm>
              <a:off x="6461317" y="3434691"/>
              <a:ext cx="40493" cy="105198"/>
            </a:xfrm>
            <a:custGeom>
              <a:avLst/>
              <a:gdLst/>
              <a:ahLst/>
              <a:cxnLst/>
              <a:rect l="l" t="t" r="r" b="b"/>
              <a:pathLst>
                <a:path w="1542" h="4006" extrusionOk="0">
                  <a:moveTo>
                    <a:pt x="244" y="1"/>
                  </a:moveTo>
                  <a:cubicBezTo>
                    <a:pt x="232" y="1"/>
                    <a:pt x="220" y="5"/>
                    <a:pt x="211" y="15"/>
                  </a:cubicBezTo>
                  <a:lnTo>
                    <a:pt x="0" y="283"/>
                  </a:lnTo>
                  <a:lnTo>
                    <a:pt x="335" y="704"/>
                  </a:lnTo>
                  <a:cubicBezTo>
                    <a:pt x="357" y="732"/>
                    <a:pt x="393" y="747"/>
                    <a:pt x="428" y="747"/>
                  </a:cubicBezTo>
                  <a:cubicBezTo>
                    <a:pt x="453" y="747"/>
                    <a:pt x="478" y="739"/>
                    <a:pt x="498" y="723"/>
                  </a:cubicBezTo>
                  <a:lnTo>
                    <a:pt x="641" y="599"/>
                  </a:lnTo>
                  <a:lnTo>
                    <a:pt x="641" y="4006"/>
                  </a:lnTo>
                  <a:lnTo>
                    <a:pt x="890" y="4006"/>
                  </a:lnTo>
                  <a:lnTo>
                    <a:pt x="890" y="599"/>
                  </a:lnTo>
                  <a:lnTo>
                    <a:pt x="1043" y="723"/>
                  </a:lnTo>
                  <a:cubicBezTo>
                    <a:pt x="1063" y="739"/>
                    <a:pt x="1087" y="747"/>
                    <a:pt x="1110" y="747"/>
                  </a:cubicBezTo>
                  <a:cubicBezTo>
                    <a:pt x="1142" y="747"/>
                    <a:pt x="1174" y="732"/>
                    <a:pt x="1197" y="704"/>
                  </a:cubicBezTo>
                  <a:lnTo>
                    <a:pt x="1541" y="283"/>
                  </a:lnTo>
                  <a:lnTo>
                    <a:pt x="1321" y="15"/>
                  </a:lnTo>
                  <a:cubicBezTo>
                    <a:pt x="1311" y="5"/>
                    <a:pt x="1299" y="1"/>
                    <a:pt x="1287" y="1"/>
                  </a:cubicBezTo>
                  <a:cubicBezTo>
                    <a:pt x="1275" y="1"/>
                    <a:pt x="1264" y="5"/>
                    <a:pt x="1254" y="15"/>
                  </a:cubicBezTo>
                  <a:lnTo>
                    <a:pt x="766" y="503"/>
                  </a:lnTo>
                  <a:lnTo>
                    <a:pt x="278" y="15"/>
                  </a:lnTo>
                  <a:cubicBezTo>
                    <a:pt x="268" y="5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72;p66">
              <a:extLst>
                <a:ext uri="{FF2B5EF4-FFF2-40B4-BE49-F238E27FC236}">
                  <a16:creationId xmlns:a16="http://schemas.microsoft.com/office/drawing/2014/main" id="{30CD9899-3069-F02F-F189-CD599F91BA11}"/>
                </a:ext>
              </a:extLst>
            </p:cNvPr>
            <p:cNvSpPr/>
            <p:nvPr/>
          </p:nvSpPr>
          <p:spPr>
            <a:xfrm>
              <a:off x="6478412" y="3552913"/>
              <a:ext cx="6539" cy="98554"/>
            </a:xfrm>
            <a:custGeom>
              <a:avLst/>
              <a:gdLst/>
              <a:ahLst/>
              <a:cxnLst/>
              <a:rect l="l" t="t" r="r" b="b"/>
              <a:pathLst>
                <a:path w="249" h="3753" extrusionOk="0">
                  <a:moveTo>
                    <a:pt x="131" y="0"/>
                  </a:moveTo>
                  <a:cubicBezTo>
                    <a:pt x="126" y="0"/>
                    <a:pt x="120" y="1"/>
                    <a:pt x="115" y="1"/>
                  </a:cubicBezTo>
                  <a:cubicBezTo>
                    <a:pt x="48" y="1"/>
                    <a:pt x="0" y="49"/>
                    <a:pt x="0" y="116"/>
                  </a:cubicBezTo>
                  <a:lnTo>
                    <a:pt x="0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49" y="55"/>
                    <a:pt x="200" y="0"/>
                    <a:pt x="131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73;p66">
              <a:extLst>
                <a:ext uri="{FF2B5EF4-FFF2-40B4-BE49-F238E27FC236}">
                  <a16:creationId xmlns:a16="http://schemas.microsoft.com/office/drawing/2014/main" id="{15BDE8D1-2A48-7861-2AE6-44A4104A0F0E}"/>
                </a:ext>
              </a:extLst>
            </p:cNvPr>
            <p:cNvSpPr/>
            <p:nvPr/>
          </p:nvSpPr>
          <p:spPr>
            <a:xfrm>
              <a:off x="6455277" y="3368726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41" y="2259"/>
                    <a:pt x="99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974;p66">
              <a:extLst>
                <a:ext uri="{FF2B5EF4-FFF2-40B4-BE49-F238E27FC236}">
                  <a16:creationId xmlns:a16="http://schemas.microsoft.com/office/drawing/2014/main" id="{9CF4AD5D-860A-034C-45F5-51259C797A89}"/>
                </a:ext>
              </a:extLst>
            </p:cNvPr>
            <p:cNvSpPr/>
            <p:nvPr/>
          </p:nvSpPr>
          <p:spPr>
            <a:xfrm>
              <a:off x="6455277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3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28"/>
                    <a:pt x="471" y="2257"/>
                    <a:pt x="1001" y="2257"/>
                  </a:cubicBezTo>
                  <a:cubicBezTo>
                    <a:pt x="1126" y="2257"/>
                    <a:pt x="1253" y="2233"/>
                    <a:pt x="1379" y="2182"/>
                  </a:cubicBezTo>
                  <a:cubicBezTo>
                    <a:pt x="996" y="2029"/>
                    <a:pt x="747" y="1666"/>
                    <a:pt x="747" y="1254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79" y="20"/>
                  </a:cubicBezTo>
                  <a:cubicBezTo>
                    <a:pt x="133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975;p66">
              <a:extLst>
                <a:ext uri="{FF2B5EF4-FFF2-40B4-BE49-F238E27FC236}">
                  <a16:creationId xmlns:a16="http://schemas.microsoft.com/office/drawing/2014/main" id="{AC3C384E-9BE9-ABE8-9012-42793895EBA8}"/>
                </a:ext>
              </a:extLst>
            </p:cNvPr>
            <p:cNvSpPr/>
            <p:nvPr/>
          </p:nvSpPr>
          <p:spPr>
            <a:xfrm>
              <a:off x="6455277" y="3368726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1" y="335"/>
                    <a:pt x="1" y="756"/>
                  </a:cubicBezTo>
                  <a:cubicBezTo>
                    <a:pt x="1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976;p66">
              <a:extLst>
                <a:ext uri="{FF2B5EF4-FFF2-40B4-BE49-F238E27FC236}">
                  <a16:creationId xmlns:a16="http://schemas.microsoft.com/office/drawing/2014/main" id="{2597229F-CB40-D391-95D1-2DCAAF919945}"/>
                </a:ext>
              </a:extLst>
            </p:cNvPr>
            <p:cNvSpPr/>
            <p:nvPr/>
          </p:nvSpPr>
          <p:spPr>
            <a:xfrm>
              <a:off x="6455277" y="3368726"/>
              <a:ext cx="36213" cy="24159"/>
            </a:xfrm>
            <a:custGeom>
              <a:avLst/>
              <a:gdLst/>
              <a:ahLst/>
              <a:cxnLst/>
              <a:rect l="l" t="t" r="r" b="b"/>
              <a:pathLst>
                <a:path w="1379" h="920" extrusionOk="0">
                  <a:moveTo>
                    <a:pt x="757" y="0"/>
                  </a:moveTo>
                  <a:cubicBezTo>
                    <a:pt x="335" y="0"/>
                    <a:pt x="1" y="335"/>
                    <a:pt x="1" y="756"/>
                  </a:cubicBezTo>
                  <a:cubicBezTo>
                    <a:pt x="249" y="823"/>
                    <a:pt x="498" y="881"/>
                    <a:pt x="757" y="919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79" y="20"/>
                  </a:cubicBezTo>
                  <a:cubicBezTo>
                    <a:pt x="133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77;p66">
              <a:extLst>
                <a:ext uri="{FF2B5EF4-FFF2-40B4-BE49-F238E27FC236}">
                  <a16:creationId xmlns:a16="http://schemas.microsoft.com/office/drawing/2014/main" id="{0273E45F-E1C0-5CF4-1C25-D9BA839DCB7B}"/>
                </a:ext>
              </a:extLst>
            </p:cNvPr>
            <p:cNvSpPr/>
            <p:nvPr/>
          </p:nvSpPr>
          <p:spPr>
            <a:xfrm>
              <a:off x="6257985" y="3421508"/>
              <a:ext cx="26181" cy="26155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1" y="0"/>
                  </a:moveTo>
                  <a:lnTo>
                    <a:pt x="1" y="995"/>
                  </a:lnTo>
                  <a:lnTo>
                    <a:pt x="996" y="995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78;p66">
              <a:extLst>
                <a:ext uri="{FF2B5EF4-FFF2-40B4-BE49-F238E27FC236}">
                  <a16:creationId xmlns:a16="http://schemas.microsoft.com/office/drawing/2014/main" id="{F9FBA328-64E5-FAA2-9E5B-6D8D7910E68C}"/>
                </a:ext>
              </a:extLst>
            </p:cNvPr>
            <p:cNvSpPr/>
            <p:nvPr/>
          </p:nvSpPr>
          <p:spPr>
            <a:xfrm>
              <a:off x="6256725" y="3421508"/>
              <a:ext cx="28676" cy="19695"/>
            </a:xfrm>
            <a:custGeom>
              <a:avLst/>
              <a:gdLst/>
              <a:ahLst/>
              <a:cxnLst/>
              <a:rect l="l" t="t" r="r" b="b"/>
              <a:pathLst>
                <a:path w="1092" h="750" extrusionOk="0">
                  <a:moveTo>
                    <a:pt x="49" y="0"/>
                  </a:moveTo>
                  <a:lnTo>
                    <a:pt x="49" y="498"/>
                  </a:lnTo>
                  <a:cubicBezTo>
                    <a:pt x="49" y="546"/>
                    <a:pt x="30" y="603"/>
                    <a:pt x="1" y="641"/>
                  </a:cubicBezTo>
                  <a:cubicBezTo>
                    <a:pt x="173" y="713"/>
                    <a:pt x="360" y="749"/>
                    <a:pt x="547" y="749"/>
                  </a:cubicBezTo>
                  <a:cubicBezTo>
                    <a:pt x="733" y="749"/>
                    <a:pt x="920" y="713"/>
                    <a:pt x="1092" y="641"/>
                  </a:cubicBezTo>
                  <a:cubicBezTo>
                    <a:pt x="1063" y="603"/>
                    <a:pt x="1044" y="546"/>
                    <a:pt x="1044" y="498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79;p66">
              <a:extLst>
                <a:ext uri="{FF2B5EF4-FFF2-40B4-BE49-F238E27FC236}">
                  <a16:creationId xmlns:a16="http://schemas.microsoft.com/office/drawing/2014/main" id="{EAD5AA10-B3A9-A4D4-C594-67A3244D646C}"/>
                </a:ext>
              </a:extLst>
            </p:cNvPr>
            <p:cNvSpPr/>
            <p:nvPr/>
          </p:nvSpPr>
          <p:spPr>
            <a:xfrm>
              <a:off x="6231594" y="3442096"/>
              <a:ext cx="78964" cy="97556"/>
            </a:xfrm>
            <a:custGeom>
              <a:avLst/>
              <a:gdLst/>
              <a:ahLst/>
              <a:cxnLst/>
              <a:rect l="l" t="t" r="r" b="b"/>
              <a:pathLst>
                <a:path w="3007" h="3715" extrusionOk="0">
                  <a:moveTo>
                    <a:pt x="738" y="1"/>
                  </a:moveTo>
                  <a:lnTo>
                    <a:pt x="279" y="231"/>
                  </a:lnTo>
                  <a:cubicBezTo>
                    <a:pt x="106" y="317"/>
                    <a:pt x="1" y="489"/>
                    <a:pt x="1" y="680"/>
                  </a:cubicBezTo>
                  <a:lnTo>
                    <a:pt x="1" y="2135"/>
                  </a:lnTo>
                  <a:cubicBezTo>
                    <a:pt x="1" y="2681"/>
                    <a:pt x="164" y="3207"/>
                    <a:pt x="460" y="3657"/>
                  </a:cubicBezTo>
                  <a:lnTo>
                    <a:pt x="499" y="3714"/>
                  </a:lnTo>
                  <a:lnTo>
                    <a:pt x="2508" y="3714"/>
                  </a:lnTo>
                  <a:lnTo>
                    <a:pt x="2537" y="3657"/>
                  </a:lnTo>
                  <a:cubicBezTo>
                    <a:pt x="2843" y="3207"/>
                    <a:pt x="3006" y="268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901" y="317"/>
                    <a:pt x="2729" y="231"/>
                  </a:cubicBezTo>
                  <a:lnTo>
                    <a:pt x="2269" y="1"/>
                  </a:lnTo>
                  <a:cubicBezTo>
                    <a:pt x="2102" y="203"/>
                    <a:pt x="1594" y="212"/>
                    <a:pt x="1514" y="212"/>
                  </a:cubicBezTo>
                  <a:cubicBezTo>
                    <a:pt x="1507" y="212"/>
                    <a:pt x="1504" y="211"/>
                    <a:pt x="1504" y="211"/>
                  </a:cubicBezTo>
                  <a:cubicBezTo>
                    <a:pt x="1504" y="211"/>
                    <a:pt x="1500" y="212"/>
                    <a:pt x="1493" y="212"/>
                  </a:cubicBezTo>
                  <a:cubicBezTo>
                    <a:pt x="1413" y="212"/>
                    <a:pt x="905" y="203"/>
                    <a:pt x="738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980;p66">
              <a:extLst>
                <a:ext uri="{FF2B5EF4-FFF2-40B4-BE49-F238E27FC236}">
                  <a16:creationId xmlns:a16="http://schemas.microsoft.com/office/drawing/2014/main" id="{93AED762-D565-92FB-833E-677855960E68}"/>
                </a:ext>
              </a:extLst>
            </p:cNvPr>
            <p:cNvSpPr/>
            <p:nvPr/>
          </p:nvSpPr>
          <p:spPr>
            <a:xfrm>
              <a:off x="6244672" y="3539862"/>
              <a:ext cx="52809" cy="111605"/>
            </a:xfrm>
            <a:custGeom>
              <a:avLst/>
              <a:gdLst/>
              <a:ahLst/>
              <a:cxnLst/>
              <a:rect l="l" t="t" r="r" b="b"/>
              <a:pathLst>
                <a:path w="201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10" y="4250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981;p66">
              <a:extLst>
                <a:ext uri="{FF2B5EF4-FFF2-40B4-BE49-F238E27FC236}">
                  <a16:creationId xmlns:a16="http://schemas.microsoft.com/office/drawing/2014/main" id="{13F13FE2-6600-9108-0745-EC0BC6101EC0}"/>
                </a:ext>
              </a:extLst>
            </p:cNvPr>
            <p:cNvSpPr/>
            <p:nvPr/>
          </p:nvSpPr>
          <p:spPr>
            <a:xfrm>
              <a:off x="6231594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78" y="0"/>
                  </a:moveTo>
                  <a:cubicBezTo>
                    <a:pt x="30" y="77"/>
                    <a:pt x="1" y="173"/>
                    <a:pt x="1" y="268"/>
                  </a:cubicBezTo>
                  <a:lnTo>
                    <a:pt x="1" y="1723"/>
                  </a:lnTo>
                  <a:cubicBezTo>
                    <a:pt x="1" y="2269"/>
                    <a:pt x="164" y="2795"/>
                    <a:pt x="460" y="3245"/>
                  </a:cubicBezTo>
                  <a:lnTo>
                    <a:pt x="499" y="3312"/>
                  </a:lnTo>
                  <a:lnTo>
                    <a:pt x="499" y="575"/>
                  </a:lnTo>
                  <a:cubicBezTo>
                    <a:pt x="499" y="412"/>
                    <a:pt x="432" y="268"/>
                    <a:pt x="307" y="17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82;p66">
              <a:extLst>
                <a:ext uri="{FF2B5EF4-FFF2-40B4-BE49-F238E27FC236}">
                  <a16:creationId xmlns:a16="http://schemas.microsoft.com/office/drawing/2014/main" id="{2FEC190A-79F1-0AD2-C1EF-A26F2F074717}"/>
                </a:ext>
              </a:extLst>
            </p:cNvPr>
            <p:cNvSpPr/>
            <p:nvPr/>
          </p:nvSpPr>
          <p:spPr>
            <a:xfrm>
              <a:off x="6297454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421" y="0"/>
                  </a:moveTo>
                  <a:lnTo>
                    <a:pt x="201" y="173"/>
                  </a:lnTo>
                  <a:cubicBezTo>
                    <a:pt x="67" y="268"/>
                    <a:pt x="0" y="412"/>
                    <a:pt x="0" y="575"/>
                  </a:cubicBezTo>
                  <a:lnTo>
                    <a:pt x="0" y="3312"/>
                  </a:lnTo>
                  <a:lnTo>
                    <a:pt x="39" y="3245"/>
                  </a:lnTo>
                  <a:cubicBezTo>
                    <a:pt x="335" y="2795"/>
                    <a:pt x="498" y="2269"/>
                    <a:pt x="498" y="1723"/>
                  </a:cubicBezTo>
                  <a:lnTo>
                    <a:pt x="498" y="268"/>
                  </a:lnTo>
                  <a:cubicBezTo>
                    <a:pt x="498" y="173"/>
                    <a:pt x="469" y="77"/>
                    <a:pt x="421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983;p66">
              <a:extLst>
                <a:ext uri="{FF2B5EF4-FFF2-40B4-BE49-F238E27FC236}">
                  <a16:creationId xmlns:a16="http://schemas.microsoft.com/office/drawing/2014/main" id="{439CA525-4B32-AC0F-680B-71F422A6E683}"/>
                </a:ext>
              </a:extLst>
            </p:cNvPr>
            <p:cNvSpPr/>
            <p:nvPr/>
          </p:nvSpPr>
          <p:spPr>
            <a:xfrm>
              <a:off x="6250948" y="3434691"/>
              <a:ext cx="40257" cy="105198"/>
            </a:xfrm>
            <a:custGeom>
              <a:avLst/>
              <a:gdLst/>
              <a:ahLst/>
              <a:cxnLst/>
              <a:rect l="l" t="t" r="r" b="b"/>
              <a:pathLst>
                <a:path w="1533" h="4006" extrusionOk="0">
                  <a:moveTo>
                    <a:pt x="245" y="1"/>
                  </a:moveTo>
                  <a:cubicBezTo>
                    <a:pt x="233" y="1"/>
                    <a:pt x="221" y="5"/>
                    <a:pt x="211" y="15"/>
                  </a:cubicBezTo>
                  <a:lnTo>
                    <a:pt x="1" y="283"/>
                  </a:lnTo>
                  <a:lnTo>
                    <a:pt x="336" y="704"/>
                  </a:lnTo>
                  <a:cubicBezTo>
                    <a:pt x="358" y="732"/>
                    <a:pt x="393" y="747"/>
                    <a:pt x="428" y="747"/>
                  </a:cubicBezTo>
                  <a:cubicBezTo>
                    <a:pt x="454" y="747"/>
                    <a:pt x="479" y="739"/>
                    <a:pt x="499" y="723"/>
                  </a:cubicBezTo>
                  <a:lnTo>
                    <a:pt x="642" y="599"/>
                  </a:lnTo>
                  <a:lnTo>
                    <a:pt x="642" y="4006"/>
                  </a:lnTo>
                  <a:lnTo>
                    <a:pt x="891" y="4006"/>
                  </a:lnTo>
                  <a:lnTo>
                    <a:pt x="891" y="599"/>
                  </a:lnTo>
                  <a:lnTo>
                    <a:pt x="1044" y="723"/>
                  </a:lnTo>
                  <a:cubicBezTo>
                    <a:pt x="1064" y="739"/>
                    <a:pt x="1087" y="747"/>
                    <a:pt x="1110" y="747"/>
                  </a:cubicBezTo>
                  <a:cubicBezTo>
                    <a:pt x="1143" y="747"/>
                    <a:pt x="1175" y="732"/>
                    <a:pt x="1197" y="704"/>
                  </a:cubicBezTo>
                  <a:lnTo>
                    <a:pt x="1532" y="283"/>
                  </a:lnTo>
                  <a:lnTo>
                    <a:pt x="1322" y="15"/>
                  </a:lnTo>
                  <a:cubicBezTo>
                    <a:pt x="1312" y="5"/>
                    <a:pt x="1300" y="1"/>
                    <a:pt x="1288" y="1"/>
                  </a:cubicBezTo>
                  <a:cubicBezTo>
                    <a:pt x="1276" y="1"/>
                    <a:pt x="1264" y="5"/>
                    <a:pt x="1255" y="15"/>
                  </a:cubicBezTo>
                  <a:lnTo>
                    <a:pt x="767" y="503"/>
                  </a:lnTo>
                  <a:lnTo>
                    <a:pt x="278" y="15"/>
                  </a:lnTo>
                  <a:cubicBezTo>
                    <a:pt x="269" y="5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84;p66">
              <a:extLst>
                <a:ext uri="{FF2B5EF4-FFF2-40B4-BE49-F238E27FC236}">
                  <a16:creationId xmlns:a16="http://schemas.microsoft.com/office/drawing/2014/main" id="{AA1EB1D2-45DF-2FA6-C8A3-A9C9520B784F}"/>
                </a:ext>
              </a:extLst>
            </p:cNvPr>
            <p:cNvSpPr/>
            <p:nvPr/>
          </p:nvSpPr>
          <p:spPr>
            <a:xfrm>
              <a:off x="6268043" y="3552913"/>
              <a:ext cx="6565" cy="98554"/>
            </a:xfrm>
            <a:custGeom>
              <a:avLst/>
              <a:gdLst/>
              <a:ahLst/>
              <a:cxnLst/>
              <a:rect l="l" t="t" r="r" b="b"/>
              <a:pathLst>
                <a:path w="250" h="3753" extrusionOk="0">
                  <a:moveTo>
                    <a:pt x="132" y="0"/>
                  </a:moveTo>
                  <a:cubicBezTo>
                    <a:pt x="127" y="0"/>
                    <a:pt x="121" y="1"/>
                    <a:pt x="116" y="1"/>
                  </a:cubicBezTo>
                  <a:cubicBezTo>
                    <a:pt x="49" y="1"/>
                    <a:pt x="1" y="49"/>
                    <a:pt x="1" y="116"/>
                  </a:cubicBezTo>
                  <a:lnTo>
                    <a:pt x="1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49" y="55"/>
                    <a:pt x="200" y="0"/>
                    <a:pt x="132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5;p66">
              <a:extLst>
                <a:ext uri="{FF2B5EF4-FFF2-40B4-BE49-F238E27FC236}">
                  <a16:creationId xmlns:a16="http://schemas.microsoft.com/office/drawing/2014/main" id="{55304808-8733-ECAC-188C-AD919AEDE0D8}"/>
                </a:ext>
              </a:extLst>
            </p:cNvPr>
            <p:cNvSpPr/>
            <p:nvPr/>
          </p:nvSpPr>
          <p:spPr>
            <a:xfrm>
              <a:off x="6244672" y="3368726"/>
              <a:ext cx="52809" cy="59321"/>
            </a:xfrm>
            <a:custGeom>
              <a:avLst/>
              <a:gdLst/>
              <a:ahLst/>
              <a:cxnLst/>
              <a:rect l="l" t="t" r="r" b="b"/>
              <a:pathLst>
                <a:path w="2011" h="2259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0" y="2259"/>
                    <a:pt x="1006" y="2259"/>
                  </a:cubicBezTo>
                  <a:cubicBezTo>
                    <a:pt x="1561" y="2259"/>
                    <a:pt x="2010" y="1809"/>
                    <a:pt x="2010" y="1254"/>
                  </a:cubicBezTo>
                  <a:lnTo>
                    <a:pt x="2010" y="756"/>
                  </a:lnTo>
                  <a:cubicBezTo>
                    <a:pt x="2010" y="335"/>
                    <a:pt x="1675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86;p66">
              <a:extLst>
                <a:ext uri="{FF2B5EF4-FFF2-40B4-BE49-F238E27FC236}">
                  <a16:creationId xmlns:a16="http://schemas.microsoft.com/office/drawing/2014/main" id="{3C8C808B-A232-03AA-864C-205D3672D912}"/>
                </a:ext>
              </a:extLst>
            </p:cNvPr>
            <p:cNvSpPr/>
            <p:nvPr/>
          </p:nvSpPr>
          <p:spPr>
            <a:xfrm>
              <a:off x="6244934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8" y="2182"/>
                  </a:cubicBezTo>
                  <a:cubicBezTo>
                    <a:pt x="996" y="2029"/>
                    <a:pt x="747" y="1666"/>
                    <a:pt x="747" y="1254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69" y="20"/>
                  </a:cubicBezTo>
                  <a:cubicBezTo>
                    <a:pt x="1330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87;p66">
              <a:extLst>
                <a:ext uri="{FF2B5EF4-FFF2-40B4-BE49-F238E27FC236}">
                  <a16:creationId xmlns:a16="http://schemas.microsoft.com/office/drawing/2014/main" id="{A05579F2-D54A-EA0C-BE4B-6BCF48B6B132}"/>
                </a:ext>
              </a:extLst>
            </p:cNvPr>
            <p:cNvSpPr/>
            <p:nvPr/>
          </p:nvSpPr>
          <p:spPr>
            <a:xfrm>
              <a:off x="6244672" y="3368726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10" y="1005"/>
                  </a:cubicBezTo>
                  <a:lnTo>
                    <a:pt x="2010" y="756"/>
                  </a:lnTo>
                  <a:cubicBezTo>
                    <a:pt x="2010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88;p66">
              <a:extLst>
                <a:ext uri="{FF2B5EF4-FFF2-40B4-BE49-F238E27FC236}">
                  <a16:creationId xmlns:a16="http://schemas.microsoft.com/office/drawing/2014/main" id="{E59E6A29-C4A0-7BB7-E8C0-BFD54450CCC2}"/>
                </a:ext>
              </a:extLst>
            </p:cNvPr>
            <p:cNvSpPr/>
            <p:nvPr/>
          </p:nvSpPr>
          <p:spPr>
            <a:xfrm>
              <a:off x="6244934" y="3368726"/>
              <a:ext cx="35950" cy="24159"/>
            </a:xfrm>
            <a:custGeom>
              <a:avLst/>
              <a:gdLst/>
              <a:ahLst/>
              <a:cxnLst/>
              <a:rect l="l" t="t" r="r" b="b"/>
              <a:pathLst>
                <a:path w="1369" h="920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9" y="823"/>
                    <a:pt x="498" y="881"/>
                    <a:pt x="747" y="919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69" y="20"/>
                  </a:cubicBezTo>
                  <a:cubicBezTo>
                    <a:pt x="1330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89;p66">
              <a:extLst>
                <a:ext uri="{FF2B5EF4-FFF2-40B4-BE49-F238E27FC236}">
                  <a16:creationId xmlns:a16="http://schemas.microsoft.com/office/drawing/2014/main" id="{0A4A2E6E-6352-8559-A406-44AA6688A3AB}"/>
                </a:ext>
              </a:extLst>
            </p:cNvPr>
            <p:cNvSpPr/>
            <p:nvPr/>
          </p:nvSpPr>
          <p:spPr>
            <a:xfrm>
              <a:off x="6205229" y="3533087"/>
              <a:ext cx="26391" cy="26418"/>
            </a:xfrm>
            <a:custGeom>
              <a:avLst/>
              <a:gdLst/>
              <a:ahLst/>
              <a:cxnLst/>
              <a:rect l="l" t="t" r="r" b="b"/>
              <a:pathLst>
                <a:path w="1005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90;p66">
              <a:extLst>
                <a:ext uri="{FF2B5EF4-FFF2-40B4-BE49-F238E27FC236}">
                  <a16:creationId xmlns:a16="http://schemas.microsoft.com/office/drawing/2014/main" id="{2E3C6776-6C8F-9003-0BCA-EEC57BCE9C77}"/>
                </a:ext>
              </a:extLst>
            </p:cNvPr>
            <p:cNvSpPr/>
            <p:nvPr/>
          </p:nvSpPr>
          <p:spPr>
            <a:xfrm>
              <a:off x="6203969" y="3533087"/>
              <a:ext cx="28912" cy="19931"/>
            </a:xfrm>
            <a:custGeom>
              <a:avLst/>
              <a:gdLst/>
              <a:ahLst/>
              <a:cxnLst/>
              <a:rect l="l" t="t" r="r" b="b"/>
              <a:pathLst>
                <a:path w="1101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39" y="603"/>
                    <a:pt x="0" y="651"/>
                  </a:cubicBezTo>
                  <a:cubicBezTo>
                    <a:pt x="177" y="723"/>
                    <a:pt x="364" y="759"/>
                    <a:pt x="551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91;p66">
              <a:extLst>
                <a:ext uri="{FF2B5EF4-FFF2-40B4-BE49-F238E27FC236}">
                  <a16:creationId xmlns:a16="http://schemas.microsoft.com/office/drawing/2014/main" id="{E04CB9AD-8D8F-D51F-CA79-7A46DF30B63D}"/>
                </a:ext>
              </a:extLst>
            </p:cNvPr>
            <p:cNvSpPr/>
            <p:nvPr/>
          </p:nvSpPr>
          <p:spPr>
            <a:xfrm>
              <a:off x="6179074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28" y="1"/>
                  </a:moveTo>
                  <a:lnTo>
                    <a:pt x="278" y="230"/>
                  </a:lnTo>
                  <a:cubicBezTo>
                    <a:pt x="106" y="317"/>
                    <a:pt x="1" y="489"/>
                    <a:pt x="1" y="680"/>
                  </a:cubicBezTo>
                  <a:lnTo>
                    <a:pt x="1" y="2135"/>
                  </a:lnTo>
                  <a:cubicBezTo>
                    <a:pt x="1" y="2671"/>
                    <a:pt x="154" y="3207"/>
                    <a:pt x="460" y="3657"/>
                  </a:cubicBezTo>
                  <a:lnTo>
                    <a:pt x="498" y="3714"/>
                  </a:lnTo>
                  <a:lnTo>
                    <a:pt x="2499" y="3714"/>
                  </a:lnTo>
                  <a:lnTo>
                    <a:pt x="2537" y="3657"/>
                  </a:lnTo>
                  <a:cubicBezTo>
                    <a:pt x="2843" y="3207"/>
                    <a:pt x="3006" y="267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891" y="317"/>
                    <a:pt x="2728" y="230"/>
                  </a:cubicBezTo>
                  <a:lnTo>
                    <a:pt x="2269" y="1"/>
                  </a:lnTo>
                  <a:cubicBezTo>
                    <a:pt x="2102" y="203"/>
                    <a:pt x="1594" y="211"/>
                    <a:pt x="1514" y="211"/>
                  </a:cubicBezTo>
                  <a:cubicBezTo>
                    <a:pt x="1507" y="211"/>
                    <a:pt x="1503" y="211"/>
                    <a:pt x="1503" y="211"/>
                  </a:cubicBezTo>
                  <a:cubicBezTo>
                    <a:pt x="1503" y="211"/>
                    <a:pt x="1500" y="211"/>
                    <a:pt x="1493" y="211"/>
                  </a:cubicBezTo>
                  <a:cubicBezTo>
                    <a:pt x="1412" y="211"/>
                    <a:pt x="904" y="203"/>
                    <a:pt x="72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92;p66">
              <a:extLst>
                <a:ext uri="{FF2B5EF4-FFF2-40B4-BE49-F238E27FC236}">
                  <a16:creationId xmlns:a16="http://schemas.microsoft.com/office/drawing/2014/main" id="{2E60DD2A-D514-C6C6-0BDE-3009429B003B}"/>
                </a:ext>
              </a:extLst>
            </p:cNvPr>
            <p:cNvSpPr/>
            <p:nvPr/>
          </p:nvSpPr>
          <p:spPr>
            <a:xfrm>
              <a:off x="6192152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0" y="1"/>
                  </a:moveTo>
                  <a:lnTo>
                    <a:pt x="0" y="1503"/>
                  </a:lnTo>
                  <a:cubicBezTo>
                    <a:pt x="0" y="1647"/>
                    <a:pt x="115" y="1752"/>
                    <a:pt x="249" y="1752"/>
                  </a:cubicBezTo>
                  <a:lnTo>
                    <a:pt x="1752" y="1752"/>
                  </a:lnTo>
                  <a:cubicBezTo>
                    <a:pt x="1895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93;p66">
              <a:extLst>
                <a:ext uri="{FF2B5EF4-FFF2-40B4-BE49-F238E27FC236}">
                  <a16:creationId xmlns:a16="http://schemas.microsoft.com/office/drawing/2014/main" id="{5CFD94DA-AF50-EA6B-4798-7A74E0B86510}"/>
                </a:ext>
              </a:extLst>
            </p:cNvPr>
            <p:cNvSpPr/>
            <p:nvPr/>
          </p:nvSpPr>
          <p:spPr>
            <a:xfrm>
              <a:off x="6179074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77" y="0"/>
                  </a:moveTo>
                  <a:cubicBezTo>
                    <a:pt x="20" y="77"/>
                    <a:pt x="1" y="163"/>
                    <a:pt x="1" y="259"/>
                  </a:cubicBezTo>
                  <a:lnTo>
                    <a:pt x="1" y="1713"/>
                  </a:lnTo>
                  <a:cubicBezTo>
                    <a:pt x="1" y="2259"/>
                    <a:pt x="154" y="2795"/>
                    <a:pt x="460" y="3245"/>
                  </a:cubicBezTo>
                  <a:lnTo>
                    <a:pt x="498" y="3302"/>
                  </a:lnTo>
                  <a:lnTo>
                    <a:pt x="498" y="565"/>
                  </a:lnTo>
                  <a:cubicBezTo>
                    <a:pt x="498" y="412"/>
                    <a:pt x="422" y="259"/>
                    <a:pt x="29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94;p66">
              <a:extLst>
                <a:ext uri="{FF2B5EF4-FFF2-40B4-BE49-F238E27FC236}">
                  <a16:creationId xmlns:a16="http://schemas.microsoft.com/office/drawing/2014/main" id="{C4B93A5D-F81F-B41B-692B-686E3559CC56}"/>
                </a:ext>
              </a:extLst>
            </p:cNvPr>
            <p:cNvSpPr/>
            <p:nvPr/>
          </p:nvSpPr>
          <p:spPr>
            <a:xfrm>
              <a:off x="6244672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431" y="0"/>
                  </a:moveTo>
                  <a:lnTo>
                    <a:pt x="202" y="163"/>
                  </a:lnTo>
                  <a:cubicBezTo>
                    <a:pt x="77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45" y="2795"/>
                    <a:pt x="508" y="2259"/>
                    <a:pt x="508" y="1713"/>
                  </a:cubicBezTo>
                  <a:lnTo>
                    <a:pt x="508" y="259"/>
                  </a:lnTo>
                  <a:cubicBezTo>
                    <a:pt x="508" y="163"/>
                    <a:pt x="479" y="77"/>
                    <a:pt x="431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95;p66">
              <a:extLst>
                <a:ext uri="{FF2B5EF4-FFF2-40B4-BE49-F238E27FC236}">
                  <a16:creationId xmlns:a16="http://schemas.microsoft.com/office/drawing/2014/main" id="{4A113D0C-5D3A-9AC2-6026-6523C13E2CCB}"/>
                </a:ext>
              </a:extLst>
            </p:cNvPr>
            <p:cNvSpPr/>
            <p:nvPr/>
          </p:nvSpPr>
          <p:spPr>
            <a:xfrm>
              <a:off x="6198191" y="3546270"/>
              <a:ext cx="40467" cy="105198"/>
            </a:xfrm>
            <a:custGeom>
              <a:avLst/>
              <a:gdLst/>
              <a:ahLst/>
              <a:cxnLst/>
              <a:rect l="l" t="t" r="r" b="b"/>
              <a:pathLst>
                <a:path w="1541" h="4006" extrusionOk="0">
                  <a:moveTo>
                    <a:pt x="250" y="1"/>
                  </a:moveTo>
                  <a:cubicBezTo>
                    <a:pt x="237" y="1"/>
                    <a:pt x="225" y="6"/>
                    <a:pt x="220" y="15"/>
                  </a:cubicBezTo>
                  <a:lnTo>
                    <a:pt x="0" y="293"/>
                  </a:lnTo>
                  <a:lnTo>
                    <a:pt x="345" y="714"/>
                  </a:lnTo>
                  <a:cubicBezTo>
                    <a:pt x="365" y="739"/>
                    <a:pt x="393" y="751"/>
                    <a:pt x="422" y="751"/>
                  </a:cubicBezTo>
                  <a:cubicBezTo>
                    <a:pt x="448" y="751"/>
                    <a:pt x="475" y="741"/>
                    <a:pt x="498" y="723"/>
                  </a:cubicBezTo>
                  <a:lnTo>
                    <a:pt x="651" y="609"/>
                  </a:lnTo>
                  <a:lnTo>
                    <a:pt x="651" y="4006"/>
                  </a:lnTo>
                  <a:lnTo>
                    <a:pt x="900" y="4006"/>
                  </a:lnTo>
                  <a:lnTo>
                    <a:pt x="900" y="609"/>
                  </a:lnTo>
                  <a:lnTo>
                    <a:pt x="1043" y="723"/>
                  </a:lnTo>
                  <a:cubicBezTo>
                    <a:pt x="1065" y="745"/>
                    <a:pt x="1090" y="755"/>
                    <a:pt x="1116" y="755"/>
                  </a:cubicBezTo>
                  <a:cubicBezTo>
                    <a:pt x="1148" y="755"/>
                    <a:pt x="1180" y="740"/>
                    <a:pt x="1206" y="714"/>
                  </a:cubicBezTo>
                  <a:lnTo>
                    <a:pt x="1541" y="293"/>
                  </a:lnTo>
                  <a:lnTo>
                    <a:pt x="1330" y="25"/>
                  </a:lnTo>
                  <a:cubicBezTo>
                    <a:pt x="1321" y="15"/>
                    <a:pt x="1309" y="10"/>
                    <a:pt x="1297" y="10"/>
                  </a:cubicBezTo>
                  <a:cubicBezTo>
                    <a:pt x="1285" y="10"/>
                    <a:pt x="1273" y="15"/>
                    <a:pt x="1263" y="25"/>
                  </a:cubicBezTo>
                  <a:lnTo>
                    <a:pt x="775" y="503"/>
                  </a:lnTo>
                  <a:lnTo>
                    <a:pt x="287" y="15"/>
                  </a:lnTo>
                  <a:cubicBezTo>
                    <a:pt x="278" y="6"/>
                    <a:pt x="263" y="1"/>
                    <a:pt x="250" y="1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96;p66">
              <a:extLst>
                <a:ext uri="{FF2B5EF4-FFF2-40B4-BE49-F238E27FC236}">
                  <a16:creationId xmlns:a16="http://schemas.microsoft.com/office/drawing/2014/main" id="{589578AC-1087-5287-D5F3-F258D7739181}"/>
                </a:ext>
              </a:extLst>
            </p:cNvPr>
            <p:cNvSpPr/>
            <p:nvPr/>
          </p:nvSpPr>
          <p:spPr>
            <a:xfrm>
              <a:off x="6215260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40" y="0"/>
                  </a:moveTo>
                  <a:cubicBezTo>
                    <a:pt x="135" y="0"/>
                    <a:pt x="130" y="0"/>
                    <a:pt x="125" y="1"/>
                  </a:cubicBezTo>
                  <a:cubicBezTo>
                    <a:pt x="58" y="1"/>
                    <a:pt x="1" y="49"/>
                    <a:pt x="1" y="116"/>
                  </a:cubicBezTo>
                  <a:lnTo>
                    <a:pt x="1" y="1245"/>
                  </a:lnTo>
                  <a:lnTo>
                    <a:pt x="250" y="1245"/>
                  </a:lnTo>
                  <a:lnTo>
                    <a:pt x="250" y="116"/>
                  </a:lnTo>
                  <a:cubicBezTo>
                    <a:pt x="250" y="54"/>
                    <a:pt x="200" y="0"/>
                    <a:pt x="140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97;p66">
              <a:extLst>
                <a:ext uri="{FF2B5EF4-FFF2-40B4-BE49-F238E27FC236}">
                  <a16:creationId xmlns:a16="http://schemas.microsoft.com/office/drawing/2014/main" id="{280410AC-B2FC-F358-86B3-1EE408E55891}"/>
                </a:ext>
              </a:extLst>
            </p:cNvPr>
            <p:cNvSpPr/>
            <p:nvPr/>
          </p:nvSpPr>
          <p:spPr>
            <a:xfrm>
              <a:off x="6192152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09"/>
                    <a:pt x="450" y="2259"/>
                    <a:pt x="1005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98;p66">
              <a:extLst>
                <a:ext uri="{FF2B5EF4-FFF2-40B4-BE49-F238E27FC236}">
                  <a16:creationId xmlns:a16="http://schemas.microsoft.com/office/drawing/2014/main" id="{BD3E55CC-93E7-214D-681A-A3FEDFFC5B63}"/>
                </a:ext>
              </a:extLst>
            </p:cNvPr>
            <p:cNvSpPr/>
            <p:nvPr/>
          </p:nvSpPr>
          <p:spPr>
            <a:xfrm>
              <a:off x="6192204" y="3480567"/>
              <a:ext cx="36160" cy="59269"/>
            </a:xfrm>
            <a:custGeom>
              <a:avLst/>
              <a:gdLst/>
              <a:ahLst/>
              <a:cxnLst/>
              <a:rect l="l" t="t" r="r" b="b"/>
              <a:pathLst>
                <a:path w="1377" h="2257" extrusionOk="0">
                  <a:moveTo>
                    <a:pt x="754" y="0"/>
                  </a:moveTo>
                  <a:cubicBezTo>
                    <a:pt x="343" y="0"/>
                    <a:pt x="8" y="335"/>
                    <a:pt x="8" y="756"/>
                  </a:cubicBezTo>
                  <a:lnTo>
                    <a:pt x="8" y="1254"/>
                  </a:lnTo>
                  <a:cubicBezTo>
                    <a:pt x="0" y="1828"/>
                    <a:pt x="476" y="2257"/>
                    <a:pt x="1003" y="2257"/>
                  </a:cubicBezTo>
                  <a:cubicBezTo>
                    <a:pt x="1126" y="2257"/>
                    <a:pt x="1253" y="2233"/>
                    <a:pt x="1377" y="2182"/>
                  </a:cubicBezTo>
                  <a:cubicBezTo>
                    <a:pt x="1003" y="2029"/>
                    <a:pt x="754" y="1665"/>
                    <a:pt x="754" y="1254"/>
                  </a:cubicBezTo>
                  <a:lnTo>
                    <a:pt x="754" y="756"/>
                  </a:lnTo>
                  <a:cubicBezTo>
                    <a:pt x="754" y="383"/>
                    <a:pt x="1013" y="77"/>
                    <a:pt x="1377" y="10"/>
                  </a:cubicBezTo>
                  <a:cubicBezTo>
                    <a:pt x="1338" y="10"/>
                    <a:pt x="1300" y="0"/>
                    <a:pt x="1252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999;p66">
              <a:extLst>
                <a:ext uri="{FF2B5EF4-FFF2-40B4-BE49-F238E27FC236}">
                  <a16:creationId xmlns:a16="http://schemas.microsoft.com/office/drawing/2014/main" id="{88E48990-30FF-F0BC-77BC-8C5440B3E5EC}"/>
                </a:ext>
              </a:extLst>
            </p:cNvPr>
            <p:cNvSpPr/>
            <p:nvPr/>
          </p:nvSpPr>
          <p:spPr>
            <a:xfrm>
              <a:off x="6192152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0" y="756"/>
                    <a:pt x="756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00;p66">
              <a:extLst>
                <a:ext uri="{FF2B5EF4-FFF2-40B4-BE49-F238E27FC236}">
                  <a16:creationId xmlns:a16="http://schemas.microsoft.com/office/drawing/2014/main" id="{0E22C995-34CC-63E2-5F54-A19DA320A4DA}"/>
                </a:ext>
              </a:extLst>
            </p:cNvPr>
            <p:cNvSpPr/>
            <p:nvPr/>
          </p:nvSpPr>
          <p:spPr>
            <a:xfrm>
              <a:off x="6192414" y="3480567"/>
              <a:ext cx="35950" cy="23897"/>
            </a:xfrm>
            <a:custGeom>
              <a:avLst/>
              <a:gdLst/>
              <a:ahLst/>
              <a:cxnLst/>
              <a:rect l="l" t="t" r="r" b="b"/>
              <a:pathLst>
                <a:path w="1369" h="910" extrusionOk="0">
                  <a:moveTo>
                    <a:pt x="746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39" y="823"/>
                    <a:pt x="488" y="881"/>
                    <a:pt x="746" y="909"/>
                  </a:cubicBezTo>
                  <a:lnTo>
                    <a:pt x="746" y="756"/>
                  </a:lnTo>
                  <a:cubicBezTo>
                    <a:pt x="746" y="383"/>
                    <a:pt x="1005" y="77"/>
                    <a:pt x="1369" y="10"/>
                  </a:cubicBezTo>
                  <a:cubicBezTo>
                    <a:pt x="1330" y="10"/>
                    <a:pt x="1292" y="0"/>
                    <a:pt x="12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01;p66">
              <a:extLst>
                <a:ext uri="{FF2B5EF4-FFF2-40B4-BE49-F238E27FC236}">
                  <a16:creationId xmlns:a16="http://schemas.microsoft.com/office/drawing/2014/main" id="{178929F5-7622-DFE3-3D75-4DC34662A359}"/>
                </a:ext>
              </a:extLst>
            </p:cNvPr>
            <p:cNvSpPr/>
            <p:nvPr/>
          </p:nvSpPr>
          <p:spPr>
            <a:xfrm>
              <a:off x="6310532" y="3533087"/>
              <a:ext cx="26391" cy="26418"/>
            </a:xfrm>
            <a:custGeom>
              <a:avLst/>
              <a:gdLst/>
              <a:ahLst/>
              <a:cxnLst/>
              <a:rect l="l" t="t" r="r" b="b"/>
              <a:pathLst>
                <a:path w="1005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02;p66">
              <a:extLst>
                <a:ext uri="{FF2B5EF4-FFF2-40B4-BE49-F238E27FC236}">
                  <a16:creationId xmlns:a16="http://schemas.microsoft.com/office/drawing/2014/main" id="{4B9864FC-629E-02B2-E6C8-0546F6FE76C8}"/>
                </a:ext>
              </a:extLst>
            </p:cNvPr>
            <p:cNvSpPr/>
            <p:nvPr/>
          </p:nvSpPr>
          <p:spPr>
            <a:xfrm>
              <a:off x="6309271" y="3533087"/>
              <a:ext cx="28912" cy="19931"/>
            </a:xfrm>
            <a:custGeom>
              <a:avLst/>
              <a:gdLst/>
              <a:ahLst/>
              <a:cxnLst/>
              <a:rect l="l" t="t" r="r" b="b"/>
              <a:pathLst>
                <a:path w="1101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0" y="651"/>
                  </a:cubicBezTo>
                  <a:cubicBezTo>
                    <a:pt x="177" y="723"/>
                    <a:pt x="364" y="759"/>
                    <a:pt x="550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03;p66">
              <a:extLst>
                <a:ext uri="{FF2B5EF4-FFF2-40B4-BE49-F238E27FC236}">
                  <a16:creationId xmlns:a16="http://schemas.microsoft.com/office/drawing/2014/main" id="{1BF6A5DE-6869-A540-6022-8D6F4B581516}"/>
                </a:ext>
              </a:extLst>
            </p:cNvPr>
            <p:cNvSpPr/>
            <p:nvPr/>
          </p:nvSpPr>
          <p:spPr>
            <a:xfrm>
              <a:off x="6284140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0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71"/>
                    <a:pt x="163" y="3207"/>
                    <a:pt x="469" y="3657"/>
                  </a:cubicBezTo>
                  <a:lnTo>
                    <a:pt x="507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43" y="3207"/>
                    <a:pt x="3005" y="267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28" y="230"/>
                  </a:cubicBezTo>
                  <a:lnTo>
                    <a:pt x="2278" y="1"/>
                  </a:lnTo>
                  <a:cubicBezTo>
                    <a:pt x="2102" y="203"/>
                    <a:pt x="1594" y="211"/>
                    <a:pt x="1513" y="211"/>
                  </a:cubicBezTo>
                  <a:cubicBezTo>
                    <a:pt x="1506" y="211"/>
                    <a:pt x="1503" y="211"/>
                    <a:pt x="1503" y="211"/>
                  </a:cubicBezTo>
                  <a:cubicBezTo>
                    <a:pt x="1503" y="211"/>
                    <a:pt x="1499" y="211"/>
                    <a:pt x="1492" y="211"/>
                  </a:cubicBezTo>
                  <a:cubicBezTo>
                    <a:pt x="1412" y="211"/>
                    <a:pt x="904" y="203"/>
                    <a:pt x="7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04;p66">
              <a:extLst>
                <a:ext uri="{FF2B5EF4-FFF2-40B4-BE49-F238E27FC236}">
                  <a16:creationId xmlns:a16="http://schemas.microsoft.com/office/drawing/2014/main" id="{B0B7C171-9B3A-EAFF-849B-0F421367F737}"/>
                </a:ext>
              </a:extLst>
            </p:cNvPr>
            <p:cNvSpPr/>
            <p:nvPr/>
          </p:nvSpPr>
          <p:spPr>
            <a:xfrm>
              <a:off x="6297454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09"/>
                    <a:pt x="450" y="2259"/>
                    <a:pt x="99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05;p66">
              <a:extLst>
                <a:ext uri="{FF2B5EF4-FFF2-40B4-BE49-F238E27FC236}">
                  <a16:creationId xmlns:a16="http://schemas.microsoft.com/office/drawing/2014/main" id="{6D4FD39D-45B6-13FD-6E5F-45A95958F116}"/>
                </a:ext>
              </a:extLst>
            </p:cNvPr>
            <p:cNvSpPr/>
            <p:nvPr/>
          </p:nvSpPr>
          <p:spPr>
            <a:xfrm>
              <a:off x="6297454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6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9" y="2182"/>
                  </a:cubicBezTo>
                  <a:cubicBezTo>
                    <a:pt x="996" y="2029"/>
                    <a:pt x="74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06;p66">
              <a:extLst>
                <a:ext uri="{FF2B5EF4-FFF2-40B4-BE49-F238E27FC236}">
                  <a16:creationId xmlns:a16="http://schemas.microsoft.com/office/drawing/2014/main" id="{199B1D10-4C92-AB8B-B76E-F1A479F0A4F4}"/>
                </a:ext>
              </a:extLst>
            </p:cNvPr>
            <p:cNvSpPr/>
            <p:nvPr/>
          </p:nvSpPr>
          <p:spPr>
            <a:xfrm>
              <a:off x="6297454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0" y="1"/>
                  </a:moveTo>
                  <a:lnTo>
                    <a:pt x="0" y="1503"/>
                  </a:lnTo>
                  <a:cubicBezTo>
                    <a:pt x="0" y="1647"/>
                    <a:pt x="106" y="1752"/>
                    <a:pt x="249" y="1752"/>
                  </a:cubicBezTo>
                  <a:lnTo>
                    <a:pt x="1752" y="1752"/>
                  </a:lnTo>
                  <a:cubicBezTo>
                    <a:pt x="1886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07;p66">
              <a:extLst>
                <a:ext uri="{FF2B5EF4-FFF2-40B4-BE49-F238E27FC236}">
                  <a16:creationId xmlns:a16="http://schemas.microsoft.com/office/drawing/2014/main" id="{698F7C55-FF71-3ACA-AC0A-11FA12360376}"/>
                </a:ext>
              </a:extLst>
            </p:cNvPr>
            <p:cNvSpPr/>
            <p:nvPr/>
          </p:nvSpPr>
          <p:spPr>
            <a:xfrm>
              <a:off x="6284140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77" y="0"/>
                  </a:moveTo>
                  <a:cubicBezTo>
                    <a:pt x="29" y="77"/>
                    <a:pt x="0" y="163"/>
                    <a:pt x="0" y="259"/>
                  </a:cubicBezTo>
                  <a:lnTo>
                    <a:pt x="0" y="1713"/>
                  </a:lnTo>
                  <a:cubicBezTo>
                    <a:pt x="0" y="2259"/>
                    <a:pt x="163" y="2795"/>
                    <a:pt x="469" y="3245"/>
                  </a:cubicBezTo>
                  <a:lnTo>
                    <a:pt x="507" y="3302"/>
                  </a:lnTo>
                  <a:lnTo>
                    <a:pt x="507" y="565"/>
                  </a:lnTo>
                  <a:cubicBezTo>
                    <a:pt x="507" y="412"/>
                    <a:pt x="431" y="259"/>
                    <a:pt x="306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08;p66">
              <a:extLst>
                <a:ext uri="{FF2B5EF4-FFF2-40B4-BE49-F238E27FC236}">
                  <a16:creationId xmlns:a16="http://schemas.microsoft.com/office/drawing/2014/main" id="{DBE98E7E-D0F0-160D-58A7-48A0565E1A26}"/>
                </a:ext>
              </a:extLst>
            </p:cNvPr>
            <p:cNvSpPr/>
            <p:nvPr/>
          </p:nvSpPr>
          <p:spPr>
            <a:xfrm>
              <a:off x="6349974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422" y="0"/>
                  </a:moveTo>
                  <a:lnTo>
                    <a:pt x="202" y="163"/>
                  </a:lnTo>
                  <a:cubicBezTo>
                    <a:pt x="77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45" y="2795"/>
                    <a:pt x="498" y="2259"/>
                    <a:pt x="498" y="1713"/>
                  </a:cubicBezTo>
                  <a:lnTo>
                    <a:pt x="498" y="259"/>
                  </a:lnTo>
                  <a:cubicBezTo>
                    <a:pt x="498" y="163"/>
                    <a:pt x="479" y="77"/>
                    <a:pt x="422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09;p66">
              <a:extLst>
                <a:ext uri="{FF2B5EF4-FFF2-40B4-BE49-F238E27FC236}">
                  <a16:creationId xmlns:a16="http://schemas.microsoft.com/office/drawing/2014/main" id="{D42E7964-E13E-696B-E878-D785B1132049}"/>
                </a:ext>
              </a:extLst>
            </p:cNvPr>
            <p:cNvSpPr/>
            <p:nvPr/>
          </p:nvSpPr>
          <p:spPr>
            <a:xfrm>
              <a:off x="6303494" y="3546532"/>
              <a:ext cx="40467" cy="104935"/>
            </a:xfrm>
            <a:custGeom>
              <a:avLst/>
              <a:gdLst/>
              <a:ahLst/>
              <a:cxnLst/>
              <a:rect l="l" t="t" r="r" b="b"/>
              <a:pathLst>
                <a:path w="1541" h="3996" extrusionOk="0">
                  <a:moveTo>
                    <a:pt x="244" y="0"/>
                  </a:moveTo>
                  <a:cubicBezTo>
                    <a:pt x="232" y="0"/>
                    <a:pt x="220" y="5"/>
                    <a:pt x="211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1" y="747"/>
                  </a:cubicBezTo>
                  <a:cubicBezTo>
                    <a:pt x="454" y="747"/>
                    <a:pt x="478" y="739"/>
                    <a:pt x="498" y="723"/>
                  </a:cubicBezTo>
                  <a:lnTo>
                    <a:pt x="641" y="599"/>
                  </a:lnTo>
                  <a:lnTo>
                    <a:pt x="641" y="3996"/>
                  </a:lnTo>
                  <a:lnTo>
                    <a:pt x="900" y="3996"/>
                  </a:lnTo>
                  <a:lnTo>
                    <a:pt x="900" y="599"/>
                  </a:lnTo>
                  <a:lnTo>
                    <a:pt x="1043" y="713"/>
                  </a:lnTo>
                  <a:cubicBezTo>
                    <a:pt x="1065" y="735"/>
                    <a:pt x="1090" y="745"/>
                    <a:pt x="1115" y="745"/>
                  </a:cubicBezTo>
                  <a:cubicBezTo>
                    <a:pt x="1146" y="745"/>
                    <a:pt x="1175" y="730"/>
                    <a:pt x="1196" y="704"/>
                  </a:cubicBezTo>
                  <a:lnTo>
                    <a:pt x="1541" y="283"/>
                  </a:lnTo>
                  <a:lnTo>
                    <a:pt x="1321" y="15"/>
                  </a:lnTo>
                  <a:cubicBezTo>
                    <a:pt x="1311" y="5"/>
                    <a:pt x="1299" y="0"/>
                    <a:pt x="1287" y="0"/>
                  </a:cubicBezTo>
                  <a:cubicBezTo>
                    <a:pt x="1275" y="0"/>
                    <a:pt x="1263" y="5"/>
                    <a:pt x="1254" y="15"/>
                  </a:cubicBezTo>
                  <a:lnTo>
                    <a:pt x="766" y="493"/>
                  </a:lnTo>
                  <a:lnTo>
                    <a:pt x="278" y="15"/>
                  </a:lnTo>
                  <a:cubicBezTo>
                    <a:pt x="268" y="5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10;p66">
              <a:extLst>
                <a:ext uri="{FF2B5EF4-FFF2-40B4-BE49-F238E27FC236}">
                  <a16:creationId xmlns:a16="http://schemas.microsoft.com/office/drawing/2014/main" id="{1F226B6A-80AF-4F39-26F4-2B9346CCF59E}"/>
                </a:ext>
              </a:extLst>
            </p:cNvPr>
            <p:cNvSpPr/>
            <p:nvPr/>
          </p:nvSpPr>
          <p:spPr>
            <a:xfrm>
              <a:off x="6320563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32" y="0"/>
                  </a:moveTo>
                  <a:cubicBezTo>
                    <a:pt x="127" y="0"/>
                    <a:pt x="121" y="0"/>
                    <a:pt x="116" y="1"/>
                  </a:cubicBezTo>
                  <a:cubicBezTo>
                    <a:pt x="49" y="1"/>
                    <a:pt x="1" y="49"/>
                    <a:pt x="1" y="116"/>
                  </a:cubicBezTo>
                  <a:lnTo>
                    <a:pt x="1" y="1245"/>
                  </a:lnTo>
                  <a:lnTo>
                    <a:pt x="250" y="1245"/>
                  </a:lnTo>
                  <a:lnTo>
                    <a:pt x="250" y="116"/>
                  </a:lnTo>
                  <a:cubicBezTo>
                    <a:pt x="250" y="54"/>
                    <a:pt x="200" y="0"/>
                    <a:pt x="132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011;p66">
              <a:extLst>
                <a:ext uri="{FF2B5EF4-FFF2-40B4-BE49-F238E27FC236}">
                  <a16:creationId xmlns:a16="http://schemas.microsoft.com/office/drawing/2014/main" id="{1D8E65D0-50DE-B3F3-CBE5-08F841671F85}"/>
                </a:ext>
              </a:extLst>
            </p:cNvPr>
            <p:cNvSpPr/>
            <p:nvPr/>
          </p:nvSpPr>
          <p:spPr>
            <a:xfrm>
              <a:off x="6297454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0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12;p66">
              <a:extLst>
                <a:ext uri="{FF2B5EF4-FFF2-40B4-BE49-F238E27FC236}">
                  <a16:creationId xmlns:a16="http://schemas.microsoft.com/office/drawing/2014/main" id="{B0C28725-8BE2-A359-D1BB-66827D910C26}"/>
                </a:ext>
              </a:extLst>
            </p:cNvPr>
            <p:cNvSpPr/>
            <p:nvPr/>
          </p:nvSpPr>
          <p:spPr>
            <a:xfrm>
              <a:off x="6297454" y="3480567"/>
              <a:ext cx="36213" cy="23897"/>
            </a:xfrm>
            <a:custGeom>
              <a:avLst/>
              <a:gdLst/>
              <a:ahLst/>
              <a:cxnLst/>
              <a:rect l="l" t="t" r="r" b="b"/>
              <a:pathLst>
                <a:path w="1379" h="910" extrusionOk="0">
                  <a:moveTo>
                    <a:pt x="756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9" y="823"/>
                    <a:pt x="498" y="881"/>
                    <a:pt x="756" y="909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13;p66">
              <a:extLst>
                <a:ext uri="{FF2B5EF4-FFF2-40B4-BE49-F238E27FC236}">
                  <a16:creationId xmlns:a16="http://schemas.microsoft.com/office/drawing/2014/main" id="{00ED43B9-66D6-F650-0BCE-14A36FDE4082}"/>
                </a:ext>
              </a:extLst>
            </p:cNvPr>
            <p:cNvSpPr/>
            <p:nvPr/>
          </p:nvSpPr>
          <p:spPr>
            <a:xfrm>
              <a:off x="6415808" y="3533087"/>
              <a:ext cx="26181" cy="26418"/>
            </a:xfrm>
            <a:custGeom>
              <a:avLst/>
              <a:gdLst/>
              <a:ahLst/>
              <a:cxnLst/>
              <a:rect l="l" t="t" r="r" b="b"/>
              <a:pathLst>
                <a:path w="997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996" y="1005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14;p66">
              <a:extLst>
                <a:ext uri="{FF2B5EF4-FFF2-40B4-BE49-F238E27FC236}">
                  <a16:creationId xmlns:a16="http://schemas.microsoft.com/office/drawing/2014/main" id="{C6416940-C84F-4F02-1D76-84B6E488952A}"/>
                </a:ext>
              </a:extLst>
            </p:cNvPr>
            <p:cNvSpPr/>
            <p:nvPr/>
          </p:nvSpPr>
          <p:spPr>
            <a:xfrm>
              <a:off x="6414574" y="3533087"/>
              <a:ext cx="28676" cy="19931"/>
            </a:xfrm>
            <a:custGeom>
              <a:avLst/>
              <a:gdLst/>
              <a:ahLst/>
              <a:cxnLst/>
              <a:rect l="l" t="t" r="r" b="b"/>
              <a:pathLst>
                <a:path w="1092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0" y="651"/>
                  </a:cubicBezTo>
                  <a:cubicBezTo>
                    <a:pt x="172" y="723"/>
                    <a:pt x="359" y="759"/>
                    <a:pt x="546" y="759"/>
                  </a:cubicBezTo>
                  <a:cubicBezTo>
                    <a:pt x="732" y="759"/>
                    <a:pt x="919" y="723"/>
                    <a:pt x="1091" y="651"/>
                  </a:cubicBezTo>
                  <a:cubicBezTo>
                    <a:pt x="1062" y="603"/>
                    <a:pt x="1043" y="555"/>
                    <a:pt x="1043" y="508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15;p66">
              <a:extLst>
                <a:ext uri="{FF2B5EF4-FFF2-40B4-BE49-F238E27FC236}">
                  <a16:creationId xmlns:a16="http://schemas.microsoft.com/office/drawing/2014/main" id="{59411EA4-6860-6ED5-9369-E98A1748CB57}"/>
                </a:ext>
              </a:extLst>
            </p:cNvPr>
            <p:cNvSpPr/>
            <p:nvPr/>
          </p:nvSpPr>
          <p:spPr>
            <a:xfrm>
              <a:off x="6389443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0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71"/>
                    <a:pt x="163" y="3207"/>
                    <a:pt x="459" y="3657"/>
                  </a:cubicBezTo>
                  <a:lnTo>
                    <a:pt x="498" y="3714"/>
                  </a:lnTo>
                  <a:lnTo>
                    <a:pt x="2508" y="3714"/>
                  </a:lnTo>
                  <a:lnTo>
                    <a:pt x="2536" y="3657"/>
                  </a:lnTo>
                  <a:cubicBezTo>
                    <a:pt x="2842" y="3207"/>
                    <a:pt x="3005" y="267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28" y="230"/>
                  </a:cubicBezTo>
                  <a:lnTo>
                    <a:pt x="2268" y="1"/>
                  </a:lnTo>
                  <a:cubicBezTo>
                    <a:pt x="2101" y="203"/>
                    <a:pt x="1593" y="211"/>
                    <a:pt x="1513" y="211"/>
                  </a:cubicBezTo>
                  <a:cubicBezTo>
                    <a:pt x="1506" y="211"/>
                    <a:pt x="1503" y="211"/>
                    <a:pt x="1503" y="211"/>
                  </a:cubicBezTo>
                  <a:cubicBezTo>
                    <a:pt x="1503" y="211"/>
                    <a:pt x="1499" y="211"/>
                    <a:pt x="1492" y="211"/>
                  </a:cubicBezTo>
                  <a:cubicBezTo>
                    <a:pt x="1412" y="211"/>
                    <a:pt x="904" y="203"/>
                    <a:pt x="7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16;p66">
              <a:extLst>
                <a:ext uri="{FF2B5EF4-FFF2-40B4-BE49-F238E27FC236}">
                  <a16:creationId xmlns:a16="http://schemas.microsoft.com/office/drawing/2014/main" id="{E1F328C1-5F51-BA0B-1DA4-684E2B1A2440}"/>
                </a:ext>
              </a:extLst>
            </p:cNvPr>
            <p:cNvSpPr/>
            <p:nvPr/>
          </p:nvSpPr>
          <p:spPr>
            <a:xfrm>
              <a:off x="6402494" y="3651441"/>
              <a:ext cx="52809" cy="46034"/>
            </a:xfrm>
            <a:custGeom>
              <a:avLst/>
              <a:gdLst/>
              <a:ahLst/>
              <a:cxnLst/>
              <a:rect l="l" t="t" r="r" b="b"/>
              <a:pathLst>
                <a:path w="2011" h="1753" extrusionOk="0">
                  <a:moveTo>
                    <a:pt x="1" y="1"/>
                  </a:moveTo>
                  <a:lnTo>
                    <a:pt x="1" y="1503"/>
                  </a:lnTo>
                  <a:cubicBezTo>
                    <a:pt x="1" y="1647"/>
                    <a:pt x="116" y="1752"/>
                    <a:pt x="250" y="1752"/>
                  </a:cubicBezTo>
                  <a:lnTo>
                    <a:pt x="1752" y="1752"/>
                  </a:lnTo>
                  <a:cubicBezTo>
                    <a:pt x="1896" y="1752"/>
                    <a:pt x="2011" y="1647"/>
                    <a:pt x="2011" y="150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17;p66">
              <a:extLst>
                <a:ext uri="{FF2B5EF4-FFF2-40B4-BE49-F238E27FC236}">
                  <a16:creationId xmlns:a16="http://schemas.microsoft.com/office/drawing/2014/main" id="{ECCB05E1-D599-6CE0-D12F-017F59AA4DA7}"/>
                </a:ext>
              </a:extLst>
            </p:cNvPr>
            <p:cNvSpPr/>
            <p:nvPr/>
          </p:nvSpPr>
          <p:spPr>
            <a:xfrm>
              <a:off x="6389443" y="3564757"/>
              <a:ext cx="13077" cy="86711"/>
            </a:xfrm>
            <a:custGeom>
              <a:avLst/>
              <a:gdLst/>
              <a:ahLst/>
              <a:cxnLst/>
              <a:rect l="l" t="t" r="r" b="b"/>
              <a:pathLst>
                <a:path w="498" h="3302" extrusionOk="0">
                  <a:moveTo>
                    <a:pt x="77" y="0"/>
                  </a:moveTo>
                  <a:cubicBezTo>
                    <a:pt x="29" y="77"/>
                    <a:pt x="0" y="163"/>
                    <a:pt x="0" y="259"/>
                  </a:cubicBezTo>
                  <a:lnTo>
                    <a:pt x="0" y="1713"/>
                  </a:lnTo>
                  <a:cubicBezTo>
                    <a:pt x="0" y="2259"/>
                    <a:pt x="163" y="2795"/>
                    <a:pt x="459" y="3245"/>
                  </a:cubicBezTo>
                  <a:lnTo>
                    <a:pt x="498" y="3302"/>
                  </a:lnTo>
                  <a:lnTo>
                    <a:pt x="498" y="565"/>
                  </a:lnTo>
                  <a:cubicBezTo>
                    <a:pt x="498" y="412"/>
                    <a:pt x="431" y="259"/>
                    <a:pt x="29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18;p66">
              <a:extLst>
                <a:ext uri="{FF2B5EF4-FFF2-40B4-BE49-F238E27FC236}">
                  <a16:creationId xmlns:a16="http://schemas.microsoft.com/office/drawing/2014/main" id="{7ED86E13-3CE5-01A4-93FF-8AA43CD5CCB2}"/>
                </a:ext>
              </a:extLst>
            </p:cNvPr>
            <p:cNvSpPr/>
            <p:nvPr/>
          </p:nvSpPr>
          <p:spPr>
            <a:xfrm>
              <a:off x="6455277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422" y="0"/>
                  </a:moveTo>
                  <a:lnTo>
                    <a:pt x="202" y="163"/>
                  </a:lnTo>
                  <a:cubicBezTo>
                    <a:pt x="68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35" y="2795"/>
                    <a:pt x="498" y="2259"/>
                    <a:pt x="498" y="1713"/>
                  </a:cubicBezTo>
                  <a:lnTo>
                    <a:pt x="498" y="259"/>
                  </a:lnTo>
                  <a:cubicBezTo>
                    <a:pt x="498" y="163"/>
                    <a:pt x="469" y="77"/>
                    <a:pt x="4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19;p66">
              <a:extLst>
                <a:ext uri="{FF2B5EF4-FFF2-40B4-BE49-F238E27FC236}">
                  <a16:creationId xmlns:a16="http://schemas.microsoft.com/office/drawing/2014/main" id="{6790C44D-9454-F760-CBCE-FF9A36EA4EFE}"/>
                </a:ext>
              </a:extLst>
            </p:cNvPr>
            <p:cNvSpPr/>
            <p:nvPr/>
          </p:nvSpPr>
          <p:spPr>
            <a:xfrm>
              <a:off x="6408797" y="3546270"/>
              <a:ext cx="40230" cy="105198"/>
            </a:xfrm>
            <a:custGeom>
              <a:avLst/>
              <a:gdLst/>
              <a:ahLst/>
              <a:cxnLst/>
              <a:rect l="l" t="t" r="r" b="b"/>
              <a:pathLst>
                <a:path w="1532" h="4006" extrusionOk="0">
                  <a:moveTo>
                    <a:pt x="244" y="1"/>
                  </a:moveTo>
                  <a:cubicBezTo>
                    <a:pt x="232" y="1"/>
                    <a:pt x="220" y="6"/>
                    <a:pt x="211" y="15"/>
                  </a:cubicBezTo>
                  <a:lnTo>
                    <a:pt x="0" y="293"/>
                  </a:lnTo>
                  <a:lnTo>
                    <a:pt x="335" y="714"/>
                  </a:lnTo>
                  <a:cubicBezTo>
                    <a:pt x="355" y="739"/>
                    <a:pt x="386" y="751"/>
                    <a:pt x="418" y="751"/>
                  </a:cubicBezTo>
                  <a:cubicBezTo>
                    <a:pt x="446" y="751"/>
                    <a:pt x="475" y="741"/>
                    <a:pt x="498" y="723"/>
                  </a:cubicBezTo>
                  <a:lnTo>
                    <a:pt x="641" y="609"/>
                  </a:lnTo>
                  <a:lnTo>
                    <a:pt x="641" y="4006"/>
                  </a:lnTo>
                  <a:lnTo>
                    <a:pt x="890" y="4006"/>
                  </a:lnTo>
                  <a:lnTo>
                    <a:pt x="890" y="609"/>
                  </a:lnTo>
                  <a:lnTo>
                    <a:pt x="1034" y="723"/>
                  </a:lnTo>
                  <a:cubicBezTo>
                    <a:pt x="1055" y="745"/>
                    <a:pt x="1081" y="755"/>
                    <a:pt x="1106" y="755"/>
                  </a:cubicBezTo>
                  <a:cubicBezTo>
                    <a:pt x="1136" y="755"/>
                    <a:pt x="1166" y="740"/>
                    <a:pt x="1187" y="714"/>
                  </a:cubicBezTo>
                  <a:lnTo>
                    <a:pt x="1531" y="293"/>
                  </a:lnTo>
                  <a:lnTo>
                    <a:pt x="1321" y="25"/>
                  </a:lnTo>
                  <a:cubicBezTo>
                    <a:pt x="1311" y="15"/>
                    <a:pt x="1299" y="10"/>
                    <a:pt x="1287" y="10"/>
                  </a:cubicBezTo>
                  <a:cubicBezTo>
                    <a:pt x="1275" y="10"/>
                    <a:pt x="1263" y="15"/>
                    <a:pt x="1254" y="25"/>
                  </a:cubicBezTo>
                  <a:lnTo>
                    <a:pt x="766" y="503"/>
                  </a:lnTo>
                  <a:lnTo>
                    <a:pt x="278" y="15"/>
                  </a:ln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20;p66">
              <a:extLst>
                <a:ext uri="{FF2B5EF4-FFF2-40B4-BE49-F238E27FC236}">
                  <a16:creationId xmlns:a16="http://schemas.microsoft.com/office/drawing/2014/main" id="{5F245D18-9529-9B09-9EC3-32895583947E}"/>
                </a:ext>
              </a:extLst>
            </p:cNvPr>
            <p:cNvSpPr/>
            <p:nvPr/>
          </p:nvSpPr>
          <p:spPr>
            <a:xfrm>
              <a:off x="6425866" y="3664781"/>
              <a:ext cx="6329" cy="32694"/>
            </a:xfrm>
            <a:custGeom>
              <a:avLst/>
              <a:gdLst/>
              <a:ahLst/>
              <a:cxnLst/>
              <a:rect l="l" t="t" r="r" b="b"/>
              <a:pathLst>
                <a:path w="241" h="1245" extrusionOk="0">
                  <a:moveTo>
                    <a:pt x="116" y="0"/>
                  </a:moveTo>
                  <a:cubicBezTo>
                    <a:pt x="49" y="0"/>
                    <a:pt x="1" y="48"/>
                    <a:pt x="1" y="115"/>
                  </a:cubicBezTo>
                  <a:lnTo>
                    <a:pt x="1" y="1244"/>
                  </a:lnTo>
                  <a:lnTo>
                    <a:pt x="240" y="1244"/>
                  </a:lnTo>
                  <a:lnTo>
                    <a:pt x="240" y="115"/>
                  </a:lnTo>
                  <a:cubicBezTo>
                    <a:pt x="240" y="48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21;p66">
              <a:extLst>
                <a:ext uri="{FF2B5EF4-FFF2-40B4-BE49-F238E27FC236}">
                  <a16:creationId xmlns:a16="http://schemas.microsoft.com/office/drawing/2014/main" id="{74610F01-43A1-1092-8FEA-6CE5D1601208}"/>
                </a:ext>
              </a:extLst>
            </p:cNvPr>
            <p:cNvSpPr/>
            <p:nvPr/>
          </p:nvSpPr>
          <p:spPr>
            <a:xfrm>
              <a:off x="6402494" y="3480567"/>
              <a:ext cx="52809" cy="59321"/>
            </a:xfrm>
            <a:custGeom>
              <a:avLst/>
              <a:gdLst/>
              <a:ahLst/>
              <a:cxnLst/>
              <a:rect l="l" t="t" r="r" b="b"/>
              <a:pathLst>
                <a:path w="2011" h="2259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1" y="2259"/>
                    <a:pt x="1006" y="2259"/>
                  </a:cubicBezTo>
                  <a:cubicBezTo>
                    <a:pt x="1561" y="2259"/>
                    <a:pt x="2011" y="1809"/>
                    <a:pt x="2011" y="1254"/>
                  </a:cubicBezTo>
                  <a:lnTo>
                    <a:pt x="2011" y="756"/>
                  </a:lnTo>
                  <a:cubicBezTo>
                    <a:pt x="2011" y="335"/>
                    <a:pt x="167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22;p66">
              <a:extLst>
                <a:ext uri="{FF2B5EF4-FFF2-40B4-BE49-F238E27FC236}">
                  <a16:creationId xmlns:a16="http://schemas.microsoft.com/office/drawing/2014/main" id="{A49CF356-C833-827B-35EE-39A232506AA5}"/>
                </a:ext>
              </a:extLst>
            </p:cNvPr>
            <p:cNvSpPr/>
            <p:nvPr/>
          </p:nvSpPr>
          <p:spPr>
            <a:xfrm>
              <a:off x="6402757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8" y="2182"/>
                  </a:cubicBezTo>
                  <a:cubicBezTo>
                    <a:pt x="996" y="2029"/>
                    <a:pt x="74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05" y="77"/>
                    <a:pt x="136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023;p66">
              <a:extLst>
                <a:ext uri="{FF2B5EF4-FFF2-40B4-BE49-F238E27FC236}">
                  <a16:creationId xmlns:a16="http://schemas.microsoft.com/office/drawing/2014/main" id="{332637D3-93BE-A3DB-6689-3028712EA8D2}"/>
                </a:ext>
              </a:extLst>
            </p:cNvPr>
            <p:cNvSpPr/>
            <p:nvPr/>
          </p:nvSpPr>
          <p:spPr>
            <a:xfrm>
              <a:off x="6402494" y="3480567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11" y="1005"/>
                  </a:cubicBezTo>
                  <a:lnTo>
                    <a:pt x="2011" y="756"/>
                  </a:lnTo>
                  <a:cubicBezTo>
                    <a:pt x="201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024;p66">
              <a:extLst>
                <a:ext uri="{FF2B5EF4-FFF2-40B4-BE49-F238E27FC236}">
                  <a16:creationId xmlns:a16="http://schemas.microsoft.com/office/drawing/2014/main" id="{1B665A2D-40AF-E09B-8FF9-DD8A8BB92095}"/>
                </a:ext>
              </a:extLst>
            </p:cNvPr>
            <p:cNvSpPr/>
            <p:nvPr/>
          </p:nvSpPr>
          <p:spPr>
            <a:xfrm>
              <a:off x="6402757" y="3480567"/>
              <a:ext cx="35950" cy="23897"/>
            </a:xfrm>
            <a:custGeom>
              <a:avLst/>
              <a:gdLst/>
              <a:ahLst/>
              <a:cxnLst/>
              <a:rect l="l" t="t" r="r" b="b"/>
              <a:pathLst>
                <a:path w="1369" h="910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0" y="823"/>
                    <a:pt x="498" y="881"/>
                    <a:pt x="747" y="909"/>
                  </a:cubicBezTo>
                  <a:lnTo>
                    <a:pt x="747" y="756"/>
                  </a:lnTo>
                  <a:cubicBezTo>
                    <a:pt x="747" y="383"/>
                    <a:pt x="1005" y="77"/>
                    <a:pt x="136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25;p66">
              <a:extLst>
                <a:ext uri="{FF2B5EF4-FFF2-40B4-BE49-F238E27FC236}">
                  <a16:creationId xmlns:a16="http://schemas.microsoft.com/office/drawing/2014/main" id="{4C77CE78-9026-EE8C-1D43-A71BD9948ABF}"/>
                </a:ext>
              </a:extLst>
            </p:cNvPr>
            <p:cNvSpPr/>
            <p:nvPr/>
          </p:nvSpPr>
          <p:spPr>
            <a:xfrm>
              <a:off x="6520874" y="3533087"/>
              <a:ext cx="26418" cy="26418"/>
            </a:xfrm>
            <a:custGeom>
              <a:avLst/>
              <a:gdLst/>
              <a:ahLst/>
              <a:cxnLst/>
              <a:rect l="l" t="t" r="r" b="b"/>
              <a:pathLst>
                <a:path w="1006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26;p66">
              <a:extLst>
                <a:ext uri="{FF2B5EF4-FFF2-40B4-BE49-F238E27FC236}">
                  <a16:creationId xmlns:a16="http://schemas.microsoft.com/office/drawing/2014/main" id="{23DCCA3F-F8E4-1EF0-77F1-A5F2E2CFD1B5}"/>
                </a:ext>
              </a:extLst>
            </p:cNvPr>
            <p:cNvSpPr/>
            <p:nvPr/>
          </p:nvSpPr>
          <p:spPr>
            <a:xfrm>
              <a:off x="6519614" y="3533087"/>
              <a:ext cx="28939" cy="19931"/>
            </a:xfrm>
            <a:custGeom>
              <a:avLst/>
              <a:gdLst/>
              <a:ahLst/>
              <a:cxnLst/>
              <a:rect l="l" t="t" r="r" b="b"/>
              <a:pathLst>
                <a:path w="1102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1" y="651"/>
                  </a:cubicBezTo>
                  <a:cubicBezTo>
                    <a:pt x="178" y="723"/>
                    <a:pt x="364" y="759"/>
                    <a:pt x="551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27;p66">
              <a:extLst>
                <a:ext uri="{FF2B5EF4-FFF2-40B4-BE49-F238E27FC236}">
                  <a16:creationId xmlns:a16="http://schemas.microsoft.com/office/drawing/2014/main" id="{29056AF7-565D-5F34-2521-596C93015DF9}"/>
                </a:ext>
              </a:extLst>
            </p:cNvPr>
            <p:cNvSpPr/>
            <p:nvPr/>
          </p:nvSpPr>
          <p:spPr>
            <a:xfrm>
              <a:off x="6494483" y="3553938"/>
              <a:ext cx="79200" cy="97530"/>
            </a:xfrm>
            <a:custGeom>
              <a:avLst/>
              <a:gdLst/>
              <a:ahLst/>
              <a:cxnLst/>
              <a:rect l="l" t="t" r="r" b="b"/>
              <a:pathLst>
                <a:path w="301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15" y="317"/>
                    <a:pt x="10" y="489"/>
                    <a:pt x="10" y="680"/>
                  </a:cubicBezTo>
                  <a:lnTo>
                    <a:pt x="10" y="2135"/>
                  </a:lnTo>
                  <a:cubicBezTo>
                    <a:pt x="1" y="267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15" y="267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900" y="317"/>
                    <a:pt x="2738" y="230"/>
                  </a:cubicBezTo>
                  <a:lnTo>
                    <a:pt x="2278" y="1"/>
                  </a:lnTo>
                  <a:cubicBezTo>
                    <a:pt x="2111" y="203"/>
                    <a:pt x="1603" y="211"/>
                    <a:pt x="1523" y="211"/>
                  </a:cubicBezTo>
                  <a:cubicBezTo>
                    <a:pt x="1516" y="211"/>
                    <a:pt x="1513" y="211"/>
                    <a:pt x="1513" y="211"/>
                  </a:cubicBezTo>
                  <a:cubicBezTo>
                    <a:pt x="1513" y="211"/>
                    <a:pt x="1509" y="211"/>
                    <a:pt x="1502" y="211"/>
                  </a:cubicBezTo>
                  <a:cubicBezTo>
                    <a:pt x="1420" y="211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28;p66">
              <a:extLst>
                <a:ext uri="{FF2B5EF4-FFF2-40B4-BE49-F238E27FC236}">
                  <a16:creationId xmlns:a16="http://schemas.microsoft.com/office/drawing/2014/main" id="{A866D796-A165-13C5-034F-508FD2109995}"/>
                </a:ext>
              </a:extLst>
            </p:cNvPr>
            <p:cNvSpPr/>
            <p:nvPr/>
          </p:nvSpPr>
          <p:spPr>
            <a:xfrm>
              <a:off x="6507797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1" y="1"/>
                  </a:moveTo>
                  <a:lnTo>
                    <a:pt x="1" y="1503"/>
                  </a:lnTo>
                  <a:cubicBezTo>
                    <a:pt x="1" y="1647"/>
                    <a:pt x="116" y="1752"/>
                    <a:pt x="250" y="1752"/>
                  </a:cubicBezTo>
                  <a:lnTo>
                    <a:pt x="1752" y="1752"/>
                  </a:lnTo>
                  <a:cubicBezTo>
                    <a:pt x="1896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029;p66">
              <a:extLst>
                <a:ext uri="{FF2B5EF4-FFF2-40B4-BE49-F238E27FC236}">
                  <a16:creationId xmlns:a16="http://schemas.microsoft.com/office/drawing/2014/main" id="{D3AF8597-0DAB-DA83-EA49-7B2EB021FA71}"/>
                </a:ext>
              </a:extLst>
            </p:cNvPr>
            <p:cNvSpPr/>
            <p:nvPr/>
          </p:nvSpPr>
          <p:spPr>
            <a:xfrm>
              <a:off x="6494483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77" y="0"/>
                  </a:moveTo>
                  <a:cubicBezTo>
                    <a:pt x="29" y="77"/>
                    <a:pt x="10" y="163"/>
                    <a:pt x="1" y="259"/>
                  </a:cubicBezTo>
                  <a:lnTo>
                    <a:pt x="1" y="1713"/>
                  </a:lnTo>
                  <a:cubicBezTo>
                    <a:pt x="1" y="2259"/>
                    <a:pt x="163" y="2795"/>
                    <a:pt x="469" y="3245"/>
                  </a:cubicBezTo>
                  <a:lnTo>
                    <a:pt x="508" y="3302"/>
                  </a:lnTo>
                  <a:lnTo>
                    <a:pt x="508" y="565"/>
                  </a:lnTo>
                  <a:cubicBezTo>
                    <a:pt x="508" y="412"/>
                    <a:pt x="431" y="259"/>
                    <a:pt x="30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30;p66">
              <a:extLst>
                <a:ext uri="{FF2B5EF4-FFF2-40B4-BE49-F238E27FC236}">
                  <a16:creationId xmlns:a16="http://schemas.microsoft.com/office/drawing/2014/main" id="{40621CCF-0395-1981-8F47-9FEB6D7C8CB2}"/>
                </a:ext>
              </a:extLst>
            </p:cNvPr>
            <p:cNvSpPr/>
            <p:nvPr/>
          </p:nvSpPr>
          <p:spPr>
            <a:xfrm>
              <a:off x="6513837" y="3546532"/>
              <a:ext cx="40493" cy="104935"/>
            </a:xfrm>
            <a:custGeom>
              <a:avLst/>
              <a:gdLst/>
              <a:ahLst/>
              <a:cxnLst/>
              <a:rect l="l" t="t" r="r" b="b"/>
              <a:pathLst>
                <a:path w="1542" h="3996" extrusionOk="0">
                  <a:moveTo>
                    <a:pt x="254" y="0"/>
                  </a:moveTo>
                  <a:cubicBezTo>
                    <a:pt x="242" y="0"/>
                    <a:pt x="230" y="5"/>
                    <a:pt x="221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2" y="747"/>
                  </a:cubicBezTo>
                  <a:cubicBezTo>
                    <a:pt x="455" y="747"/>
                    <a:pt x="478" y="739"/>
                    <a:pt x="498" y="723"/>
                  </a:cubicBezTo>
                  <a:lnTo>
                    <a:pt x="651" y="599"/>
                  </a:lnTo>
                  <a:lnTo>
                    <a:pt x="651" y="3996"/>
                  </a:lnTo>
                  <a:lnTo>
                    <a:pt x="900" y="3996"/>
                  </a:lnTo>
                  <a:lnTo>
                    <a:pt x="900" y="599"/>
                  </a:lnTo>
                  <a:lnTo>
                    <a:pt x="1044" y="713"/>
                  </a:lnTo>
                  <a:cubicBezTo>
                    <a:pt x="1065" y="735"/>
                    <a:pt x="1093" y="745"/>
                    <a:pt x="1120" y="745"/>
                  </a:cubicBezTo>
                  <a:cubicBezTo>
                    <a:pt x="1153" y="745"/>
                    <a:pt x="1185" y="730"/>
                    <a:pt x="1206" y="704"/>
                  </a:cubicBezTo>
                  <a:lnTo>
                    <a:pt x="1541" y="283"/>
                  </a:lnTo>
                  <a:lnTo>
                    <a:pt x="1331" y="15"/>
                  </a:lnTo>
                  <a:cubicBezTo>
                    <a:pt x="1321" y="5"/>
                    <a:pt x="1309" y="0"/>
                    <a:pt x="1297" y="0"/>
                  </a:cubicBezTo>
                  <a:cubicBezTo>
                    <a:pt x="1285" y="0"/>
                    <a:pt x="1273" y="5"/>
                    <a:pt x="1264" y="15"/>
                  </a:cubicBezTo>
                  <a:lnTo>
                    <a:pt x="776" y="493"/>
                  </a:lnTo>
                  <a:lnTo>
                    <a:pt x="288" y="15"/>
                  </a:lnTo>
                  <a:cubicBezTo>
                    <a:pt x="278" y="5"/>
                    <a:pt x="266" y="0"/>
                    <a:pt x="25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031;p66">
              <a:extLst>
                <a:ext uri="{FF2B5EF4-FFF2-40B4-BE49-F238E27FC236}">
                  <a16:creationId xmlns:a16="http://schemas.microsoft.com/office/drawing/2014/main" id="{A3C97B12-D543-B3AA-48AA-AA9CAF1B07FC}"/>
                </a:ext>
              </a:extLst>
            </p:cNvPr>
            <p:cNvSpPr/>
            <p:nvPr/>
          </p:nvSpPr>
          <p:spPr>
            <a:xfrm>
              <a:off x="6530932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39" y="0"/>
                  </a:moveTo>
                  <a:cubicBezTo>
                    <a:pt x="134" y="0"/>
                    <a:pt x="130" y="0"/>
                    <a:pt x="125" y="1"/>
                  </a:cubicBezTo>
                  <a:cubicBezTo>
                    <a:pt x="58" y="1"/>
                    <a:pt x="0" y="49"/>
                    <a:pt x="0" y="116"/>
                  </a:cubicBezTo>
                  <a:lnTo>
                    <a:pt x="0" y="1245"/>
                  </a:lnTo>
                  <a:lnTo>
                    <a:pt x="249" y="1245"/>
                  </a:lnTo>
                  <a:lnTo>
                    <a:pt x="249" y="116"/>
                  </a:lnTo>
                  <a:cubicBezTo>
                    <a:pt x="249" y="54"/>
                    <a:pt x="200" y="0"/>
                    <a:pt x="139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32;p66">
              <a:extLst>
                <a:ext uri="{FF2B5EF4-FFF2-40B4-BE49-F238E27FC236}">
                  <a16:creationId xmlns:a16="http://schemas.microsoft.com/office/drawing/2014/main" id="{FDE4523F-6E72-E7B3-6CDF-8EECCF402659}"/>
                </a:ext>
              </a:extLst>
            </p:cNvPr>
            <p:cNvSpPr/>
            <p:nvPr/>
          </p:nvSpPr>
          <p:spPr>
            <a:xfrm>
              <a:off x="6507797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1" y="2259"/>
                    <a:pt x="100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33;p66">
              <a:extLst>
                <a:ext uri="{FF2B5EF4-FFF2-40B4-BE49-F238E27FC236}">
                  <a16:creationId xmlns:a16="http://schemas.microsoft.com/office/drawing/2014/main" id="{6D1F6D9B-9078-AE04-40A3-2C8417B75B0D}"/>
                </a:ext>
              </a:extLst>
            </p:cNvPr>
            <p:cNvSpPr/>
            <p:nvPr/>
          </p:nvSpPr>
          <p:spPr>
            <a:xfrm>
              <a:off x="6507797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28"/>
                    <a:pt x="472" y="2257"/>
                    <a:pt x="1002" y="2257"/>
                  </a:cubicBezTo>
                  <a:cubicBezTo>
                    <a:pt x="1126" y="2257"/>
                    <a:pt x="1253" y="2233"/>
                    <a:pt x="1379" y="2182"/>
                  </a:cubicBezTo>
                  <a:cubicBezTo>
                    <a:pt x="1006" y="2029"/>
                    <a:pt x="75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4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34;p66">
              <a:extLst>
                <a:ext uri="{FF2B5EF4-FFF2-40B4-BE49-F238E27FC236}">
                  <a16:creationId xmlns:a16="http://schemas.microsoft.com/office/drawing/2014/main" id="{EBA17686-FBA6-9300-2E33-1FB7C87D42F5}"/>
                </a:ext>
              </a:extLst>
            </p:cNvPr>
            <p:cNvSpPr/>
            <p:nvPr/>
          </p:nvSpPr>
          <p:spPr>
            <a:xfrm>
              <a:off x="6507797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35;p66">
              <a:extLst>
                <a:ext uri="{FF2B5EF4-FFF2-40B4-BE49-F238E27FC236}">
                  <a16:creationId xmlns:a16="http://schemas.microsoft.com/office/drawing/2014/main" id="{6B0FD9A6-0141-7B4F-8F11-CA7599D43854}"/>
                </a:ext>
              </a:extLst>
            </p:cNvPr>
            <p:cNvSpPr/>
            <p:nvPr/>
          </p:nvSpPr>
          <p:spPr>
            <a:xfrm>
              <a:off x="6507797" y="3480567"/>
              <a:ext cx="36213" cy="23897"/>
            </a:xfrm>
            <a:custGeom>
              <a:avLst/>
              <a:gdLst/>
              <a:ahLst/>
              <a:cxnLst/>
              <a:rect l="l" t="t" r="r" b="b"/>
              <a:pathLst>
                <a:path w="1379" h="910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cubicBezTo>
                    <a:pt x="250" y="823"/>
                    <a:pt x="498" y="881"/>
                    <a:pt x="757" y="909"/>
                  </a:cubicBezTo>
                  <a:lnTo>
                    <a:pt x="757" y="756"/>
                  </a:ln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4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800;p66">
            <a:extLst>
              <a:ext uri="{FF2B5EF4-FFF2-40B4-BE49-F238E27FC236}">
                <a16:creationId xmlns:a16="http://schemas.microsoft.com/office/drawing/2014/main" id="{B537A7BF-3FBC-BA01-1875-85DF95B2B2E4}"/>
              </a:ext>
            </a:extLst>
          </p:cNvPr>
          <p:cNvGrpSpPr/>
          <p:nvPr/>
        </p:nvGrpSpPr>
        <p:grpSpPr>
          <a:xfrm>
            <a:off x="1695127" y="2206402"/>
            <a:ext cx="1148771" cy="1234221"/>
            <a:chOff x="4864446" y="3340207"/>
            <a:chExt cx="395607" cy="387414"/>
          </a:xfrm>
        </p:grpSpPr>
        <p:sp>
          <p:nvSpPr>
            <p:cNvPr id="88" name="Google Shape;8801;p66">
              <a:extLst>
                <a:ext uri="{FF2B5EF4-FFF2-40B4-BE49-F238E27FC236}">
                  <a16:creationId xmlns:a16="http://schemas.microsoft.com/office/drawing/2014/main" id="{1477DA22-8FF8-9595-981E-A48F07C35711}"/>
                </a:ext>
              </a:extLst>
            </p:cNvPr>
            <p:cNvSpPr/>
            <p:nvPr/>
          </p:nvSpPr>
          <p:spPr>
            <a:xfrm>
              <a:off x="4939077" y="3412948"/>
              <a:ext cx="246581" cy="246581"/>
            </a:xfrm>
            <a:custGeom>
              <a:avLst/>
              <a:gdLst/>
              <a:ahLst/>
              <a:cxnLst/>
              <a:rect l="l" t="t" r="r" b="b"/>
              <a:pathLst>
                <a:path w="9390" h="9390" extrusionOk="0">
                  <a:moveTo>
                    <a:pt x="4690" y="1"/>
                  </a:moveTo>
                  <a:cubicBezTo>
                    <a:pt x="2097" y="1"/>
                    <a:pt x="1" y="2106"/>
                    <a:pt x="1" y="4700"/>
                  </a:cubicBezTo>
                  <a:cubicBezTo>
                    <a:pt x="1" y="7293"/>
                    <a:pt x="2097" y="9389"/>
                    <a:pt x="4690" y="9389"/>
                  </a:cubicBezTo>
                  <a:cubicBezTo>
                    <a:pt x="7284" y="9389"/>
                    <a:pt x="9389" y="7293"/>
                    <a:pt x="9389" y="4700"/>
                  </a:cubicBezTo>
                  <a:cubicBezTo>
                    <a:pt x="9389" y="2106"/>
                    <a:pt x="7284" y="1"/>
                    <a:pt x="4690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802;p66">
              <a:extLst>
                <a:ext uri="{FF2B5EF4-FFF2-40B4-BE49-F238E27FC236}">
                  <a16:creationId xmlns:a16="http://schemas.microsoft.com/office/drawing/2014/main" id="{732F0759-BC40-0BBA-FB50-855AEFDCD1F7}"/>
                </a:ext>
              </a:extLst>
            </p:cNvPr>
            <p:cNvSpPr/>
            <p:nvPr/>
          </p:nvSpPr>
          <p:spPr>
            <a:xfrm>
              <a:off x="4988341" y="3499159"/>
              <a:ext cx="148054" cy="148054"/>
            </a:xfrm>
            <a:custGeom>
              <a:avLst/>
              <a:gdLst/>
              <a:ahLst/>
              <a:cxnLst/>
              <a:rect l="l" t="t" r="r" b="b"/>
              <a:pathLst>
                <a:path w="5638" h="5638" extrusionOk="0">
                  <a:moveTo>
                    <a:pt x="2814" y="0"/>
                  </a:moveTo>
                  <a:cubicBezTo>
                    <a:pt x="1264" y="0"/>
                    <a:pt x="1" y="1264"/>
                    <a:pt x="1" y="2824"/>
                  </a:cubicBezTo>
                  <a:cubicBezTo>
                    <a:pt x="1" y="4374"/>
                    <a:pt x="1264" y="5637"/>
                    <a:pt x="2814" y="5637"/>
                  </a:cubicBezTo>
                  <a:cubicBezTo>
                    <a:pt x="4374" y="5637"/>
                    <a:pt x="5638" y="4374"/>
                    <a:pt x="5638" y="2824"/>
                  </a:cubicBezTo>
                  <a:cubicBezTo>
                    <a:pt x="5638" y="1264"/>
                    <a:pt x="4374" y="0"/>
                    <a:pt x="2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803;p66">
              <a:extLst>
                <a:ext uri="{FF2B5EF4-FFF2-40B4-BE49-F238E27FC236}">
                  <a16:creationId xmlns:a16="http://schemas.microsoft.com/office/drawing/2014/main" id="{62A50EF0-5213-44CB-7C4A-0B99AD0AFBF9}"/>
                </a:ext>
              </a:extLst>
            </p:cNvPr>
            <p:cNvSpPr/>
            <p:nvPr/>
          </p:nvSpPr>
          <p:spPr>
            <a:xfrm>
              <a:off x="4864446" y="3530067"/>
              <a:ext cx="56564" cy="12342"/>
            </a:xfrm>
            <a:custGeom>
              <a:avLst/>
              <a:gdLst/>
              <a:ahLst/>
              <a:cxnLst/>
              <a:rect l="l" t="t" r="r" b="b"/>
              <a:pathLst>
                <a:path w="2154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804;p66">
              <a:extLst>
                <a:ext uri="{FF2B5EF4-FFF2-40B4-BE49-F238E27FC236}">
                  <a16:creationId xmlns:a16="http://schemas.microsoft.com/office/drawing/2014/main" id="{021157FA-A1B0-3E6B-406F-28DEBA965B1C}"/>
                </a:ext>
              </a:extLst>
            </p:cNvPr>
            <p:cNvSpPr/>
            <p:nvPr/>
          </p:nvSpPr>
          <p:spPr>
            <a:xfrm>
              <a:off x="5203463" y="3530067"/>
              <a:ext cx="56590" cy="12342"/>
            </a:xfrm>
            <a:custGeom>
              <a:avLst/>
              <a:gdLst/>
              <a:ahLst/>
              <a:cxnLst/>
              <a:rect l="l" t="t" r="r" b="b"/>
              <a:pathLst>
                <a:path w="2155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805;p66">
              <a:extLst>
                <a:ext uri="{FF2B5EF4-FFF2-40B4-BE49-F238E27FC236}">
                  <a16:creationId xmlns:a16="http://schemas.microsoft.com/office/drawing/2014/main" id="{E0DCAD5D-6BAC-DF9E-7684-AAEC0E72FBD6}"/>
                </a:ext>
              </a:extLst>
            </p:cNvPr>
            <p:cNvSpPr/>
            <p:nvPr/>
          </p:nvSpPr>
          <p:spPr>
            <a:xfrm>
              <a:off x="5056197" y="3340207"/>
              <a:ext cx="12342" cy="54437"/>
            </a:xfrm>
            <a:custGeom>
              <a:avLst/>
              <a:gdLst/>
              <a:ahLst/>
              <a:cxnLst/>
              <a:rect l="l" t="t" r="r" b="b"/>
              <a:pathLst>
                <a:path w="470" h="2073" extrusionOk="0">
                  <a:moveTo>
                    <a:pt x="232" y="0"/>
                  </a:moveTo>
                  <a:cubicBezTo>
                    <a:pt x="127" y="0"/>
                    <a:pt x="25" y="62"/>
                    <a:pt x="1" y="187"/>
                  </a:cubicBezTo>
                  <a:lnTo>
                    <a:pt x="1" y="1833"/>
                  </a:lnTo>
                  <a:cubicBezTo>
                    <a:pt x="1" y="1957"/>
                    <a:pt x="106" y="2072"/>
                    <a:pt x="240" y="2072"/>
                  </a:cubicBezTo>
                  <a:cubicBezTo>
                    <a:pt x="364" y="2063"/>
                    <a:pt x="460" y="1957"/>
                    <a:pt x="470" y="1833"/>
                  </a:cubicBezTo>
                  <a:lnTo>
                    <a:pt x="470" y="187"/>
                  </a:lnTo>
                  <a:cubicBezTo>
                    <a:pt x="441" y="62"/>
                    <a:pt x="336" y="0"/>
                    <a:pt x="23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806;p66">
              <a:extLst>
                <a:ext uri="{FF2B5EF4-FFF2-40B4-BE49-F238E27FC236}">
                  <a16:creationId xmlns:a16="http://schemas.microsoft.com/office/drawing/2014/main" id="{757E89EC-78F1-E6A3-2B94-D0207FBC801C}"/>
                </a:ext>
              </a:extLst>
            </p:cNvPr>
            <p:cNvSpPr/>
            <p:nvPr/>
          </p:nvSpPr>
          <p:spPr>
            <a:xfrm>
              <a:off x="4968488" y="3658557"/>
              <a:ext cx="28597" cy="33376"/>
            </a:xfrm>
            <a:custGeom>
              <a:avLst/>
              <a:gdLst/>
              <a:ahLst/>
              <a:cxnLst/>
              <a:rect l="l" t="t" r="r" b="b"/>
              <a:pathLst>
                <a:path w="1089" h="1271" extrusionOk="0">
                  <a:moveTo>
                    <a:pt x="707" y="1"/>
                  </a:moveTo>
                  <a:cubicBezTo>
                    <a:pt x="641" y="1"/>
                    <a:pt x="583" y="30"/>
                    <a:pt x="556" y="103"/>
                  </a:cubicBezTo>
                  <a:lnTo>
                    <a:pt x="87" y="917"/>
                  </a:lnTo>
                  <a:cubicBezTo>
                    <a:pt x="1" y="1070"/>
                    <a:pt x="106" y="1261"/>
                    <a:pt x="288" y="1271"/>
                  </a:cubicBezTo>
                  <a:cubicBezTo>
                    <a:pt x="374" y="1271"/>
                    <a:pt x="450" y="1223"/>
                    <a:pt x="489" y="1156"/>
                  </a:cubicBezTo>
                  <a:lnTo>
                    <a:pt x="958" y="342"/>
                  </a:lnTo>
                  <a:cubicBezTo>
                    <a:pt x="1088" y="191"/>
                    <a:pt x="874" y="1"/>
                    <a:pt x="707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807;p66">
              <a:extLst>
                <a:ext uri="{FF2B5EF4-FFF2-40B4-BE49-F238E27FC236}">
                  <a16:creationId xmlns:a16="http://schemas.microsoft.com/office/drawing/2014/main" id="{BFA851FB-9D32-867F-149A-E28BCD12B0F2}"/>
                </a:ext>
              </a:extLst>
            </p:cNvPr>
            <p:cNvSpPr/>
            <p:nvPr/>
          </p:nvSpPr>
          <p:spPr>
            <a:xfrm>
              <a:off x="5128832" y="3381068"/>
              <a:ext cx="28387" cy="33166"/>
            </a:xfrm>
            <a:custGeom>
              <a:avLst/>
              <a:gdLst/>
              <a:ahLst/>
              <a:cxnLst/>
              <a:rect l="l" t="t" r="r" b="b"/>
              <a:pathLst>
                <a:path w="1081" h="1263" extrusionOk="0">
                  <a:moveTo>
                    <a:pt x="704" y="1"/>
                  </a:moveTo>
                  <a:cubicBezTo>
                    <a:pt x="637" y="1"/>
                    <a:pt x="576" y="31"/>
                    <a:pt x="546" y="105"/>
                  </a:cubicBezTo>
                  <a:lnTo>
                    <a:pt x="77" y="918"/>
                  </a:lnTo>
                  <a:cubicBezTo>
                    <a:pt x="0" y="1071"/>
                    <a:pt x="106" y="1263"/>
                    <a:pt x="288" y="1263"/>
                  </a:cubicBezTo>
                  <a:cubicBezTo>
                    <a:pt x="364" y="1263"/>
                    <a:pt x="441" y="1224"/>
                    <a:pt x="489" y="1157"/>
                  </a:cubicBezTo>
                  <a:lnTo>
                    <a:pt x="958" y="344"/>
                  </a:lnTo>
                  <a:cubicBezTo>
                    <a:pt x="1080" y="187"/>
                    <a:pt x="872" y="1"/>
                    <a:pt x="7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808;p66">
              <a:extLst>
                <a:ext uri="{FF2B5EF4-FFF2-40B4-BE49-F238E27FC236}">
                  <a16:creationId xmlns:a16="http://schemas.microsoft.com/office/drawing/2014/main" id="{0755CA3E-8003-50ED-D157-BAEB2D7FB203}"/>
                </a:ext>
              </a:extLst>
            </p:cNvPr>
            <p:cNvSpPr/>
            <p:nvPr/>
          </p:nvSpPr>
          <p:spPr>
            <a:xfrm>
              <a:off x="4903915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362" y="1"/>
                  </a:moveTo>
                  <a:cubicBezTo>
                    <a:pt x="175" y="1"/>
                    <a:pt x="1" y="360"/>
                    <a:pt x="220" y="449"/>
                  </a:cubicBezTo>
                  <a:lnTo>
                    <a:pt x="1034" y="918"/>
                  </a:lnTo>
                  <a:cubicBezTo>
                    <a:pt x="1072" y="937"/>
                    <a:pt x="1110" y="947"/>
                    <a:pt x="1158" y="947"/>
                  </a:cubicBezTo>
                  <a:cubicBezTo>
                    <a:pt x="1378" y="937"/>
                    <a:pt x="1464" y="631"/>
                    <a:pt x="1273" y="507"/>
                  </a:cubicBezTo>
                  <a:lnTo>
                    <a:pt x="459" y="38"/>
                  </a:lnTo>
                  <a:cubicBezTo>
                    <a:pt x="428" y="12"/>
                    <a:pt x="395" y="1"/>
                    <a:pt x="36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809;p66">
              <a:extLst>
                <a:ext uri="{FF2B5EF4-FFF2-40B4-BE49-F238E27FC236}">
                  <a16:creationId xmlns:a16="http://schemas.microsoft.com/office/drawing/2014/main" id="{B0CEDD7C-24A8-9C29-59CC-DB16E1D7ED35}"/>
                </a:ext>
              </a:extLst>
            </p:cNvPr>
            <p:cNvSpPr/>
            <p:nvPr/>
          </p:nvSpPr>
          <p:spPr>
            <a:xfrm>
              <a:off x="5181641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355" y="0"/>
                  </a:moveTo>
                  <a:cubicBezTo>
                    <a:pt x="165" y="0"/>
                    <a:pt x="1" y="362"/>
                    <a:pt x="219" y="442"/>
                  </a:cubicBezTo>
                  <a:lnTo>
                    <a:pt x="1033" y="911"/>
                  </a:lnTo>
                  <a:cubicBezTo>
                    <a:pt x="1062" y="930"/>
                    <a:pt x="1109" y="950"/>
                    <a:pt x="1148" y="950"/>
                  </a:cubicBezTo>
                  <a:cubicBezTo>
                    <a:pt x="1377" y="930"/>
                    <a:pt x="1464" y="634"/>
                    <a:pt x="1272" y="509"/>
                  </a:cubicBezTo>
                  <a:lnTo>
                    <a:pt x="459" y="40"/>
                  </a:lnTo>
                  <a:cubicBezTo>
                    <a:pt x="425" y="12"/>
                    <a:pt x="389" y="0"/>
                    <a:pt x="355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810;p66">
              <a:extLst>
                <a:ext uri="{FF2B5EF4-FFF2-40B4-BE49-F238E27FC236}">
                  <a16:creationId xmlns:a16="http://schemas.microsoft.com/office/drawing/2014/main" id="{DA7D4691-7B35-28F4-485D-43801D2BCAD8}"/>
                </a:ext>
              </a:extLst>
            </p:cNvPr>
            <p:cNvSpPr/>
            <p:nvPr/>
          </p:nvSpPr>
          <p:spPr>
            <a:xfrm>
              <a:off x="5127676" y="3658321"/>
              <a:ext cx="28571" cy="33613"/>
            </a:xfrm>
            <a:custGeom>
              <a:avLst/>
              <a:gdLst/>
              <a:ahLst/>
              <a:cxnLst/>
              <a:rect l="l" t="t" r="r" b="b"/>
              <a:pathLst>
                <a:path w="1088" h="1280" extrusionOk="0">
                  <a:moveTo>
                    <a:pt x="382" y="0"/>
                  </a:moveTo>
                  <a:cubicBezTo>
                    <a:pt x="215" y="0"/>
                    <a:pt x="0" y="191"/>
                    <a:pt x="131" y="342"/>
                  </a:cubicBezTo>
                  <a:lnTo>
                    <a:pt x="600" y="1155"/>
                  </a:lnTo>
                  <a:cubicBezTo>
                    <a:pt x="638" y="1232"/>
                    <a:pt x="714" y="1280"/>
                    <a:pt x="801" y="1280"/>
                  </a:cubicBezTo>
                  <a:lnTo>
                    <a:pt x="801" y="1270"/>
                  </a:lnTo>
                  <a:cubicBezTo>
                    <a:pt x="973" y="1270"/>
                    <a:pt x="1088" y="1079"/>
                    <a:pt x="1002" y="916"/>
                  </a:cubicBezTo>
                  <a:lnTo>
                    <a:pt x="533" y="103"/>
                  </a:lnTo>
                  <a:cubicBezTo>
                    <a:pt x="506" y="30"/>
                    <a:pt x="447" y="0"/>
                    <a:pt x="382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811;p66">
              <a:extLst>
                <a:ext uri="{FF2B5EF4-FFF2-40B4-BE49-F238E27FC236}">
                  <a16:creationId xmlns:a16="http://schemas.microsoft.com/office/drawing/2014/main" id="{A04FC0C9-B0D1-3592-B014-B3C947BF39F6}"/>
                </a:ext>
              </a:extLst>
            </p:cNvPr>
            <p:cNvSpPr/>
            <p:nvPr/>
          </p:nvSpPr>
          <p:spPr>
            <a:xfrm>
              <a:off x="4967333" y="3380858"/>
              <a:ext cx="28571" cy="33376"/>
            </a:xfrm>
            <a:custGeom>
              <a:avLst/>
              <a:gdLst/>
              <a:ahLst/>
              <a:cxnLst/>
              <a:rect l="l" t="t" r="r" b="b"/>
              <a:pathLst>
                <a:path w="1088" h="1271" extrusionOk="0">
                  <a:moveTo>
                    <a:pt x="382" y="1"/>
                  </a:moveTo>
                  <a:cubicBezTo>
                    <a:pt x="215" y="1"/>
                    <a:pt x="0" y="191"/>
                    <a:pt x="131" y="342"/>
                  </a:cubicBezTo>
                  <a:lnTo>
                    <a:pt x="600" y="1156"/>
                  </a:lnTo>
                  <a:cubicBezTo>
                    <a:pt x="638" y="1223"/>
                    <a:pt x="715" y="1271"/>
                    <a:pt x="801" y="1271"/>
                  </a:cubicBezTo>
                  <a:cubicBezTo>
                    <a:pt x="983" y="1261"/>
                    <a:pt x="1088" y="1070"/>
                    <a:pt x="1002" y="917"/>
                  </a:cubicBezTo>
                  <a:lnTo>
                    <a:pt x="533" y="103"/>
                  </a:lnTo>
                  <a:cubicBezTo>
                    <a:pt x="506" y="30"/>
                    <a:pt x="447" y="1"/>
                    <a:pt x="38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812;p66">
              <a:extLst>
                <a:ext uri="{FF2B5EF4-FFF2-40B4-BE49-F238E27FC236}">
                  <a16:creationId xmlns:a16="http://schemas.microsoft.com/office/drawing/2014/main" id="{B1C86B11-0B3B-E61D-0351-3DE7BEF39F7E}"/>
                </a:ext>
              </a:extLst>
            </p:cNvPr>
            <p:cNvSpPr/>
            <p:nvPr/>
          </p:nvSpPr>
          <p:spPr>
            <a:xfrm>
              <a:off x="5182350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1104" y="1"/>
                  </a:moveTo>
                  <a:cubicBezTo>
                    <a:pt x="1071" y="1"/>
                    <a:pt x="1037" y="12"/>
                    <a:pt x="1006" y="38"/>
                  </a:cubicBezTo>
                  <a:lnTo>
                    <a:pt x="192" y="507"/>
                  </a:lnTo>
                  <a:cubicBezTo>
                    <a:pt x="1" y="631"/>
                    <a:pt x="78" y="937"/>
                    <a:pt x="307" y="947"/>
                  </a:cubicBezTo>
                  <a:cubicBezTo>
                    <a:pt x="355" y="947"/>
                    <a:pt x="393" y="937"/>
                    <a:pt x="432" y="918"/>
                  </a:cubicBezTo>
                  <a:lnTo>
                    <a:pt x="1245" y="449"/>
                  </a:lnTo>
                  <a:cubicBezTo>
                    <a:pt x="1465" y="360"/>
                    <a:pt x="1290" y="1"/>
                    <a:pt x="11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813;p66">
              <a:extLst>
                <a:ext uri="{FF2B5EF4-FFF2-40B4-BE49-F238E27FC236}">
                  <a16:creationId xmlns:a16="http://schemas.microsoft.com/office/drawing/2014/main" id="{A8C06360-FA92-B9EA-AA9A-AD4153F04643}"/>
                </a:ext>
              </a:extLst>
            </p:cNvPr>
            <p:cNvSpPr/>
            <p:nvPr/>
          </p:nvSpPr>
          <p:spPr>
            <a:xfrm>
              <a:off x="4904650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1107" y="0"/>
                  </a:moveTo>
                  <a:cubicBezTo>
                    <a:pt x="1073" y="0"/>
                    <a:pt x="1038" y="12"/>
                    <a:pt x="1006" y="40"/>
                  </a:cubicBezTo>
                  <a:lnTo>
                    <a:pt x="192" y="509"/>
                  </a:lnTo>
                  <a:cubicBezTo>
                    <a:pt x="1" y="634"/>
                    <a:pt x="87" y="930"/>
                    <a:pt x="317" y="950"/>
                  </a:cubicBezTo>
                  <a:cubicBezTo>
                    <a:pt x="355" y="950"/>
                    <a:pt x="393" y="930"/>
                    <a:pt x="431" y="911"/>
                  </a:cubicBezTo>
                  <a:lnTo>
                    <a:pt x="1245" y="442"/>
                  </a:lnTo>
                  <a:cubicBezTo>
                    <a:pt x="1463" y="362"/>
                    <a:pt x="1292" y="0"/>
                    <a:pt x="1107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814;p66">
              <a:extLst>
                <a:ext uri="{FF2B5EF4-FFF2-40B4-BE49-F238E27FC236}">
                  <a16:creationId xmlns:a16="http://schemas.microsoft.com/office/drawing/2014/main" id="{B68FFB9C-CCF4-AEB9-0622-C502FCF49FD2}"/>
                </a:ext>
              </a:extLst>
            </p:cNvPr>
            <p:cNvSpPr/>
            <p:nvPr/>
          </p:nvSpPr>
          <p:spPr>
            <a:xfrm>
              <a:off x="5075839" y="3433037"/>
              <a:ext cx="87209" cy="73948"/>
            </a:xfrm>
            <a:custGeom>
              <a:avLst/>
              <a:gdLst/>
              <a:ahLst/>
              <a:cxnLst/>
              <a:rect l="l" t="t" r="r" b="b"/>
              <a:pathLst>
                <a:path w="3321" h="2816" extrusionOk="0">
                  <a:moveTo>
                    <a:pt x="414" y="0"/>
                  </a:moveTo>
                  <a:cubicBezTo>
                    <a:pt x="103" y="0"/>
                    <a:pt x="0" y="487"/>
                    <a:pt x="353" y="576"/>
                  </a:cubicBezTo>
                  <a:cubicBezTo>
                    <a:pt x="1416" y="853"/>
                    <a:pt x="2286" y="1619"/>
                    <a:pt x="2698" y="2633"/>
                  </a:cubicBezTo>
                  <a:cubicBezTo>
                    <a:pt x="2746" y="2748"/>
                    <a:pt x="2851" y="2815"/>
                    <a:pt x="2966" y="2815"/>
                  </a:cubicBezTo>
                  <a:cubicBezTo>
                    <a:pt x="3177" y="2815"/>
                    <a:pt x="3320" y="2605"/>
                    <a:pt x="3243" y="2413"/>
                  </a:cubicBezTo>
                  <a:cubicBezTo>
                    <a:pt x="2755" y="1226"/>
                    <a:pt x="1741" y="336"/>
                    <a:pt x="497" y="11"/>
                  </a:cubicBezTo>
                  <a:cubicBezTo>
                    <a:pt x="468" y="4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815;p66">
              <a:extLst>
                <a:ext uri="{FF2B5EF4-FFF2-40B4-BE49-F238E27FC236}">
                  <a16:creationId xmlns:a16="http://schemas.microsoft.com/office/drawing/2014/main" id="{1B32A799-7FE1-8932-E7BA-C17F4C2CBA72}"/>
                </a:ext>
              </a:extLst>
            </p:cNvPr>
            <p:cNvSpPr/>
            <p:nvPr/>
          </p:nvSpPr>
          <p:spPr>
            <a:xfrm>
              <a:off x="5025288" y="3585607"/>
              <a:ext cx="74158" cy="111106"/>
            </a:xfrm>
            <a:custGeom>
              <a:avLst/>
              <a:gdLst/>
              <a:ahLst/>
              <a:cxnLst/>
              <a:rect l="l" t="t" r="r" b="b"/>
              <a:pathLst>
                <a:path w="2824" h="4231" extrusionOk="0">
                  <a:moveTo>
                    <a:pt x="938" y="1"/>
                  </a:moveTo>
                  <a:lnTo>
                    <a:pt x="938" y="450"/>
                  </a:lnTo>
                  <a:cubicBezTo>
                    <a:pt x="938" y="536"/>
                    <a:pt x="891" y="613"/>
                    <a:pt x="814" y="661"/>
                  </a:cubicBezTo>
                  <a:lnTo>
                    <a:pt x="259" y="948"/>
                  </a:lnTo>
                  <a:cubicBezTo>
                    <a:pt x="96" y="1034"/>
                    <a:pt x="1" y="1197"/>
                    <a:pt x="1" y="1369"/>
                  </a:cubicBezTo>
                  <a:lnTo>
                    <a:pt x="1" y="2738"/>
                  </a:lnTo>
                  <a:cubicBezTo>
                    <a:pt x="1" y="3245"/>
                    <a:pt x="154" y="3752"/>
                    <a:pt x="441" y="4173"/>
                  </a:cubicBezTo>
                  <a:lnTo>
                    <a:pt x="479" y="4231"/>
                  </a:lnTo>
                  <a:lnTo>
                    <a:pt x="2355" y="4231"/>
                  </a:lnTo>
                  <a:lnTo>
                    <a:pt x="2393" y="4173"/>
                  </a:lnTo>
                  <a:cubicBezTo>
                    <a:pt x="2671" y="3752"/>
                    <a:pt x="2824" y="3245"/>
                    <a:pt x="2824" y="2738"/>
                  </a:cubicBezTo>
                  <a:lnTo>
                    <a:pt x="2824" y="1369"/>
                  </a:lnTo>
                  <a:cubicBezTo>
                    <a:pt x="2824" y="1187"/>
                    <a:pt x="2728" y="1034"/>
                    <a:pt x="2565" y="948"/>
                  </a:cubicBezTo>
                  <a:lnTo>
                    <a:pt x="2010" y="661"/>
                  </a:lnTo>
                  <a:cubicBezTo>
                    <a:pt x="1934" y="613"/>
                    <a:pt x="1886" y="536"/>
                    <a:pt x="1886" y="45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816;p66">
              <a:extLst>
                <a:ext uri="{FF2B5EF4-FFF2-40B4-BE49-F238E27FC236}">
                  <a16:creationId xmlns:a16="http://schemas.microsoft.com/office/drawing/2014/main" id="{723CD556-6D04-B767-9637-65C6E362DC66}"/>
                </a:ext>
              </a:extLst>
            </p:cNvPr>
            <p:cNvSpPr/>
            <p:nvPr/>
          </p:nvSpPr>
          <p:spPr>
            <a:xfrm>
              <a:off x="5025288" y="3606458"/>
              <a:ext cx="74158" cy="90256"/>
            </a:xfrm>
            <a:custGeom>
              <a:avLst/>
              <a:gdLst/>
              <a:ahLst/>
              <a:cxnLst/>
              <a:rect l="l" t="t" r="r" b="b"/>
              <a:pathLst>
                <a:path w="2824" h="3437" extrusionOk="0">
                  <a:moveTo>
                    <a:pt x="556" y="1"/>
                  </a:moveTo>
                  <a:lnTo>
                    <a:pt x="249" y="154"/>
                  </a:lnTo>
                  <a:cubicBezTo>
                    <a:pt x="96" y="240"/>
                    <a:pt x="1" y="403"/>
                    <a:pt x="1" y="575"/>
                  </a:cubicBezTo>
                  <a:lnTo>
                    <a:pt x="1" y="1944"/>
                  </a:lnTo>
                  <a:cubicBezTo>
                    <a:pt x="1" y="2451"/>
                    <a:pt x="154" y="2958"/>
                    <a:pt x="441" y="3379"/>
                  </a:cubicBezTo>
                  <a:lnTo>
                    <a:pt x="469" y="3437"/>
                  </a:lnTo>
                  <a:lnTo>
                    <a:pt x="2355" y="3437"/>
                  </a:lnTo>
                  <a:lnTo>
                    <a:pt x="2384" y="3379"/>
                  </a:lnTo>
                  <a:cubicBezTo>
                    <a:pt x="2671" y="2958"/>
                    <a:pt x="2824" y="2451"/>
                    <a:pt x="2824" y="1944"/>
                  </a:cubicBezTo>
                  <a:lnTo>
                    <a:pt x="2824" y="575"/>
                  </a:lnTo>
                  <a:cubicBezTo>
                    <a:pt x="2824" y="403"/>
                    <a:pt x="2718" y="240"/>
                    <a:pt x="2565" y="154"/>
                  </a:cubicBezTo>
                  <a:lnTo>
                    <a:pt x="2269" y="1"/>
                  </a:lnTo>
                  <a:cubicBezTo>
                    <a:pt x="2039" y="254"/>
                    <a:pt x="1726" y="381"/>
                    <a:pt x="1412" y="381"/>
                  </a:cubicBezTo>
                  <a:cubicBezTo>
                    <a:pt x="1099" y="381"/>
                    <a:pt x="785" y="254"/>
                    <a:pt x="5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17;p66">
              <a:extLst>
                <a:ext uri="{FF2B5EF4-FFF2-40B4-BE49-F238E27FC236}">
                  <a16:creationId xmlns:a16="http://schemas.microsoft.com/office/drawing/2014/main" id="{663DE7B1-0A6E-6507-65E6-67BF6A4ECA8B}"/>
                </a:ext>
              </a:extLst>
            </p:cNvPr>
            <p:cNvSpPr/>
            <p:nvPr/>
          </p:nvSpPr>
          <p:spPr>
            <a:xfrm>
              <a:off x="5048660" y="3585607"/>
              <a:ext cx="27678" cy="18382"/>
            </a:xfrm>
            <a:custGeom>
              <a:avLst/>
              <a:gdLst/>
              <a:ahLst/>
              <a:cxnLst/>
              <a:rect l="l" t="t" r="r" b="b"/>
              <a:pathLst>
                <a:path w="1054" h="700" extrusionOk="0">
                  <a:moveTo>
                    <a:pt x="58" y="1"/>
                  </a:moveTo>
                  <a:lnTo>
                    <a:pt x="58" y="450"/>
                  </a:lnTo>
                  <a:cubicBezTo>
                    <a:pt x="48" y="508"/>
                    <a:pt x="29" y="556"/>
                    <a:pt x="1" y="603"/>
                  </a:cubicBezTo>
                  <a:cubicBezTo>
                    <a:pt x="163" y="670"/>
                    <a:pt x="345" y="699"/>
                    <a:pt x="527" y="699"/>
                  </a:cubicBezTo>
                  <a:cubicBezTo>
                    <a:pt x="699" y="699"/>
                    <a:pt x="881" y="670"/>
                    <a:pt x="1053" y="603"/>
                  </a:cubicBezTo>
                  <a:cubicBezTo>
                    <a:pt x="1015" y="556"/>
                    <a:pt x="996" y="508"/>
                    <a:pt x="996" y="45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818;p66">
              <a:extLst>
                <a:ext uri="{FF2B5EF4-FFF2-40B4-BE49-F238E27FC236}">
                  <a16:creationId xmlns:a16="http://schemas.microsoft.com/office/drawing/2014/main" id="{A60E5CE2-D0F7-632D-8AB8-F1EA2660FF53}"/>
                </a:ext>
              </a:extLst>
            </p:cNvPr>
            <p:cNvSpPr/>
            <p:nvPr/>
          </p:nvSpPr>
          <p:spPr>
            <a:xfrm>
              <a:off x="5037604" y="3536343"/>
              <a:ext cx="49526" cy="55330"/>
            </a:xfrm>
            <a:custGeom>
              <a:avLst/>
              <a:gdLst/>
              <a:ahLst/>
              <a:cxnLst/>
              <a:rect l="l" t="t" r="r" b="b"/>
              <a:pathLst>
                <a:path w="1886" h="2107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85"/>
                    <a:pt x="422" y="2106"/>
                    <a:pt x="948" y="2106"/>
                  </a:cubicBezTo>
                  <a:cubicBezTo>
                    <a:pt x="954" y="2106"/>
                    <a:pt x="959" y="2106"/>
                    <a:pt x="965" y="2106"/>
                  </a:cubicBezTo>
                  <a:cubicBezTo>
                    <a:pt x="1474" y="2106"/>
                    <a:pt x="1886" y="1679"/>
                    <a:pt x="1886" y="1168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8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19;p66">
              <a:extLst>
                <a:ext uri="{FF2B5EF4-FFF2-40B4-BE49-F238E27FC236}">
                  <a16:creationId xmlns:a16="http://schemas.microsoft.com/office/drawing/2014/main" id="{C26FFDAB-CD44-D588-EB4E-E319D1A7661B}"/>
                </a:ext>
              </a:extLst>
            </p:cNvPr>
            <p:cNvSpPr/>
            <p:nvPr/>
          </p:nvSpPr>
          <p:spPr>
            <a:xfrm>
              <a:off x="5037604" y="3536343"/>
              <a:ext cx="33954" cy="55382"/>
            </a:xfrm>
            <a:custGeom>
              <a:avLst/>
              <a:gdLst/>
              <a:ahLst/>
              <a:cxnLst/>
              <a:rect l="l" t="t" r="r" b="b"/>
              <a:pathLst>
                <a:path w="1293" h="210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711"/>
                    <a:pt x="439" y="2109"/>
                    <a:pt x="937" y="2109"/>
                  </a:cubicBezTo>
                  <a:cubicBezTo>
                    <a:pt x="1054" y="2109"/>
                    <a:pt x="1174" y="2087"/>
                    <a:pt x="1292" y="2039"/>
                  </a:cubicBezTo>
                  <a:cubicBezTo>
                    <a:pt x="938" y="1896"/>
                    <a:pt x="699" y="1551"/>
                    <a:pt x="709" y="1168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20;p66">
              <a:extLst>
                <a:ext uri="{FF2B5EF4-FFF2-40B4-BE49-F238E27FC236}">
                  <a16:creationId xmlns:a16="http://schemas.microsoft.com/office/drawing/2014/main" id="{BF09D12F-4EDC-E3C6-DC28-25637DB34864}"/>
                </a:ext>
              </a:extLst>
            </p:cNvPr>
            <p:cNvSpPr/>
            <p:nvPr/>
          </p:nvSpPr>
          <p:spPr>
            <a:xfrm>
              <a:off x="5037604" y="3696451"/>
              <a:ext cx="49526" cy="31171"/>
            </a:xfrm>
            <a:custGeom>
              <a:avLst/>
              <a:gdLst/>
              <a:ahLst/>
              <a:cxnLst/>
              <a:rect l="l" t="t" r="r" b="b"/>
              <a:pathLst>
                <a:path w="1886" h="1187" extrusionOk="0">
                  <a:moveTo>
                    <a:pt x="0" y="0"/>
                  </a:moveTo>
                  <a:lnTo>
                    <a:pt x="0" y="947"/>
                  </a:lnTo>
                  <a:cubicBezTo>
                    <a:pt x="0" y="1072"/>
                    <a:pt x="106" y="1187"/>
                    <a:pt x="240" y="1187"/>
                  </a:cubicBezTo>
                  <a:lnTo>
                    <a:pt x="1647" y="1187"/>
                  </a:lnTo>
                  <a:cubicBezTo>
                    <a:pt x="1781" y="1187"/>
                    <a:pt x="1886" y="1072"/>
                    <a:pt x="1886" y="947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21;p66">
              <a:extLst>
                <a:ext uri="{FF2B5EF4-FFF2-40B4-BE49-F238E27FC236}">
                  <a16:creationId xmlns:a16="http://schemas.microsoft.com/office/drawing/2014/main" id="{A1593BB1-AED9-3669-14BA-7B31F81B33A9}"/>
                </a:ext>
              </a:extLst>
            </p:cNvPr>
            <p:cNvSpPr/>
            <p:nvPr/>
          </p:nvSpPr>
          <p:spPr>
            <a:xfrm>
              <a:off x="5025288" y="3615255"/>
              <a:ext cx="12342" cy="81222"/>
            </a:xfrm>
            <a:custGeom>
              <a:avLst/>
              <a:gdLst/>
              <a:ahLst/>
              <a:cxnLst/>
              <a:rect l="l" t="t" r="r" b="b"/>
              <a:pathLst>
                <a:path w="470" h="3093" extrusionOk="0">
                  <a:moveTo>
                    <a:pt x="77" y="1"/>
                  </a:moveTo>
                  <a:cubicBezTo>
                    <a:pt x="29" y="68"/>
                    <a:pt x="1" y="154"/>
                    <a:pt x="1" y="250"/>
                  </a:cubicBezTo>
                  <a:lnTo>
                    <a:pt x="1" y="1609"/>
                  </a:lnTo>
                  <a:cubicBezTo>
                    <a:pt x="1" y="2125"/>
                    <a:pt x="154" y="2623"/>
                    <a:pt x="441" y="3044"/>
                  </a:cubicBezTo>
                  <a:lnTo>
                    <a:pt x="469" y="3092"/>
                  </a:lnTo>
                  <a:lnTo>
                    <a:pt x="469" y="527"/>
                  </a:lnTo>
                  <a:cubicBezTo>
                    <a:pt x="469" y="384"/>
                    <a:pt x="402" y="240"/>
                    <a:pt x="288" y="15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822;p66">
              <a:extLst>
                <a:ext uri="{FF2B5EF4-FFF2-40B4-BE49-F238E27FC236}">
                  <a16:creationId xmlns:a16="http://schemas.microsoft.com/office/drawing/2014/main" id="{C4DC2AA8-444A-173A-305F-EF9DA6E072D0}"/>
                </a:ext>
              </a:extLst>
            </p:cNvPr>
            <p:cNvSpPr/>
            <p:nvPr/>
          </p:nvSpPr>
          <p:spPr>
            <a:xfrm>
              <a:off x="5086868" y="3615255"/>
              <a:ext cx="12579" cy="81222"/>
            </a:xfrm>
            <a:custGeom>
              <a:avLst/>
              <a:gdLst/>
              <a:ahLst/>
              <a:cxnLst/>
              <a:rect l="l" t="t" r="r" b="b"/>
              <a:pathLst>
                <a:path w="479" h="3093" extrusionOk="0">
                  <a:moveTo>
                    <a:pt x="402" y="1"/>
                  </a:moveTo>
                  <a:lnTo>
                    <a:pt x="192" y="154"/>
                  </a:lnTo>
                  <a:cubicBezTo>
                    <a:pt x="77" y="240"/>
                    <a:pt x="0" y="384"/>
                    <a:pt x="10" y="527"/>
                  </a:cubicBezTo>
                  <a:lnTo>
                    <a:pt x="10" y="3092"/>
                  </a:lnTo>
                  <a:lnTo>
                    <a:pt x="39" y="3044"/>
                  </a:lnTo>
                  <a:cubicBezTo>
                    <a:pt x="326" y="2623"/>
                    <a:pt x="479" y="2125"/>
                    <a:pt x="479" y="1609"/>
                  </a:cubicBezTo>
                  <a:lnTo>
                    <a:pt x="479" y="250"/>
                  </a:lnTo>
                  <a:cubicBezTo>
                    <a:pt x="479" y="154"/>
                    <a:pt x="450" y="68"/>
                    <a:pt x="40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23;p66">
              <a:extLst>
                <a:ext uri="{FF2B5EF4-FFF2-40B4-BE49-F238E27FC236}">
                  <a16:creationId xmlns:a16="http://schemas.microsoft.com/office/drawing/2014/main" id="{A2CE5782-95E5-0FCC-3456-DB48EB2C81B0}"/>
                </a:ext>
              </a:extLst>
            </p:cNvPr>
            <p:cNvSpPr/>
            <p:nvPr/>
          </p:nvSpPr>
          <p:spPr>
            <a:xfrm>
              <a:off x="5059216" y="3708740"/>
              <a:ext cx="6302" cy="18645"/>
            </a:xfrm>
            <a:custGeom>
              <a:avLst/>
              <a:gdLst/>
              <a:ahLst/>
              <a:cxnLst/>
              <a:rect l="l" t="t" r="r" b="b"/>
              <a:pathLst>
                <a:path w="240" h="710" extrusionOk="0">
                  <a:moveTo>
                    <a:pt x="125" y="1"/>
                  </a:moveTo>
                  <a:cubicBezTo>
                    <a:pt x="58" y="1"/>
                    <a:pt x="1" y="58"/>
                    <a:pt x="1" y="125"/>
                  </a:cubicBezTo>
                  <a:lnTo>
                    <a:pt x="1" y="709"/>
                  </a:lnTo>
                  <a:lnTo>
                    <a:pt x="240" y="709"/>
                  </a:lnTo>
                  <a:lnTo>
                    <a:pt x="240" y="116"/>
                  </a:lnTo>
                  <a:cubicBezTo>
                    <a:pt x="240" y="58"/>
                    <a:pt x="18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24;p66">
              <a:extLst>
                <a:ext uri="{FF2B5EF4-FFF2-40B4-BE49-F238E27FC236}">
                  <a16:creationId xmlns:a16="http://schemas.microsoft.com/office/drawing/2014/main" id="{5A4D12B3-E758-4D0C-857E-1BF9B5DBD39C}"/>
                </a:ext>
              </a:extLst>
            </p:cNvPr>
            <p:cNvSpPr/>
            <p:nvPr/>
          </p:nvSpPr>
          <p:spPr>
            <a:xfrm>
              <a:off x="5037604" y="3536343"/>
              <a:ext cx="49526" cy="24658"/>
            </a:xfrm>
            <a:custGeom>
              <a:avLst/>
              <a:gdLst/>
              <a:ahLst/>
              <a:cxnLst/>
              <a:rect l="l" t="t" r="r" b="b"/>
              <a:pathLst>
                <a:path w="1886" h="93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0" y="699"/>
                    <a:pt x="709" y="939"/>
                    <a:pt x="1886" y="939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25;p66">
              <a:extLst>
                <a:ext uri="{FF2B5EF4-FFF2-40B4-BE49-F238E27FC236}">
                  <a16:creationId xmlns:a16="http://schemas.microsoft.com/office/drawing/2014/main" id="{41FA5E60-4FAA-8A85-34CC-8E2D1E6B408F}"/>
                </a:ext>
              </a:extLst>
            </p:cNvPr>
            <p:cNvSpPr/>
            <p:nvPr/>
          </p:nvSpPr>
          <p:spPr>
            <a:xfrm>
              <a:off x="5037604" y="3536343"/>
              <a:ext cx="33954" cy="22400"/>
            </a:xfrm>
            <a:custGeom>
              <a:avLst/>
              <a:gdLst/>
              <a:ahLst/>
              <a:cxnLst/>
              <a:rect l="l" t="t" r="r" b="b"/>
              <a:pathLst>
                <a:path w="1293" h="853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9" y="824"/>
                    <a:pt x="709" y="853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920;p66">
            <a:extLst>
              <a:ext uri="{FF2B5EF4-FFF2-40B4-BE49-F238E27FC236}">
                <a16:creationId xmlns:a16="http://schemas.microsoft.com/office/drawing/2014/main" id="{8801A063-4875-68ED-919B-0EAA25150432}"/>
              </a:ext>
            </a:extLst>
          </p:cNvPr>
          <p:cNvGrpSpPr/>
          <p:nvPr/>
        </p:nvGrpSpPr>
        <p:grpSpPr>
          <a:xfrm>
            <a:off x="3835951" y="2268094"/>
            <a:ext cx="1283959" cy="1204867"/>
            <a:chOff x="5741031" y="3386057"/>
            <a:chExt cx="394609" cy="294585"/>
          </a:xfrm>
        </p:grpSpPr>
        <p:sp>
          <p:nvSpPr>
            <p:cNvPr id="114" name="Google Shape;8921;p66">
              <a:extLst>
                <a:ext uri="{FF2B5EF4-FFF2-40B4-BE49-F238E27FC236}">
                  <a16:creationId xmlns:a16="http://schemas.microsoft.com/office/drawing/2014/main" id="{E59314F1-8A15-91C3-6A1A-7C46FA361A48}"/>
                </a:ext>
              </a:extLst>
            </p:cNvPr>
            <p:cNvSpPr/>
            <p:nvPr/>
          </p:nvSpPr>
          <p:spPr>
            <a:xfrm>
              <a:off x="6054182" y="3473766"/>
              <a:ext cx="50025" cy="43749"/>
            </a:xfrm>
            <a:custGeom>
              <a:avLst/>
              <a:gdLst/>
              <a:ahLst/>
              <a:cxnLst/>
              <a:rect l="l" t="t" r="r" b="b"/>
              <a:pathLst>
                <a:path w="1905" h="1666" extrusionOk="0">
                  <a:moveTo>
                    <a:pt x="957" y="1"/>
                  </a:moveTo>
                  <a:cubicBezTo>
                    <a:pt x="421" y="1"/>
                    <a:pt x="0" y="374"/>
                    <a:pt x="0" y="833"/>
                  </a:cubicBezTo>
                  <a:cubicBezTo>
                    <a:pt x="0" y="1293"/>
                    <a:pt x="421" y="1666"/>
                    <a:pt x="957" y="1666"/>
                  </a:cubicBezTo>
                  <a:cubicBezTo>
                    <a:pt x="1484" y="1666"/>
                    <a:pt x="1905" y="1293"/>
                    <a:pt x="1905" y="833"/>
                  </a:cubicBezTo>
                  <a:cubicBezTo>
                    <a:pt x="1905" y="374"/>
                    <a:pt x="1484" y="1"/>
                    <a:pt x="9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922;p66">
              <a:extLst>
                <a:ext uri="{FF2B5EF4-FFF2-40B4-BE49-F238E27FC236}">
                  <a16:creationId xmlns:a16="http://schemas.microsoft.com/office/drawing/2014/main" id="{4724DD22-2C00-84A2-57D5-C5C976356F6C}"/>
                </a:ext>
              </a:extLst>
            </p:cNvPr>
            <p:cNvSpPr/>
            <p:nvPr/>
          </p:nvSpPr>
          <p:spPr>
            <a:xfrm>
              <a:off x="6054182" y="3473766"/>
              <a:ext cx="34453" cy="44012"/>
            </a:xfrm>
            <a:custGeom>
              <a:avLst/>
              <a:gdLst/>
              <a:ahLst/>
              <a:cxnLst/>
              <a:rect l="l" t="t" r="r" b="b"/>
              <a:pathLst>
                <a:path w="1312" h="1676" extrusionOk="0">
                  <a:moveTo>
                    <a:pt x="957" y="1"/>
                  </a:moveTo>
                  <a:cubicBezTo>
                    <a:pt x="431" y="1"/>
                    <a:pt x="0" y="374"/>
                    <a:pt x="0" y="833"/>
                  </a:cubicBezTo>
                  <a:cubicBezTo>
                    <a:pt x="0" y="1302"/>
                    <a:pt x="421" y="1676"/>
                    <a:pt x="957" y="1676"/>
                  </a:cubicBezTo>
                  <a:cubicBezTo>
                    <a:pt x="1072" y="1676"/>
                    <a:pt x="1197" y="1647"/>
                    <a:pt x="1311" y="1609"/>
                  </a:cubicBezTo>
                  <a:cubicBezTo>
                    <a:pt x="967" y="1503"/>
                    <a:pt x="728" y="1197"/>
                    <a:pt x="718" y="833"/>
                  </a:cubicBezTo>
                  <a:cubicBezTo>
                    <a:pt x="728" y="470"/>
                    <a:pt x="967" y="163"/>
                    <a:pt x="1311" y="58"/>
                  </a:cubicBezTo>
                  <a:cubicBezTo>
                    <a:pt x="1197" y="20"/>
                    <a:pt x="1072" y="1"/>
                    <a:pt x="9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923;p66">
              <a:extLst>
                <a:ext uri="{FF2B5EF4-FFF2-40B4-BE49-F238E27FC236}">
                  <a16:creationId xmlns:a16="http://schemas.microsoft.com/office/drawing/2014/main" id="{A051966A-9E74-4DE8-ACB6-CE49F5A86CE5}"/>
                </a:ext>
              </a:extLst>
            </p:cNvPr>
            <p:cNvSpPr/>
            <p:nvPr/>
          </p:nvSpPr>
          <p:spPr>
            <a:xfrm>
              <a:off x="6022775" y="3580329"/>
              <a:ext cx="112603" cy="100313"/>
            </a:xfrm>
            <a:custGeom>
              <a:avLst/>
              <a:gdLst/>
              <a:ahLst/>
              <a:cxnLst/>
              <a:rect l="l" t="t" r="r" b="b"/>
              <a:pathLst>
                <a:path w="4288" h="3820" extrusionOk="0">
                  <a:moveTo>
                    <a:pt x="1426" y="1"/>
                  </a:moveTo>
                  <a:lnTo>
                    <a:pt x="1426" y="718"/>
                  </a:lnTo>
                  <a:cubicBezTo>
                    <a:pt x="1426" y="891"/>
                    <a:pt x="1330" y="1063"/>
                    <a:pt x="1168" y="1139"/>
                  </a:cubicBezTo>
                  <a:lnTo>
                    <a:pt x="392" y="1532"/>
                  </a:lnTo>
                  <a:cubicBezTo>
                    <a:pt x="153" y="1647"/>
                    <a:pt x="0" y="1895"/>
                    <a:pt x="0" y="2163"/>
                  </a:cubicBezTo>
                  <a:lnTo>
                    <a:pt x="0" y="3580"/>
                  </a:lnTo>
                  <a:cubicBezTo>
                    <a:pt x="0" y="3704"/>
                    <a:pt x="105" y="3819"/>
                    <a:pt x="239" y="3819"/>
                  </a:cubicBezTo>
                  <a:lnTo>
                    <a:pt x="4048" y="3819"/>
                  </a:lnTo>
                  <a:cubicBezTo>
                    <a:pt x="4182" y="3819"/>
                    <a:pt x="4288" y="3704"/>
                    <a:pt x="4288" y="3580"/>
                  </a:cubicBezTo>
                  <a:lnTo>
                    <a:pt x="4288" y="2163"/>
                  </a:lnTo>
                  <a:cubicBezTo>
                    <a:pt x="4288" y="1895"/>
                    <a:pt x="4134" y="1647"/>
                    <a:pt x="3895" y="1532"/>
                  </a:cubicBezTo>
                  <a:lnTo>
                    <a:pt x="3130" y="1139"/>
                  </a:lnTo>
                  <a:cubicBezTo>
                    <a:pt x="2967" y="1063"/>
                    <a:pt x="2862" y="891"/>
                    <a:pt x="2862" y="718"/>
                  </a:cubicBezTo>
                  <a:lnTo>
                    <a:pt x="2862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924;p66">
              <a:extLst>
                <a:ext uri="{FF2B5EF4-FFF2-40B4-BE49-F238E27FC236}">
                  <a16:creationId xmlns:a16="http://schemas.microsoft.com/office/drawing/2014/main" id="{55921F1F-0843-9328-155C-3A7E61F47290}"/>
                </a:ext>
              </a:extLst>
            </p:cNvPr>
            <p:cNvSpPr/>
            <p:nvPr/>
          </p:nvSpPr>
          <p:spPr>
            <a:xfrm>
              <a:off x="6059959" y="3580066"/>
              <a:ext cx="38471" cy="25183"/>
            </a:xfrm>
            <a:custGeom>
              <a:avLst/>
              <a:gdLst/>
              <a:ahLst/>
              <a:cxnLst/>
              <a:rect l="l" t="t" r="r" b="b"/>
              <a:pathLst>
                <a:path w="1465" h="959" extrusionOk="0">
                  <a:moveTo>
                    <a:pt x="10" y="1"/>
                  </a:moveTo>
                  <a:lnTo>
                    <a:pt x="10" y="719"/>
                  </a:lnTo>
                  <a:cubicBezTo>
                    <a:pt x="10" y="747"/>
                    <a:pt x="10" y="776"/>
                    <a:pt x="0" y="814"/>
                  </a:cubicBezTo>
                  <a:cubicBezTo>
                    <a:pt x="230" y="910"/>
                    <a:pt x="479" y="958"/>
                    <a:pt x="737" y="958"/>
                  </a:cubicBezTo>
                  <a:cubicBezTo>
                    <a:pt x="986" y="958"/>
                    <a:pt x="1235" y="910"/>
                    <a:pt x="1465" y="814"/>
                  </a:cubicBezTo>
                  <a:cubicBezTo>
                    <a:pt x="1455" y="776"/>
                    <a:pt x="1446" y="747"/>
                    <a:pt x="1446" y="71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925;p66">
              <a:extLst>
                <a:ext uri="{FF2B5EF4-FFF2-40B4-BE49-F238E27FC236}">
                  <a16:creationId xmlns:a16="http://schemas.microsoft.com/office/drawing/2014/main" id="{346BB9A7-1052-AA9B-AB66-16052DC6D63C}"/>
                </a:ext>
              </a:extLst>
            </p:cNvPr>
            <p:cNvSpPr/>
            <p:nvPr/>
          </p:nvSpPr>
          <p:spPr>
            <a:xfrm>
              <a:off x="6022775" y="3613259"/>
              <a:ext cx="112603" cy="67383"/>
            </a:xfrm>
            <a:custGeom>
              <a:avLst/>
              <a:gdLst/>
              <a:ahLst/>
              <a:cxnLst/>
              <a:rect l="l" t="t" r="r" b="b"/>
              <a:pathLst>
                <a:path w="4288" h="2566" extrusionOk="0">
                  <a:moveTo>
                    <a:pt x="948" y="0"/>
                  </a:moveTo>
                  <a:lnTo>
                    <a:pt x="392" y="278"/>
                  </a:lnTo>
                  <a:cubicBezTo>
                    <a:pt x="153" y="393"/>
                    <a:pt x="0" y="641"/>
                    <a:pt x="0" y="909"/>
                  </a:cubicBezTo>
                  <a:lnTo>
                    <a:pt x="0" y="2326"/>
                  </a:lnTo>
                  <a:cubicBezTo>
                    <a:pt x="0" y="2450"/>
                    <a:pt x="105" y="2565"/>
                    <a:pt x="239" y="2565"/>
                  </a:cubicBezTo>
                  <a:lnTo>
                    <a:pt x="4048" y="2565"/>
                  </a:lnTo>
                  <a:cubicBezTo>
                    <a:pt x="4182" y="2565"/>
                    <a:pt x="4288" y="2450"/>
                    <a:pt x="4288" y="2326"/>
                  </a:cubicBezTo>
                  <a:lnTo>
                    <a:pt x="4288" y="909"/>
                  </a:lnTo>
                  <a:cubicBezTo>
                    <a:pt x="4288" y="641"/>
                    <a:pt x="4134" y="393"/>
                    <a:pt x="3895" y="278"/>
                  </a:cubicBezTo>
                  <a:lnTo>
                    <a:pt x="3350" y="0"/>
                  </a:lnTo>
                  <a:cubicBezTo>
                    <a:pt x="3067" y="436"/>
                    <a:pt x="2608" y="653"/>
                    <a:pt x="2149" y="653"/>
                  </a:cubicBezTo>
                  <a:cubicBezTo>
                    <a:pt x="1689" y="653"/>
                    <a:pt x="1230" y="436"/>
                    <a:pt x="94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926;p66">
              <a:extLst>
                <a:ext uri="{FF2B5EF4-FFF2-40B4-BE49-F238E27FC236}">
                  <a16:creationId xmlns:a16="http://schemas.microsoft.com/office/drawing/2014/main" id="{25D8ECA5-4DB9-FFC1-DA17-10FADDB58CD9}"/>
                </a:ext>
              </a:extLst>
            </p:cNvPr>
            <p:cNvSpPr/>
            <p:nvPr/>
          </p:nvSpPr>
          <p:spPr>
            <a:xfrm>
              <a:off x="6035327" y="3492358"/>
              <a:ext cx="87735" cy="8773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1675" y="1"/>
                  </a:moveTo>
                  <a:cubicBezTo>
                    <a:pt x="747" y="1"/>
                    <a:pt x="1" y="747"/>
                    <a:pt x="1" y="1676"/>
                  </a:cubicBezTo>
                  <a:cubicBezTo>
                    <a:pt x="1" y="2595"/>
                    <a:pt x="747" y="3341"/>
                    <a:pt x="1675" y="3341"/>
                  </a:cubicBezTo>
                  <a:cubicBezTo>
                    <a:pt x="2594" y="3341"/>
                    <a:pt x="3341" y="2595"/>
                    <a:pt x="3341" y="1676"/>
                  </a:cubicBezTo>
                  <a:cubicBezTo>
                    <a:pt x="3341" y="747"/>
                    <a:pt x="2594" y="1"/>
                    <a:pt x="16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927;p66">
              <a:extLst>
                <a:ext uri="{FF2B5EF4-FFF2-40B4-BE49-F238E27FC236}">
                  <a16:creationId xmlns:a16="http://schemas.microsoft.com/office/drawing/2014/main" id="{00A60F5F-1914-616F-4E03-E13FF0B97691}"/>
                </a:ext>
              </a:extLst>
            </p:cNvPr>
            <p:cNvSpPr/>
            <p:nvPr/>
          </p:nvSpPr>
          <p:spPr>
            <a:xfrm>
              <a:off x="6051424" y="3492358"/>
              <a:ext cx="73397" cy="78964"/>
            </a:xfrm>
            <a:custGeom>
              <a:avLst/>
              <a:gdLst/>
              <a:ahLst/>
              <a:cxnLst/>
              <a:rect l="l" t="t" r="r" b="b"/>
              <a:pathLst>
                <a:path w="2795" h="3007" extrusionOk="0">
                  <a:moveTo>
                    <a:pt x="1072" y="1"/>
                  </a:moveTo>
                  <a:cubicBezTo>
                    <a:pt x="268" y="1"/>
                    <a:pt x="0" y="1102"/>
                    <a:pt x="718" y="1456"/>
                  </a:cubicBezTo>
                  <a:cubicBezTo>
                    <a:pt x="737" y="1465"/>
                    <a:pt x="766" y="1475"/>
                    <a:pt x="785" y="1484"/>
                  </a:cubicBezTo>
                  <a:lnTo>
                    <a:pt x="1617" y="2987"/>
                  </a:lnTo>
                  <a:cubicBezTo>
                    <a:pt x="1617" y="2987"/>
                    <a:pt x="1838" y="3006"/>
                    <a:pt x="2058" y="3006"/>
                  </a:cubicBezTo>
                  <a:cubicBezTo>
                    <a:pt x="2546" y="2642"/>
                    <a:pt x="2795" y="2039"/>
                    <a:pt x="2708" y="1446"/>
                  </a:cubicBezTo>
                  <a:cubicBezTo>
                    <a:pt x="2613" y="757"/>
                    <a:pt x="2106" y="202"/>
                    <a:pt x="1426" y="49"/>
                  </a:cubicBezTo>
                  <a:cubicBezTo>
                    <a:pt x="1311" y="20"/>
                    <a:pt x="118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928;p66">
              <a:extLst>
                <a:ext uri="{FF2B5EF4-FFF2-40B4-BE49-F238E27FC236}">
                  <a16:creationId xmlns:a16="http://schemas.microsoft.com/office/drawing/2014/main" id="{D843C4D9-9280-D9F5-8AB3-1C1AAFBB0E3D}"/>
                </a:ext>
              </a:extLst>
            </p:cNvPr>
            <p:cNvSpPr/>
            <p:nvPr/>
          </p:nvSpPr>
          <p:spPr>
            <a:xfrm>
              <a:off x="6041603" y="3531118"/>
              <a:ext cx="75182" cy="61553"/>
            </a:xfrm>
            <a:custGeom>
              <a:avLst/>
              <a:gdLst/>
              <a:ahLst/>
              <a:cxnLst/>
              <a:rect l="l" t="t" r="r" b="b"/>
              <a:pathLst>
                <a:path w="2863" h="2344" extrusionOk="0">
                  <a:moveTo>
                    <a:pt x="1103" y="1"/>
                  </a:moveTo>
                  <a:cubicBezTo>
                    <a:pt x="1015" y="1"/>
                    <a:pt x="930" y="54"/>
                    <a:pt x="891" y="133"/>
                  </a:cubicBezTo>
                  <a:cubicBezTo>
                    <a:pt x="814" y="305"/>
                    <a:pt x="699" y="449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106" y="1808"/>
                    <a:pt x="719" y="2344"/>
                    <a:pt x="1436" y="2344"/>
                  </a:cubicBezTo>
                  <a:cubicBezTo>
                    <a:pt x="2173" y="2344"/>
                    <a:pt x="2795" y="1769"/>
                    <a:pt x="2862" y="1023"/>
                  </a:cubicBezTo>
                  <a:cubicBezTo>
                    <a:pt x="2862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40" y="3"/>
                    <a:pt x="1122" y="1"/>
                    <a:pt x="1103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929;p66">
              <a:extLst>
                <a:ext uri="{FF2B5EF4-FFF2-40B4-BE49-F238E27FC236}">
                  <a16:creationId xmlns:a16="http://schemas.microsoft.com/office/drawing/2014/main" id="{8CF35B67-DA12-878F-EE26-D2B899DEB3CB}"/>
                </a:ext>
              </a:extLst>
            </p:cNvPr>
            <p:cNvSpPr/>
            <p:nvPr/>
          </p:nvSpPr>
          <p:spPr>
            <a:xfrm>
              <a:off x="6041603" y="3531118"/>
              <a:ext cx="74920" cy="61054"/>
            </a:xfrm>
            <a:custGeom>
              <a:avLst/>
              <a:gdLst/>
              <a:ahLst/>
              <a:cxnLst/>
              <a:rect l="l" t="t" r="r" b="b"/>
              <a:pathLst>
                <a:path w="2853" h="2325" extrusionOk="0">
                  <a:moveTo>
                    <a:pt x="1100" y="1"/>
                  </a:moveTo>
                  <a:cubicBezTo>
                    <a:pt x="1009" y="1"/>
                    <a:pt x="930" y="54"/>
                    <a:pt x="891" y="133"/>
                  </a:cubicBezTo>
                  <a:cubicBezTo>
                    <a:pt x="833" y="248"/>
                    <a:pt x="757" y="362"/>
                    <a:pt x="671" y="458"/>
                  </a:cubicBezTo>
                  <a:cubicBezTo>
                    <a:pt x="632" y="496"/>
                    <a:pt x="604" y="535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97" y="1731"/>
                    <a:pt x="585" y="2229"/>
                    <a:pt x="1207" y="2324"/>
                  </a:cubicBezTo>
                  <a:cubicBezTo>
                    <a:pt x="881" y="2123"/>
                    <a:pt x="690" y="1769"/>
                    <a:pt x="709" y="1386"/>
                  </a:cubicBezTo>
                  <a:lnTo>
                    <a:pt x="709" y="1052"/>
                  </a:lnTo>
                  <a:cubicBezTo>
                    <a:pt x="766" y="1013"/>
                    <a:pt x="824" y="965"/>
                    <a:pt x="872" y="918"/>
                  </a:cubicBezTo>
                  <a:cubicBezTo>
                    <a:pt x="1006" y="803"/>
                    <a:pt x="1121" y="669"/>
                    <a:pt x="1216" y="516"/>
                  </a:cubicBezTo>
                  <a:cubicBezTo>
                    <a:pt x="1666" y="659"/>
                    <a:pt x="2097" y="889"/>
                    <a:pt x="2460" y="1195"/>
                  </a:cubicBezTo>
                  <a:cubicBezTo>
                    <a:pt x="2508" y="1233"/>
                    <a:pt x="2614" y="1339"/>
                    <a:pt x="2747" y="1463"/>
                  </a:cubicBezTo>
                  <a:cubicBezTo>
                    <a:pt x="2805" y="1319"/>
                    <a:pt x="2843" y="1176"/>
                    <a:pt x="2853" y="1023"/>
                  </a:cubicBezTo>
                  <a:cubicBezTo>
                    <a:pt x="2853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39" y="3"/>
                    <a:pt x="1119" y="1"/>
                    <a:pt x="1100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930;p66">
              <a:extLst>
                <a:ext uri="{FF2B5EF4-FFF2-40B4-BE49-F238E27FC236}">
                  <a16:creationId xmlns:a16="http://schemas.microsoft.com/office/drawing/2014/main" id="{5A11081A-8253-E19E-A954-D79975CB9A28}"/>
                </a:ext>
              </a:extLst>
            </p:cNvPr>
            <p:cNvSpPr/>
            <p:nvPr/>
          </p:nvSpPr>
          <p:spPr>
            <a:xfrm>
              <a:off x="6110483" y="3625811"/>
              <a:ext cx="25157" cy="54568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931;p66">
              <a:extLst>
                <a:ext uri="{FF2B5EF4-FFF2-40B4-BE49-F238E27FC236}">
                  <a16:creationId xmlns:a16="http://schemas.microsoft.com/office/drawing/2014/main" id="{6CFB49CA-C6C2-C347-C44F-0F13C7758495}"/>
                </a:ext>
              </a:extLst>
            </p:cNvPr>
            <p:cNvSpPr/>
            <p:nvPr/>
          </p:nvSpPr>
          <p:spPr>
            <a:xfrm>
              <a:off x="5759886" y="3498660"/>
              <a:ext cx="31197" cy="68880"/>
            </a:xfrm>
            <a:custGeom>
              <a:avLst/>
              <a:gdLst/>
              <a:ahLst/>
              <a:cxnLst/>
              <a:rect l="l" t="t" r="r" b="b"/>
              <a:pathLst>
                <a:path w="1188" h="2623" extrusionOk="0">
                  <a:moveTo>
                    <a:pt x="709" y="0"/>
                  </a:moveTo>
                  <a:cubicBezTo>
                    <a:pt x="316" y="0"/>
                    <a:pt x="1" y="326"/>
                    <a:pt x="1" y="718"/>
                  </a:cubicBezTo>
                  <a:lnTo>
                    <a:pt x="1" y="890"/>
                  </a:lnTo>
                  <a:cubicBezTo>
                    <a:pt x="1" y="1091"/>
                    <a:pt x="29" y="1292"/>
                    <a:pt x="96" y="1484"/>
                  </a:cubicBezTo>
                  <a:lnTo>
                    <a:pt x="469" y="2622"/>
                  </a:lnTo>
                  <a:lnTo>
                    <a:pt x="1187" y="262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932;p66">
              <a:extLst>
                <a:ext uri="{FF2B5EF4-FFF2-40B4-BE49-F238E27FC236}">
                  <a16:creationId xmlns:a16="http://schemas.microsoft.com/office/drawing/2014/main" id="{26D41FF6-7F3D-ACE8-BC63-66DDC5F1705A}"/>
                </a:ext>
              </a:extLst>
            </p:cNvPr>
            <p:cNvSpPr/>
            <p:nvPr/>
          </p:nvSpPr>
          <p:spPr>
            <a:xfrm>
              <a:off x="5772202" y="3492121"/>
              <a:ext cx="75419" cy="75681"/>
            </a:xfrm>
            <a:custGeom>
              <a:avLst/>
              <a:gdLst/>
              <a:ahLst/>
              <a:cxnLst/>
              <a:rect l="l" t="t" r="r" b="b"/>
              <a:pathLst>
                <a:path w="2872" h="2882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986"/>
                    <a:pt x="221" y="1197"/>
                    <a:pt x="479" y="1197"/>
                  </a:cubicBezTo>
                  <a:lnTo>
                    <a:pt x="2393" y="2881"/>
                  </a:lnTo>
                  <a:lnTo>
                    <a:pt x="2795" y="1465"/>
                  </a:lnTo>
                  <a:cubicBezTo>
                    <a:pt x="2843" y="1292"/>
                    <a:pt x="2872" y="1120"/>
                    <a:pt x="2872" y="938"/>
                  </a:cubicBezTo>
                  <a:lnTo>
                    <a:pt x="2872" y="479"/>
                  </a:lnTo>
                  <a:cubicBezTo>
                    <a:pt x="2872" y="221"/>
                    <a:pt x="2661" y="0"/>
                    <a:pt x="23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933;p66">
              <a:extLst>
                <a:ext uri="{FF2B5EF4-FFF2-40B4-BE49-F238E27FC236}">
                  <a16:creationId xmlns:a16="http://schemas.microsoft.com/office/drawing/2014/main" id="{D2CC2687-73C9-FABF-07A1-BEC5F5457A48}"/>
                </a:ext>
              </a:extLst>
            </p:cNvPr>
            <p:cNvSpPr/>
            <p:nvPr/>
          </p:nvSpPr>
          <p:spPr>
            <a:xfrm>
              <a:off x="5784754" y="3586369"/>
              <a:ext cx="37736" cy="27652"/>
            </a:xfrm>
            <a:custGeom>
              <a:avLst/>
              <a:gdLst/>
              <a:ahLst/>
              <a:cxnLst/>
              <a:rect l="l" t="t" r="r" b="b"/>
              <a:pathLst>
                <a:path w="1437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437" y="105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934;p66">
              <a:extLst>
                <a:ext uri="{FF2B5EF4-FFF2-40B4-BE49-F238E27FC236}">
                  <a16:creationId xmlns:a16="http://schemas.microsoft.com/office/drawing/2014/main" id="{FC60EBE4-7D3A-5818-C4B1-D4EE8CA31BD8}"/>
                </a:ext>
              </a:extLst>
            </p:cNvPr>
            <p:cNvSpPr/>
            <p:nvPr/>
          </p:nvSpPr>
          <p:spPr>
            <a:xfrm>
              <a:off x="5785017" y="3586369"/>
              <a:ext cx="37736" cy="15362"/>
            </a:xfrm>
            <a:custGeom>
              <a:avLst/>
              <a:gdLst/>
              <a:ahLst/>
              <a:cxnLst/>
              <a:rect l="l" t="t" r="r" b="b"/>
              <a:pathLst>
                <a:path w="1437" h="585" extrusionOk="0">
                  <a:moveTo>
                    <a:pt x="1" y="0"/>
                  </a:moveTo>
                  <a:lnTo>
                    <a:pt x="1" y="440"/>
                  </a:lnTo>
                  <a:cubicBezTo>
                    <a:pt x="230" y="536"/>
                    <a:pt x="472" y="584"/>
                    <a:pt x="715" y="584"/>
                  </a:cubicBezTo>
                  <a:cubicBezTo>
                    <a:pt x="958" y="584"/>
                    <a:pt x="1202" y="536"/>
                    <a:pt x="1436" y="440"/>
                  </a:cubicBezTo>
                  <a:lnTo>
                    <a:pt x="1436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935;p66">
              <a:extLst>
                <a:ext uri="{FF2B5EF4-FFF2-40B4-BE49-F238E27FC236}">
                  <a16:creationId xmlns:a16="http://schemas.microsoft.com/office/drawing/2014/main" id="{E310B73D-2FC3-A5D1-305D-CC9093757126}"/>
                </a:ext>
              </a:extLst>
            </p:cNvPr>
            <p:cNvSpPr/>
            <p:nvPr/>
          </p:nvSpPr>
          <p:spPr>
            <a:xfrm>
              <a:off x="5741031" y="3601704"/>
              <a:ext cx="125444" cy="78675"/>
            </a:xfrm>
            <a:custGeom>
              <a:avLst/>
              <a:gdLst/>
              <a:ahLst/>
              <a:cxnLst/>
              <a:rect l="l" t="t" r="r" b="b"/>
              <a:pathLst>
                <a:path w="4777" h="2996" extrusionOk="0">
                  <a:moveTo>
                    <a:pt x="1676" y="0"/>
                  </a:moveTo>
                  <a:lnTo>
                    <a:pt x="518" y="325"/>
                  </a:lnTo>
                  <a:cubicBezTo>
                    <a:pt x="211" y="412"/>
                    <a:pt x="1" y="689"/>
                    <a:pt x="1" y="1014"/>
                  </a:cubicBezTo>
                  <a:lnTo>
                    <a:pt x="1" y="2756"/>
                  </a:lnTo>
                  <a:cubicBezTo>
                    <a:pt x="1" y="2890"/>
                    <a:pt x="106" y="2996"/>
                    <a:pt x="240" y="2996"/>
                  </a:cubicBezTo>
                  <a:lnTo>
                    <a:pt x="4537" y="2996"/>
                  </a:lnTo>
                  <a:cubicBezTo>
                    <a:pt x="4661" y="2996"/>
                    <a:pt x="4776" y="2890"/>
                    <a:pt x="4776" y="2756"/>
                  </a:cubicBezTo>
                  <a:lnTo>
                    <a:pt x="4776" y="1014"/>
                  </a:lnTo>
                  <a:cubicBezTo>
                    <a:pt x="4767" y="689"/>
                    <a:pt x="4556" y="412"/>
                    <a:pt x="4250" y="325"/>
                  </a:cubicBezTo>
                  <a:lnTo>
                    <a:pt x="3111" y="0"/>
                  </a:lnTo>
                  <a:lnTo>
                    <a:pt x="2393" y="479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936;p66">
              <a:extLst>
                <a:ext uri="{FF2B5EF4-FFF2-40B4-BE49-F238E27FC236}">
                  <a16:creationId xmlns:a16="http://schemas.microsoft.com/office/drawing/2014/main" id="{A4C52882-8127-5B99-1217-23289A73D369}"/>
                </a:ext>
              </a:extLst>
            </p:cNvPr>
            <p:cNvSpPr/>
            <p:nvPr/>
          </p:nvSpPr>
          <p:spPr>
            <a:xfrm>
              <a:off x="5797332" y="3614257"/>
              <a:ext cx="12579" cy="66123"/>
            </a:xfrm>
            <a:custGeom>
              <a:avLst/>
              <a:gdLst/>
              <a:ahLst/>
              <a:cxnLst/>
              <a:rect l="l" t="t" r="r" b="b"/>
              <a:pathLst>
                <a:path w="479" h="2518" extrusionOk="0">
                  <a:moveTo>
                    <a:pt x="125" y="1"/>
                  </a:moveTo>
                  <a:lnTo>
                    <a:pt x="0" y="2518"/>
                  </a:lnTo>
                  <a:lnTo>
                    <a:pt x="479" y="2518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937;p66">
              <a:extLst>
                <a:ext uri="{FF2B5EF4-FFF2-40B4-BE49-F238E27FC236}">
                  <a16:creationId xmlns:a16="http://schemas.microsoft.com/office/drawing/2014/main" id="{36A6C7B0-B184-C3C3-32EE-35448B9AC0EB}"/>
                </a:ext>
              </a:extLst>
            </p:cNvPr>
            <p:cNvSpPr/>
            <p:nvPr/>
          </p:nvSpPr>
          <p:spPr>
            <a:xfrm>
              <a:off x="5766162" y="3523791"/>
              <a:ext cx="75182" cy="68880"/>
            </a:xfrm>
            <a:custGeom>
              <a:avLst/>
              <a:gdLst/>
              <a:ahLst/>
              <a:cxnLst/>
              <a:rect l="l" t="t" r="r" b="b"/>
              <a:pathLst>
                <a:path w="2863" h="2623" extrusionOk="0">
                  <a:moveTo>
                    <a:pt x="910" y="0"/>
                  </a:moveTo>
                  <a:cubicBezTo>
                    <a:pt x="786" y="0"/>
                    <a:pt x="661" y="48"/>
                    <a:pt x="565" y="134"/>
                  </a:cubicBezTo>
                  <a:lnTo>
                    <a:pt x="135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981"/>
                    <a:pt x="642" y="2623"/>
                    <a:pt x="1436" y="2623"/>
                  </a:cubicBezTo>
                  <a:cubicBezTo>
                    <a:pt x="2221" y="2623"/>
                    <a:pt x="2862" y="1981"/>
                    <a:pt x="2862" y="1187"/>
                  </a:cubicBezTo>
                  <a:lnTo>
                    <a:pt x="2862" y="881"/>
                  </a:lnTo>
                  <a:cubicBezTo>
                    <a:pt x="2862" y="756"/>
                    <a:pt x="2805" y="632"/>
                    <a:pt x="2719" y="546"/>
                  </a:cubicBezTo>
                  <a:cubicBezTo>
                    <a:pt x="2345" y="182"/>
                    <a:pt x="1676" y="19"/>
                    <a:pt x="910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938;p66">
              <a:extLst>
                <a:ext uri="{FF2B5EF4-FFF2-40B4-BE49-F238E27FC236}">
                  <a16:creationId xmlns:a16="http://schemas.microsoft.com/office/drawing/2014/main" id="{156E4015-BF93-099D-E2C4-DD803B695E37}"/>
                </a:ext>
              </a:extLst>
            </p:cNvPr>
            <p:cNvSpPr/>
            <p:nvPr/>
          </p:nvSpPr>
          <p:spPr>
            <a:xfrm>
              <a:off x="5766162" y="3523791"/>
              <a:ext cx="74920" cy="67383"/>
            </a:xfrm>
            <a:custGeom>
              <a:avLst/>
              <a:gdLst/>
              <a:ahLst/>
              <a:cxnLst/>
              <a:rect l="l" t="t" r="r" b="b"/>
              <a:pathLst>
                <a:path w="2853" h="2566" extrusionOk="0">
                  <a:moveTo>
                    <a:pt x="920" y="0"/>
                  </a:moveTo>
                  <a:cubicBezTo>
                    <a:pt x="786" y="0"/>
                    <a:pt x="661" y="48"/>
                    <a:pt x="575" y="144"/>
                  </a:cubicBezTo>
                  <a:lnTo>
                    <a:pt x="144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828"/>
                    <a:pt x="422" y="2383"/>
                    <a:pt x="1034" y="2565"/>
                  </a:cubicBezTo>
                  <a:cubicBezTo>
                    <a:pt x="824" y="2307"/>
                    <a:pt x="719" y="1991"/>
                    <a:pt x="719" y="1665"/>
                  </a:cubicBezTo>
                  <a:lnTo>
                    <a:pt x="719" y="976"/>
                  </a:lnTo>
                  <a:cubicBezTo>
                    <a:pt x="709" y="710"/>
                    <a:pt x="929" y="497"/>
                    <a:pt x="1184" y="497"/>
                  </a:cubicBezTo>
                  <a:cubicBezTo>
                    <a:pt x="1194" y="497"/>
                    <a:pt x="1205" y="497"/>
                    <a:pt x="1216" y="498"/>
                  </a:cubicBezTo>
                  <a:cubicBezTo>
                    <a:pt x="1695" y="527"/>
                    <a:pt x="2412" y="603"/>
                    <a:pt x="2853" y="814"/>
                  </a:cubicBezTo>
                  <a:cubicBezTo>
                    <a:pt x="2843" y="718"/>
                    <a:pt x="2795" y="622"/>
                    <a:pt x="2728" y="546"/>
                  </a:cubicBezTo>
                  <a:cubicBezTo>
                    <a:pt x="2355" y="192"/>
                    <a:pt x="1685" y="29"/>
                    <a:pt x="920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939;p66">
              <a:extLst>
                <a:ext uri="{FF2B5EF4-FFF2-40B4-BE49-F238E27FC236}">
                  <a16:creationId xmlns:a16="http://schemas.microsoft.com/office/drawing/2014/main" id="{4E500104-AB25-40AA-F892-DE26EF7A7E53}"/>
                </a:ext>
              </a:extLst>
            </p:cNvPr>
            <p:cNvSpPr/>
            <p:nvPr/>
          </p:nvSpPr>
          <p:spPr>
            <a:xfrm>
              <a:off x="5797595" y="3614257"/>
              <a:ext cx="12579" cy="12605"/>
            </a:xfrm>
            <a:custGeom>
              <a:avLst/>
              <a:gdLst/>
              <a:ahLst/>
              <a:cxnLst/>
              <a:rect l="l" t="t" r="r" b="b"/>
              <a:pathLst>
                <a:path w="479" h="480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422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2"/>
                    <a:pt x="479" y="355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940;p66">
              <a:extLst>
                <a:ext uri="{FF2B5EF4-FFF2-40B4-BE49-F238E27FC236}">
                  <a16:creationId xmlns:a16="http://schemas.microsoft.com/office/drawing/2014/main" id="{C8AE9627-2CEE-6E67-F2AA-018BE4E5B5B8}"/>
                </a:ext>
              </a:extLst>
            </p:cNvPr>
            <p:cNvSpPr/>
            <p:nvPr/>
          </p:nvSpPr>
          <p:spPr>
            <a:xfrm>
              <a:off x="5778241" y="3596715"/>
              <a:ext cx="25656" cy="26286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216" y="1"/>
                  </a:moveTo>
                  <a:cubicBezTo>
                    <a:pt x="187" y="1"/>
                    <a:pt x="160" y="15"/>
                    <a:pt x="144" y="46"/>
                  </a:cubicBezTo>
                  <a:lnTo>
                    <a:pt x="0" y="267"/>
                  </a:lnTo>
                  <a:lnTo>
                    <a:pt x="354" y="927"/>
                  </a:lnTo>
                  <a:cubicBezTo>
                    <a:pt x="378" y="975"/>
                    <a:pt x="430" y="1001"/>
                    <a:pt x="481" y="1001"/>
                  </a:cubicBezTo>
                  <a:cubicBezTo>
                    <a:pt x="511" y="1001"/>
                    <a:pt x="540" y="992"/>
                    <a:pt x="565" y="975"/>
                  </a:cubicBezTo>
                  <a:lnTo>
                    <a:pt x="976" y="669"/>
                  </a:lnTo>
                  <a:lnTo>
                    <a:pt x="287" y="27"/>
                  </a:lnTo>
                  <a:cubicBezTo>
                    <a:pt x="266" y="10"/>
                    <a:pt x="240" y="1"/>
                    <a:pt x="216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941;p66">
              <a:extLst>
                <a:ext uri="{FF2B5EF4-FFF2-40B4-BE49-F238E27FC236}">
                  <a16:creationId xmlns:a16="http://schemas.microsoft.com/office/drawing/2014/main" id="{D27EDB70-448C-8AE2-2621-B68F4769599F}"/>
                </a:ext>
              </a:extLst>
            </p:cNvPr>
            <p:cNvSpPr/>
            <p:nvPr/>
          </p:nvSpPr>
          <p:spPr>
            <a:xfrm>
              <a:off x="5803871" y="3596715"/>
              <a:ext cx="25656" cy="26286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751" y="1"/>
                  </a:moveTo>
                  <a:cubicBezTo>
                    <a:pt x="727" y="1"/>
                    <a:pt x="701" y="10"/>
                    <a:pt x="680" y="27"/>
                  </a:cubicBezTo>
                  <a:lnTo>
                    <a:pt x="0" y="669"/>
                  </a:lnTo>
                  <a:lnTo>
                    <a:pt x="402" y="975"/>
                  </a:lnTo>
                  <a:cubicBezTo>
                    <a:pt x="427" y="992"/>
                    <a:pt x="457" y="1001"/>
                    <a:pt x="486" y="1001"/>
                  </a:cubicBezTo>
                  <a:cubicBezTo>
                    <a:pt x="537" y="1001"/>
                    <a:pt x="589" y="975"/>
                    <a:pt x="613" y="927"/>
                  </a:cubicBezTo>
                  <a:lnTo>
                    <a:pt x="976" y="267"/>
                  </a:lnTo>
                  <a:lnTo>
                    <a:pt x="823" y="46"/>
                  </a:lnTo>
                  <a:cubicBezTo>
                    <a:pt x="808" y="15"/>
                    <a:pt x="780" y="1"/>
                    <a:pt x="751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942;p66">
              <a:extLst>
                <a:ext uri="{FF2B5EF4-FFF2-40B4-BE49-F238E27FC236}">
                  <a16:creationId xmlns:a16="http://schemas.microsoft.com/office/drawing/2014/main" id="{8AE52385-CB33-42CC-9973-CBB3CECE8CBA}"/>
                </a:ext>
              </a:extLst>
            </p:cNvPr>
            <p:cNvSpPr/>
            <p:nvPr/>
          </p:nvSpPr>
          <p:spPr>
            <a:xfrm>
              <a:off x="5847857" y="3386057"/>
              <a:ext cx="187234" cy="219192"/>
            </a:xfrm>
            <a:custGeom>
              <a:avLst/>
              <a:gdLst/>
              <a:ahLst/>
              <a:cxnLst/>
              <a:rect l="l" t="t" r="r" b="b"/>
              <a:pathLst>
                <a:path w="7130" h="8347" extrusionOk="0">
                  <a:moveTo>
                    <a:pt x="3560" y="1"/>
                  </a:moveTo>
                  <a:cubicBezTo>
                    <a:pt x="1847" y="1"/>
                    <a:pt x="603" y="1178"/>
                    <a:pt x="459" y="3102"/>
                  </a:cubicBezTo>
                  <a:cubicBezTo>
                    <a:pt x="287" y="5456"/>
                    <a:pt x="86" y="6776"/>
                    <a:pt x="19" y="7226"/>
                  </a:cubicBezTo>
                  <a:cubicBezTo>
                    <a:pt x="0" y="7322"/>
                    <a:pt x="48" y="7427"/>
                    <a:pt x="144" y="7475"/>
                  </a:cubicBezTo>
                  <a:cubicBezTo>
                    <a:pt x="603" y="7705"/>
                    <a:pt x="2000" y="8346"/>
                    <a:pt x="3560" y="8346"/>
                  </a:cubicBezTo>
                  <a:cubicBezTo>
                    <a:pt x="5120" y="8346"/>
                    <a:pt x="6527" y="7705"/>
                    <a:pt x="6986" y="7475"/>
                  </a:cubicBezTo>
                  <a:cubicBezTo>
                    <a:pt x="7073" y="7427"/>
                    <a:pt x="7130" y="7322"/>
                    <a:pt x="7111" y="7226"/>
                  </a:cubicBezTo>
                  <a:cubicBezTo>
                    <a:pt x="7034" y="6776"/>
                    <a:pt x="6833" y="5456"/>
                    <a:pt x="6661" y="3102"/>
                  </a:cubicBezTo>
                  <a:cubicBezTo>
                    <a:pt x="6517" y="1187"/>
                    <a:pt x="5273" y="1"/>
                    <a:pt x="3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943;p66">
              <a:extLst>
                <a:ext uri="{FF2B5EF4-FFF2-40B4-BE49-F238E27FC236}">
                  <a16:creationId xmlns:a16="http://schemas.microsoft.com/office/drawing/2014/main" id="{4491E1E4-B3F8-E5F3-C8B9-A03CF9586879}"/>
                </a:ext>
              </a:extLst>
            </p:cNvPr>
            <p:cNvSpPr/>
            <p:nvPr/>
          </p:nvSpPr>
          <p:spPr>
            <a:xfrm>
              <a:off x="5891816" y="3386057"/>
              <a:ext cx="143275" cy="219192"/>
            </a:xfrm>
            <a:custGeom>
              <a:avLst/>
              <a:gdLst/>
              <a:ahLst/>
              <a:cxnLst/>
              <a:rect l="l" t="t" r="r" b="b"/>
              <a:pathLst>
                <a:path w="5456" h="8347" extrusionOk="0">
                  <a:moveTo>
                    <a:pt x="1886" y="1"/>
                  </a:moveTo>
                  <a:cubicBezTo>
                    <a:pt x="1771" y="1"/>
                    <a:pt x="1657" y="1"/>
                    <a:pt x="1542" y="20"/>
                  </a:cubicBezTo>
                  <a:cubicBezTo>
                    <a:pt x="202" y="154"/>
                    <a:pt x="1" y="2030"/>
                    <a:pt x="1283" y="2422"/>
                  </a:cubicBezTo>
                  <a:lnTo>
                    <a:pt x="1312" y="2432"/>
                  </a:lnTo>
                  <a:lnTo>
                    <a:pt x="1791" y="8346"/>
                  </a:lnTo>
                  <a:cubicBezTo>
                    <a:pt x="1824" y="8347"/>
                    <a:pt x="1858" y="8347"/>
                    <a:pt x="1892" y="8347"/>
                  </a:cubicBezTo>
                  <a:cubicBezTo>
                    <a:pt x="3450" y="8347"/>
                    <a:pt x="4853" y="7709"/>
                    <a:pt x="5312" y="7475"/>
                  </a:cubicBezTo>
                  <a:cubicBezTo>
                    <a:pt x="5399" y="7427"/>
                    <a:pt x="5456" y="7322"/>
                    <a:pt x="5437" y="7226"/>
                  </a:cubicBezTo>
                  <a:cubicBezTo>
                    <a:pt x="5360" y="6776"/>
                    <a:pt x="5169" y="5456"/>
                    <a:pt x="4987" y="3102"/>
                  </a:cubicBezTo>
                  <a:cubicBezTo>
                    <a:pt x="4853" y="1187"/>
                    <a:pt x="3599" y="1"/>
                    <a:pt x="18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944;p66">
              <a:extLst>
                <a:ext uri="{FF2B5EF4-FFF2-40B4-BE49-F238E27FC236}">
                  <a16:creationId xmlns:a16="http://schemas.microsoft.com/office/drawing/2014/main" id="{7BB7F396-2D2C-C5FB-8BD6-5367E12AAF2D}"/>
                </a:ext>
              </a:extLst>
            </p:cNvPr>
            <p:cNvSpPr/>
            <p:nvPr/>
          </p:nvSpPr>
          <p:spPr>
            <a:xfrm>
              <a:off x="5835042" y="3555198"/>
              <a:ext cx="212890" cy="125181"/>
            </a:xfrm>
            <a:custGeom>
              <a:avLst/>
              <a:gdLst/>
              <a:ahLst/>
              <a:cxnLst/>
              <a:rect l="l" t="t" r="r" b="b"/>
              <a:pathLst>
                <a:path w="8107" h="4767" extrusionOk="0">
                  <a:moveTo>
                    <a:pt x="2862" y="1"/>
                  </a:moveTo>
                  <a:lnTo>
                    <a:pt x="2862" y="1044"/>
                  </a:lnTo>
                  <a:cubicBezTo>
                    <a:pt x="2862" y="1235"/>
                    <a:pt x="2747" y="1407"/>
                    <a:pt x="2574" y="1484"/>
                  </a:cubicBezTo>
                  <a:lnTo>
                    <a:pt x="565" y="2374"/>
                  </a:lnTo>
                  <a:cubicBezTo>
                    <a:pt x="220" y="2527"/>
                    <a:pt x="0" y="2862"/>
                    <a:pt x="0" y="3245"/>
                  </a:cubicBezTo>
                  <a:lnTo>
                    <a:pt x="0" y="4527"/>
                  </a:lnTo>
                  <a:cubicBezTo>
                    <a:pt x="0" y="4661"/>
                    <a:pt x="105" y="4767"/>
                    <a:pt x="239" y="4767"/>
                  </a:cubicBezTo>
                  <a:lnTo>
                    <a:pt x="7867" y="4767"/>
                  </a:lnTo>
                  <a:cubicBezTo>
                    <a:pt x="8001" y="4767"/>
                    <a:pt x="8106" y="4652"/>
                    <a:pt x="8106" y="4527"/>
                  </a:cubicBezTo>
                  <a:lnTo>
                    <a:pt x="8106" y="3235"/>
                  </a:lnTo>
                  <a:cubicBezTo>
                    <a:pt x="8106" y="2862"/>
                    <a:pt x="7886" y="2518"/>
                    <a:pt x="7541" y="2364"/>
                  </a:cubicBezTo>
                  <a:lnTo>
                    <a:pt x="5532" y="1484"/>
                  </a:lnTo>
                  <a:cubicBezTo>
                    <a:pt x="5359" y="1407"/>
                    <a:pt x="5245" y="1235"/>
                    <a:pt x="5245" y="1053"/>
                  </a:cubicBezTo>
                  <a:lnTo>
                    <a:pt x="524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945;p66">
              <a:extLst>
                <a:ext uri="{FF2B5EF4-FFF2-40B4-BE49-F238E27FC236}">
                  <a16:creationId xmlns:a16="http://schemas.microsoft.com/office/drawing/2014/main" id="{8ADF4C66-EDAD-001A-E190-F1E8A1E46E29}"/>
                </a:ext>
              </a:extLst>
            </p:cNvPr>
            <p:cNvSpPr/>
            <p:nvPr/>
          </p:nvSpPr>
          <p:spPr>
            <a:xfrm>
              <a:off x="5835042" y="3600181"/>
              <a:ext cx="212890" cy="80198"/>
            </a:xfrm>
            <a:custGeom>
              <a:avLst/>
              <a:gdLst/>
              <a:ahLst/>
              <a:cxnLst/>
              <a:rect l="l" t="t" r="r" b="b"/>
              <a:pathLst>
                <a:path w="8107" h="3054" extrusionOk="0">
                  <a:moveTo>
                    <a:pt x="2048" y="1"/>
                  </a:moveTo>
                  <a:lnTo>
                    <a:pt x="565" y="651"/>
                  </a:lnTo>
                  <a:cubicBezTo>
                    <a:pt x="220" y="805"/>
                    <a:pt x="0" y="1149"/>
                    <a:pt x="0" y="1522"/>
                  </a:cubicBezTo>
                  <a:lnTo>
                    <a:pt x="0" y="2814"/>
                  </a:lnTo>
                  <a:cubicBezTo>
                    <a:pt x="0" y="2939"/>
                    <a:pt x="105" y="3054"/>
                    <a:pt x="239" y="3054"/>
                  </a:cubicBezTo>
                  <a:lnTo>
                    <a:pt x="7867" y="3054"/>
                  </a:lnTo>
                  <a:cubicBezTo>
                    <a:pt x="8001" y="3054"/>
                    <a:pt x="8106" y="2939"/>
                    <a:pt x="8106" y="2814"/>
                  </a:cubicBezTo>
                  <a:lnTo>
                    <a:pt x="8106" y="1532"/>
                  </a:lnTo>
                  <a:cubicBezTo>
                    <a:pt x="8106" y="1149"/>
                    <a:pt x="7886" y="805"/>
                    <a:pt x="7541" y="651"/>
                  </a:cubicBezTo>
                  <a:lnTo>
                    <a:pt x="6058" y="1"/>
                  </a:lnTo>
                  <a:cubicBezTo>
                    <a:pt x="5709" y="919"/>
                    <a:pt x="4883" y="1379"/>
                    <a:pt x="4057" y="1379"/>
                  </a:cubicBezTo>
                  <a:cubicBezTo>
                    <a:pt x="3230" y="1379"/>
                    <a:pt x="2402" y="919"/>
                    <a:pt x="204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946;p66">
              <a:extLst>
                <a:ext uri="{FF2B5EF4-FFF2-40B4-BE49-F238E27FC236}">
                  <a16:creationId xmlns:a16="http://schemas.microsoft.com/office/drawing/2014/main" id="{382ADA65-C614-6E70-2828-09F8714BDF61}"/>
                </a:ext>
              </a:extLst>
            </p:cNvPr>
            <p:cNvSpPr/>
            <p:nvPr/>
          </p:nvSpPr>
          <p:spPr>
            <a:xfrm>
              <a:off x="5910172" y="3555198"/>
              <a:ext cx="62604" cy="25105"/>
            </a:xfrm>
            <a:custGeom>
              <a:avLst/>
              <a:gdLst/>
              <a:ahLst/>
              <a:cxnLst/>
              <a:rect l="l" t="t" r="r" b="b"/>
              <a:pathLst>
                <a:path w="2384" h="956" extrusionOk="0">
                  <a:moveTo>
                    <a:pt x="1" y="1"/>
                  </a:moveTo>
                  <a:lnTo>
                    <a:pt x="1" y="690"/>
                  </a:lnTo>
                  <a:cubicBezTo>
                    <a:pt x="379" y="867"/>
                    <a:pt x="785" y="955"/>
                    <a:pt x="1192" y="955"/>
                  </a:cubicBezTo>
                  <a:cubicBezTo>
                    <a:pt x="1599" y="955"/>
                    <a:pt x="2006" y="867"/>
                    <a:pt x="2384" y="690"/>
                  </a:cubicBezTo>
                  <a:lnTo>
                    <a:pt x="2384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947;p66">
              <a:extLst>
                <a:ext uri="{FF2B5EF4-FFF2-40B4-BE49-F238E27FC236}">
                  <a16:creationId xmlns:a16="http://schemas.microsoft.com/office/drawing/2014/main" id="{92692B2E-E83E-9052-7B9B-D967C8808348}"/>
                </a:ext>
              </a:extLst>
            </p:cNvPr>
            <p:cNvSpPr/>
            <p:nvPr/>
          </p:nvSpPr>
          <p:spPr>
            <a:xfrm>
              <a:off x="5878765" y="3449764"/>
              <a:ext cx="125418" cy="117907"/>
            </a:xfrm>
            <a:custGeom>
              <a:avLst/>
              <a:gdLst/>
              <a:ahLst/>
              <a:cxnLst/>
              <a:rect l="l" t="t" r="r" b="b"/>
              <a:pathLst>
                <a:path w="4776" h="4490" extrusionOk="0">
                  <a:moveTo>
                    <a:pt x="1745" y="1"/>
                  </a:moveTo>
                  <a:cubicBezTo>
                    <a:pt x="1563" y="1"/>
                    <a:pt x="1396" y="95"/>
                    <a:pt x="1311" y="264"/>
                  </a:cubicBezTo>
                  <a:cubicBezTo>
                    <a:pt x="1053" y="762"/>
                    <a:pt x="670" y="1192"/>
                    <a:pt x="201" y="1499"/>
                  </a:cubicBezTo>
                  <a:cubicBezTo>
                    <a:pt x="77" y="1585"/>
                    <a:pt x="0" y="1738"/>
                    <a:pt x="0" y="1891"/>
                  </a:cubicBezTo>
                  <a:lnTo>
                    <a:pt x="0" y="2025"/>
                  </a:lnTo>
                  <a:cubicBezTo>
                    <a:pt x="0" y="3288"/>
                    <a:pt x="957" y="4398"/>
                    <a:pt x="2230" y="4484"/>
                  </a:cubicBezTo>
                  <a:cubicBezTo>
                    <a:pt x="2281" y="4488"/>
                    <a:pt x="2332" y="4489"/>
                    <a:pt x="2383" y="4489"/>
                  </a:cubicBezTo>
                  <a:cubicBezTo>
                    <a:pt x="3693" y="4489"/>
                    <a:pt x="4766" y="3428"/>
                    <a:pt x="4766" y="2101"/>
                  </a:cubicBezTo>
                  <a:lnTo>
                    <a:pt x="4766" y="1690"/>
                  </a:lnTo>
                  <a:cubicBezTo>
                    <a:pt x="4776" y="1479"/>
                    <a:pt x="4680" y="1288"/>
                    <a:pt x="4527" y="1154"/>
                  </a:cubicBezTo>
                  <a:cubicBezTo>
                    <a:pt x="4144" y="819"/>
                    <a:pt x="3292" y="226"/>
                    <a:pt x="1819" y="6"/>
                  </a:cubicBezTo>
                  <a:cubicBezTo>
                    <a:pt x="1794" y="2"/>
                    <a:pt x="1770" y="1"/>
                    <a:pt x="174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948;p66">
              <a:extLst>
                <a:ext uri="{FF2B5EF4-FFF2-40B4-BE49-F238E27FC236}">
                  <a16:creationId xmlns:a16="http://schemas.microsoft.com/office/drawing/2014/main" id="{A972A520-680A-058B-DD88-8D3F28CF92DA}"/>
                </a:ext>
              </a:extLst>
            </p:cNvPr>
            <p:cNvSpPr/>
            <p:nvPr/>
          </p:nvSpPr>
          <p:spPr>
            <a:xfrm>
              <a:off x="5878765" y="3449764"/>
              <a:ext cx="122398" cy="117277"/>
            </a:xfrm>
            <a:custGeom>
              <a:avLst/>
              <a:gdLst/>
              <a:ahLst/>
              <a:cxnLst/>
              <a:rect l="l" t="t" r="r" b="b"/>
              <a:pathLst>
                <a:path w="4661" h="4466" extrusionOk="0">
                  <a:moveTo>
                    <a:pt x="1745" y="1"/>
                  </a:moveTo>
                  <a:cubicBezTo>
                    <a:pt x="1563" y="1"/>
                    <a:pt x="1396" y="95"/>
                    <a:pt x="1311" y="264"/>
                  </a:cubicBezTo>
                  <a:cubicBezTo>
                    <a:pt x="1273" y="350"/>
                    <a:pt x="1225" y="436"/>
                    <a:pt x="1168" y="513"/>
                  </a:cubicBezTo>
                  <a:cubicBezTo>
                    <a:pt x="919" y="905"/>
                    <a:pt x="594" y="1240"/>
                    <a:pt x="201" y="1499"/>
                  </a:cubicBezTo>
                  <a:cubicBezTo>
                    <a:pt x="77" y="1585"/>
                    <a:pt x="0" y="1728"/>
                    <a:pt x="0" y="1891"/>
                  </a:cubicBezTo>
                  <a:lnTo>
                    <a:pt x="0" y="2025"/>
                  </a:lnTo>
                  <a:cubicBezTo>
                    <a:pt x="0" y="3250"/>
                    <a:pt x="900" y="4322"/>
                    <a:pt x="2096" y="4465"/>
                  </a:cubicBezTo>
                  <a:cubicBezTo>
                    <a:pt x="1675" y="4025"/>
                    <a:pt x="1436" y="3432"/>
                    <a:pt x="1436" y="2819"/>
                  </a:cubicBezTo>
                  <a:lnTo>
                    <a:pt x="1436" y="1317"/>
                  </a:lnTo>
                  <a:cubicBezTo>
                    <a:pt x="1436" y="1077"/>
                    <a:pt x="1618" y="867"/>
                    <a:pt x="1857" y="838"/>
                  </a:cubicBezTo>
                  <a:cubicBezTo>
                    <a:pt x="2025" y="823"/>
                    <a:pt x="2193" y="816"/>
                    <a:pt x="2360" y="816"/>
                  </a:cubicBezTo>
                  <a:cubicBezTo>
                    <a:pt x="3156" y="816"/>
                    <a:pt x="3941" y="985"/>
                    <a:pt x="4661" y="1317"/>
                  </a:cubicBezTo>
                  <a:cubicBezTo>
                    <a:pt x="4632" y="1250"/>
                    <a:pt x="4584" y="1202"/>
                    <a:pt x="4527" y="1154"/>
                  </a:cubicBezTo>
                  <a:cubicBezTo>
                    <a:pt x="4144" y="819"/>
                    <a:pt x="3292" y="226"/>
                    <a:pt x="1819" y="6"/>
                  </a:cubicBezTo>
                  <a:cubicBezTo>
                    <a:pt x="1794" y="2"/>
                    <a:pt x="1770" y="1"/>
                    <a:pt x="174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949;p66">
              <a:extLst>
                <a:ext uri="{FF2B5EF4-FFF2-40B4-BE49-F238E27FC236}">
                  <a16:creationId xmlns:a16="http://schemas.microsoft.com/office/drawing/2014/main" id="{22125302-3001-CCB1-20AB-BFDC58E2C068}"/>
                </a:ext>
              </a:extLst>
            </p:cNvPr>
            <p:cNvSpPr/>
            <p:nvPr/>
          </p:nvSpPr>
          <p:spPr>
            <a:xfrm>
              <a:off x="5835042" y="3620796"/>
              <a:ext cx="43986" cy="59584"/>
            </a:xfrm>
            <a:custGeom>
              <a:avLst/>
              <a:gdLst/>
              <a:ahLst/>
              <a:cxnLst/>
              <a:rect l="l" t="t" r="r" b="b"/>
              <a:pathLst>
                <a:path w="1675" h="2269" extrusionOk="0">
                  <a:moveTo>
                    <a:pt x="354" y="0"/>
                  </a:moveTo>
                  <a:cubicBezTo>
                    <a:pt x="124" y="182"/>
                    <a:pt x="0" y="450"/>
                    <a:pt x="0" y="747"/>
                  </a:cubicBezTo>
                  <a:lnTo>
                    <a:pt x="0" y="2029"/>
                  </a:lnTo>
                  <a:cubicBezTo>
                    <a:pt x="0" y="2163"/>
                    <a:pt x="105" y="2269"/>
                    <a:pt x="239" y="2269"/>
                  </a:cubicBezTo>
                  <a:lnTo>
                    <a:pt x="1675" y="2269"/>
                  </a:lnTo>
                  <a:lnTo>
                    <a:pt x="1675" y="1608"/>
                  </a:lnTo>
                  <a:cubicBezTo>
                    <a:pt x="1665" y="1417"/>
                    <a:pt x="1598" y="1235"/>
                    <a:pt x="1464" y="1101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950;p66">
              <a:extLst>
                <a:ext uri="{FF2B5EF4-FFF2-40B4-BE49-F238E27FC236}">
                  <a16:creationId xmlns:a16="http://schemas.microsoft.com/office/drawing/2014/main" id="{185F7635-CBD6-B6A3-49E8-2F011FBD618E}"/>
                </a:ext>
              </a:extLst>
            </p:cNvPr>
            <p:cNvSpPr/>
            <p:nvPr/>
          </p:nvSpPr>
          <p:spPr>
            <a:xfrm>
              <a:off x="6003920" y="3620796"/>
              <a:ext cx="44012" cy="59584"/>
            </a:xfrm>
            <a:custGeom>
              <a:avLst/>
              <a:gdLst/>
              <a:ahLst/>
              <a:cxnLst/>
              <a:rect l="l" t="t" r="r" b="b"/>
              <a:pathLst>
                <a:path w="1676" h="2269" extrusionOk="0">
                  <a:moveTo>
                    <a:pt x="1321" y="0"/>
                  </a:moveTo>
                  <a:lnTo>
                    <a:pt x="211" y="1101"/>
                  </a:lnTo>
                  <a:cubicBezTo>
                    <a:pt x="77" y="1235"/>
                    <a:pt x="0" y="1417"/>
                    <a:pt x="0" y="1608"/>
                  </a:cubicBezTo>
                  <a:lnTo>
                    <a:pt x="0" y="2269"/>
                  </a:lnTo>
                  <a:lnTo>
                    <a:pt x="1436" y="2269"/>
                  </a:lnTo>
                  <a:cubicBezTo>
                    <a:pt x="1570" y="2269"/>
                    <a:pt x="1675" y="2163"/>
                    <a:pt x="1675" y="2029"/>
                  </a:cubicBezTo>
                  <a:lnTo>
                    <a:pt x="1675" y="747"/>
                  </a:lnTo>
                  <a:cubicBezTo>
                    <a:pt x="1675" y="450"/>
                    <a:pt x="1541" y="182"/>
                    <a:pt x="1321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3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9D3D861-87C8-EA99-5721-656AA7AE58A2}"/>
              </a:ext>
            </a:extLst>
          </p:cNvPr>
          <p:cNvSpPr/>
          <p:nvPr/>
        </p:nvSpPr>
        <p:spPr>
          <a:xfrm>
            <a:off x="3207903" y="1848891"/>
            <a:ext cx="2503467" cy="204651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E154E1-C8B3-A73C-CB63-3AB90AAD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5" y="1231936"/>
            <a:ext cx="2625611" cy="3280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8FE028-86DB-63B0-97F1-5784118DF683}"/>
              </a:ext>
            </a:extLst>
          </p:cNvPr>
          <p:cNvSpPr txBox="1"/>
          <p:nvPr/>
        </p:nvSpPr>
        <p:spPr>
          <a:xfrm>
            <a:off x="3293389" y="2071929"/>
            <a:ext cx="2332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Наш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скрам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-мастер,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Гормоза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 Максим. Он поставил точку в выборе темы, создал репозиторий и составил обучающие материалы.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6002148" y="1964207"/>
            <a:ext cx="24526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Создал комфортные условия для работы над проектом: индивидуальные ветки,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readme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 файл и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to-do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лист и помогал остальным участникам.</a:t>
            </a: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C0F5C4EC-DE6D-58B1-99EC-40F22BDEEBDB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</p:spTree>
    <p:extLst>
      <p:ext uri="{BB962C8B-B14F-4D97-AF65-F5344CB8AC3E}">
        <p14:creationId xmlns:p14="http://schemas.microsoft.com/office/powerpoint/2010/main" val="3372962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9D3D861-87C8-EA99-5721-656AA7AE58A2}"/>
              </a:ext>
            </a:extLst>
          </p:cNvPr>
          <p:cNvSpPr/>
          <p:nvPr/>
        </p:nvSpPr>
        <p:spPr>
          <a:xfrm>
            <a:off x="5951348" y="1852197"/>
            <a:ext cx="2503467" cy="2046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E154E1-C8B3-A73C-CB63-3AB90AAD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5" y="1231936"/>
            <a:ext cx="2625611" cy="3280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8FE028-86DB-63B0-97F1-5784118DF683}"/>
              </a:ext>
            </a:extLst>
          </p:cNvPr>
          <p:cNvSpPr txBox="1"/>
          <p:nvPr/>
        </p:nvSpPr>
        <p:spPr>
          <a:xfrm>
            <a:off x="3293389" y="2071929"/>
            <a:ext cx="2332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Наш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скрам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-мастер,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Гормоза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 Максим. Он поставил точку в выборе темы, создал репозиторий и составил обучающие материалы.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6002148" y="1964207"/>
            <a:ext cx="24526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Создал комфортные условия для работы над проектом: индивидуальные ветки,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readme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 файл и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to-do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лист и помогал остальным участникам.</a:t>
            </a:r>
          </a:p>
        </p:txBody>
      </p:sp>
    </p:spTree>
    <p:extLst>
      <p:ext uri="{BB962C8B-B14F-4D97-AF65-F5344CB8AC3E}">
        <p14:creationId xmlns:p14="http://schemas.microsoft.com/office/powerpoint/2010/main" val="277119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BD0C63B-6DD8-685E-12EF-781BA6E3FC43}"/>
              </a:ext>
            </a:extLst>
          </p:cNvPr>
          <p:cNvSpPr/>
          <p:nvPr/>
        </p:nvSpPr>
        <p:spPr>
          <a:xfrm>
            <a:off x="3207903" y="1848890"/>
            <a:ext cx="2503467" cy="204651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FE028-86DB-63B0-97F1-5784118DF683}"/>
              </a:ext>
            </a:extLst>
          </p:cNvPr>
          <p:cNvSpPr txBox="1"/>
          <p:nvPr/>
        </p:nvSpPr>
        <p:spPr>
          <a:xfrm>
            <a:off x="3293389" y="2071929"/>
            <a:ext cx="2332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Жучкевич Екатерина, работала над созданием функции, которая осуществляет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сложение двух матриц.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6092984" y="2395094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Работала над созданием презентации-отчёта по проекту.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B56CFC-B0B5-4187-B079-3EFBCD10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7" y="1203741"/>
            <a:ext cx="2609079" cy="31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5159"/>
      </p:ext>
    </p:extLst>
  </p:cSld>
  <p:clrMapOvr>
    <a:masterClrMapping/>
  </p:clrMapOvr>
  <p:transition spd="slow" advTm="1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BD0C63B-6DD8-685E-12EF-781BA6E3FC43}"/>
              </a:ext>
            </a:extLst>
          </p:cNvPr>
          <p:cNvSpPr/>
          <p:nvPr/>
        </p:nvSpPr>
        <p:spPr>
          <a:xfrm>
            <a:off x="5951348" y="1848891"/>
            <a:ext cx="2503467" cy="20465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FE028-86DB-63B0-97F1-5784118DF683}"/>
              </a:ext>
            </a:extLst>
          </p:cNvPr>
          <p:cNvSpPr txBox="1"/>
          <p:nvPr/>
        </p:nvSpPr>
        <p:spPr>
          <a:xfrm>
            <a:off x="3293389" y="2071929"/>
            <a:ext cx="2332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Жучкевич Екатерина, работала над созданием функции, которая осуществляет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сложение двух матриц.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6092984" y="2395094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Работала над созданием презентации-отчёта по проекту.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B56CFC-B0B5-4187-B079-3EFBCD10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7" y="1203741"/>
            <a:ext cx="2609079" cy="31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7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FCEDA28-4797-5614-7B8A-8C9E33D0468C}"/>
              </a:ext>
            </a:extLst>
          </p:cNvPr>
          <p:cNvSpPr/>
          <p:nvPr/>
        </p:nvSpPr>
        <p:spPr>
          <a:xfrm>
            <a:off x="3320266" y="1894618"/>
            <a:ext cx="2503467" cy="204651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62432B-5C90-C2B5-AC20-BF10000719A0}"/>
              </a:ext>
            </a:extLst>
          </p:cNvPr>
          <p:cNvSpPr/>
          <p:nvPr/>
        </p:nvSpPr>
        <p:spPr>
          <a:xfrm>
            <a:off x="2216258" y="232475"/>
            <a:ext cx="4486759" cy="662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Мы работали сообща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BD7A-EC14-79E6-8593-FE8312D963DF}"/>
              </a:ext>
            </a:extLst>
          </p:cNvPr>
          <p:cNvSpPr txBox="1"/>
          <p:nvPr/>
        </p:nvSpPr>
        <p:spPr>
          <a:xfrm>
            <a:off x="3437824" y="2333100"/>
            <a:ext cx="22683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Кучерук Николай, работал над созданием функции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умножения двух матриц.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9597F-B577-0414-10FC-6F7ECDC5A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" t="209" r="23" b="14057"/>
          <a:stretch/>
        </p:blipFill>
        <p:spPr>
          <a:xfrm>
            <a:off x="331401" y="1374813"/>
            <a:ext cx="2595995" cy="294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5144F-1924-A360-8DB0-B33A09F9E907}"/>
              </a:ext>
            </a:extLst>
          </p:cNvPr>
          <p:cNvSpPr txBox="1"/>
          <p:nvPr/>
        </p:nvSpPr>
        <p:spPr>
          <a:xfrm>
            <a:off x="6068905" y="2333100"/>
            <a:ext cx="2268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Написал код для обработки выбора пользователя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-52"/>
              </a:rPr>
              <a:t>switch).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Overpass Mono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54474606"/>
      </p:ext>
    </p:extLst>
  </p:cSld>
  <p:clrMapOvr>
    <a:masterClrMapping/>
  </p:clrMapOvr>
  <p:transition spd="slow" advTm="1000">
    <p:push dir="u"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507</Words>
  <Application>Microsoft Office PowerPoint</Application>
  <PresentationFormat>Экран (16:9)</PresentationFormat>
  <Paragraphs>81</Paragraphs>
  <Slides>34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Overpass Mono</vt:lpstr>
      <vt:lpstr>Arial</vt:lpstr>
      <vt:lpstr>Nunito Light</vt:lpstr>
      <vt:lpstr>Anaheim</vt:lpstr>
      <vt:lpstr>Raleway SemiBold</vt:lpstr>
      <vt:lpstr>Programming Lesson by Slidesgo</vt:lpstr>
      <vt:lpstr>Калькулятор для работы с матрицами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—Максим Гормоза  </vt:lpstr>
      <vt:lpstr>—Екатерина Жучкевич  </vt:lpstr>
      <vt:lpstr>ДЛЯ ОБЩЕНИЯ МЫ ИСПОЛЬЗОВАЛИ</vt:lpstr>
      <vt:lpstr>ЭТАПЫ РАЗРАБОТКИ</vt:lpstr>
      <vt:lpstr>Выбор идеи</vt:lpstr>
      <vt:lpstr>Мы достаточно быстро определились</vt:lpstr>
      <vt:lpstr>Начальный продукт</vt:lpstr>
      <vt:lpstr>Всё началось с планировки</vt:lpstr>
      <vt:lpstr>Не всё получалось сразу</vt:lpstr>
      <vt:lpstr>Не всё получалось сразу</vt:lpstr>
      <vt:lpstr>Но, к счастью, у нас вышел хороший начальный продукт</vt:lpstr>
      <vt:lpstr>Тестирование и исправление</vt:lpstr>
      <vt:lpstr>Презентация PowerPoint</vt:lpstr>
      <vt:lpstr>Презентация PowerPoint</vt:lpstr>
      <vt:lpstr>Презентация PowerPoint</vt:lpstr>
      <vt:lpstr>ОБРАТНАЯ МАТРИЦА СЛОМАЛАСЬ</vt:lpstr>
      <vt:lpstr>НО МЫ БЫСТРО ЕЁ ПОЧИНИЛИ</vt:lpstr>
      <vt:lpstr>ОСТАЛЬНЫЕ БЛОКИ РАБОТАЛИ ОТЛИЧНО</vt:lpstr>
      <vt:lpstr>ОСТАЛЬНЫЕ БЛОКИ РАБОТАЛИ ОТЛИЧНО</vt:lpstr>
      <vt:lpstr>И МЫ ГОТОВЫ ПОКАЗАТЬ ВАМ РЕЗУЛЬТАТ НАШЕЙ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для работы с матрицами</dc:title>
  <cp:lastModifiedBy>Ekaterina Zhuchkevich</cp:lastModifiedBy>
  <cp:revision>15</cp:revision>
  <dcterms:modified xsi:type="dcterms:W3CDTF">2023-12-28T14:21:35Z</dcterms:modified>
</cp:coreProperties>
</file>