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2" r:id="rId3"/>
    <p:sldId id="257" r:id="rId4"/>
    <p:sldId id="264" r:id="rId5"/>
    <p:sldId id="274" r:id="rId6"/>
    <p:sldId id="265" r:id="rId7"/>
    <p:sldId id="266" r:id="rId8"/>
    <p:sldId id="267" r:id="rId9"/>
    <p:sldId id="275" r:id="rId10"/>
    <p:sldId id="268" r:id="rId11"/>
    <p:sldId id="269" r:id="rId12"/>
  </p:sldIdLst>
  <p:sldSz cx="9144000" cy="5143500" type="screen16x9"/>
  <p:notesSz cx="6858000" cy="9144000"/>
  <p:embeddedFontLst>
    <p:embeddedFont>
      <p:font typeface="AppleSDGothicNeoB00" panose="02000503000000000000" pitchFamily="2" charset="-127"/>
      <p:regular r:id="rId14"/>
    </p:embeddedFont>
    <p:embeddedFont>
      <p:font typeface="Average" panose="020B0600000101010101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091effc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091effc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91effc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091effc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c7ef44c9c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c7ef44c9c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27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c7ef44c9c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c7ef44c9c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c7ef44c9c_1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c7ef44c9c_1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c7ef44c9c_1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c7ef44c9c_1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21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c7ef44c9c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c7ef44c9c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e474f8f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e474f8f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091effc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091effc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091effc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091effc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02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4278300" y="2926713"/>
            <a:ext cx="58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311700" y="1099488"/>
            <a:ext cx="58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Proposal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카테고리화를 통한 업무효율화 서비스</a:t>
            </a:r>
            <a:endParaRPr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75950" y="3689275"/>
            <a:ext cx="2206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참여자</a:t>
            </a:r>
            <a:endParaRPr lang="en-US" altLang="ko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" dirty="0">
                <a:solidFill>
                  <a:schemeClr val="tx1"/>
                </a:solidFill>
              </a:rPr>
              <a:t>권순범</a:t>
            </a:r>
            <a:endParaRPr lang="en-US" altLang="ko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박정용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4;p24">
            <a:extLst>
              <a:ext uri="{FF2B5EF4-FFF2-40B4-BE49-F238E27FC236}">
                <a16:creationId xmlns:a16="http://schemas.microsoft.com/office/drawing/2014/main" id="{16795BBD-B8E7-80AE-8A7A-B90D41B0B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C34310-30EC-01CA-F46C-4A77D783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00" y="1018800"/>
            <a:ext cx="5318400" cy="398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24">
            <a:extLst>
              <a:ext uri="{FF2B5EF4-FFF2-40B4-BE49-F238E27FC236}">
                <a16:creationId xmlns:a16="http://schemas.microsoft.com/office/drawing/2014/main" id="{F9B840D8-3672-2404-312B-EBB0C17AC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7C8D2-C03E-B0F0-F81B-E03A0D00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00" y="1018800"/>
            <a:ext cx="5318400" cy="398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20502" y="1095770"/>
            <a:ext cx="8902996" cy="321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 err="1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Chatgpt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(GPT-2.5/3) 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2022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년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11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월 출시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open ai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api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인공지능 모델을 사용할 수 있는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api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활용한 서비스 유행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업무에 사용할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ppt, excel,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워드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한글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 파일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이미지 파일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…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etc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생성 가능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그래서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엄격한 보안 관련 규약이 더욱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엄격해졌다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불법 활동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혐오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괴롭힘 또는 폭력적인 콘텐츠의 생성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이하 생략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따라서</a:t>
            </a:r>
            <a:r>
              <a:rPr lang="en-US" altLang="ko-KR" sz="23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현재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chatgpt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는 보안을 지키기 위해 사용자의 로컬 디바이스에 접근이 안되도록 설정되어 있다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하지만</a:t>
            </a:r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이러한 이유 때문에 불편한 점도 발생한다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99879-70FF-7F8C-B896-79356480F487}"/>
              </a:ext>
            </a:extLst>
          </p:cNvPr>
          <p:cNvSpPr txBox="1"/>
          <p:nvPr/>
        </p:nvSpPr>
        <p:spPr>
          <a:xfrm>
            <a:off x="874514" y="4274291"/>
            <a:ext cx="739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그렇기에</a:t>
            </a:r>
            <a:r>
              <a:rPr lang="ko-KR" altLang="en-US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대화형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그리고 생성형 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AI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 </a:t>
            </a:r>
            <a:r>
              <a:rPr lang="en-US" altLang="ko-KR" sz="1800" dirty="0" err="1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이용하여 </a:t>
            </a:r>
            <a:b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업무에 사용할 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ppt, excel, 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워드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한글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), 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 파일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이미지 파일 등을 만들고 싶다</a:t>
            </a:r>
            <a:r>
              <a:rPr lang="en-US" altLang="ko-KR" sz="18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73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Problem Description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현재 </a:t>
            </a:r>
            <a:r>
              <a:rPr lang="en-US" altLang="ko-KR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chatgpt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 해당 파일들을 충분히 생성할 수 있다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하지만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구글 드라이브와 같은 클라우드에 연동하여 생성시켜야 하는 번거로움이 존재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생성 뿐만 아니라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검토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등의 작업을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맡길때에도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클라우드와 연동 필요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게다가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글꼴</a:t>
            </a: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(TTF/OTF)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파일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따로 추가하지 않는 이상 원하는 글꼴을 지정 불가능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파일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환경 설정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부분에서 불편함 존재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정확한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기초 프레임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 없다면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원하는 내용과 다소 다른 내용의 작업물이 탄생</a:t>
            </a:r>
            <a:endParaRPr lang="en-US" altLang="ko-KR" dirty="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원하는 결과물과 다르게 학습 내용으로만 작업물을 생성하기 때문에 결과물 내용이 정확한 정답인지의 불확실성 존재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Major menus and functions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298800" y="1238675"/>
            <a:ext cx="4421400" cy="262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-US" sz="1100" b="1" dirty="0">
                <a:solidFill>
                  <a:schemeClr val="accent3"/>
                </a:solidFill>
              </a:rPr>
              <a:t>PPT </a:t>
            </a:r>
            <a:r>
              <a:rPr lang="ko-KR" altLang="en-US" sz="1100" b="1" dirty="0">
                <a:solidFill>
                  <a:schemeClr val="accent3"/>
                </a:solidFill>
              </a:rPr>
              <a:t>생성을 위한 키워드</a:t>
            </a:r>
            <a:endParaRPr sz="1100" b="1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sz="1100" dirty="0">
                <a:solidFill>
                  <a:schemeClr val="accent3"/>
                </a:solidFill>
              </a:rPr>
              <a:t>Title : </a:t>
            </a:r>
            <a:r>
              <a:rPr lang="ko-KR" altLang="en-US" sz="1100" dirty="0">
                <a:solidFill>
                  <a:schemeClr val="accent3"/>
                </a:solidFill>
              </a:rPr>
              <a:t>발표자료 제목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Main-Topic : </a:t>
            </a:r>
            <a:r>
              <a:rPr lang="ko-KR" altLang="en-US" sz="1100" dirty="0">
                <a:solidFill>
                  <a:schemeClr val="accent3"/>
                </a:solidFill>
              </a:rPr>
              <a:t>발표자료 내용</a:t>
            </a:r>
            <a:r>
              <a:rPr lang="en-US" altLang="ko-KR" sz="1100" dirty="0">
                <a:solidFill>
                  <a:schemeClr val="accent3"/>
                </a:solidFill>
              </a:rPr>
              <a:t>(</a:t>
            </a:r>
            <a:r>
              <a:rPr lang="ko-KR" altLang="en-US" sz="1100" dirty="0">
                <a:solidFill>
                  <a:schemeClr val="accent3"/>
                </a:solidFill>
              </a:rPr>
              <a:t>한 문장 이내 </a:t>
            </a:r>
            <a:r>
              <a:rPr lang="en-US" altLang="ko-KR" sz="1100" dirty="0">
                <a:solidFill>
                  <a:schemeClr val="accent3"/>
                </a:solidFill>
              </a:rPr>
              <a:t>/ </a:t>
            </a:r>
            <a:r>
              <a:rPr lang="ko-KR" altLang="en-US" sz="1100" dirty="0">
                <a:solidFill>
                  <a:schemeClr val="accent3"/>
                </a:solidFill>
              </a:rPr>
              <a:t>키워드</a:t>
            </a:r>
            <a:r>
              <a:rPr lang="en-US" altLang="ko-KR" sz="1100" dirty="0">
                <a:solidFill>
                  <a:schemeClr val="accent3"/>
                </a:solidFill>
              </a:rPr>
              <a:t>)</a:t>
            </a:r>
          </a:p>
          <a:p>
            <a:pPr marL="914400" lvl="1" indent="-298450">
              <a:lnSpc>
                <a:spcPct val="150000"/>
              </a:lnSpc>
              <a:buClr>
                <a:schemeClr val="accent3"/>
              </a:buClr>
              <a:buSzPts val="1100"/>
              <a:buFont typeface="Arial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Sub-Topic : </a:t>
            </a:r>
            <a:r>
              <a:rPr lang="ko-KR" altLang="en-US" sz="1100" dirty="0">
                <a:solidFill>
                  <a:schemeClr val="accent3"/>
                </a:solidFill>
              </a:rPr>
              <a:t>각 슬라이드에 필수적으로 들어갈 내용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Theme : </a:t>
            </a:r>
            <a:r>
              <a:rPr lang="ko-KR" altLang="en-US" sz="1100" dirty="0">
                <a:solidFill>
                  <a:schemeClr val="accent3"/>
                </a:solidFill>
              </a:rPr>
              <a:t>발표자료 테마 지정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Font : </a:t>
            </a:r>
            <a:r>
              <a:rPr lang="ko-KR" altLang="en-US" sz="1100" dirty="0">
                <a:solidFill>
                  <a:schemeClr val="accent3"/>
                </a:solidFill>
              </a:rPr>
              <a:t>발표자료 전반에 사용할 폰트 지정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PPT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Type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:</a:t>
            </a:r>
            <a:r>
              <a:rPr lang="ko-KR" altLang="en-US" sz="1100" dirty="0">
                <a:solidFill>
                  <a:schemeClr val="accent3"/>
                </a:solidFill>
              </a:rPr>
              <a:t> 발표 자료 형식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</a:pP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-US" sz="1100" b="1" dirty="0">
                <a:solidFill>
                  <a:schemeClr val="accent3"/>
                </a:solidFill>
              </a:rPr>
              <a:t>.pptx </a:t>
            </a:r>
            <a:r>
              <a:rPr lang="ko-KR" altLang="en-US" sz="1100" b="1" dirty="0">
                <a:solidFill>
                  <a:schemeClr val="accent3"/>
                </a:solidFill>
              </a:rPr>
              <a:t>파일이 저장될 경로 지정</a:t>
            </a:r>
            <a:endParaRPr sz="1100" b="1" dirty="0">
              <a:solidFill>
                <a:schemeClr val="accent3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38675"/>
            <a:ext cx="369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u="sng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Menu/F</a:t>
            </a:r>
            <a:r>
              <a:rPr lang="ko" b="1" u="sng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unction</a:t>
            </a:r>
            <a:endParaRPr b="1" u="sng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PPT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</a:t>
            </a:r>
            <a:endParaRPr 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Excel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</a:t>
            </a:r>
            <a:r>
              <a:rPr lang="ko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endParaRPr dirty="0">
              <a:solidFill>
                <a:srgbClr val="666666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Word 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생성</a:t>
            </a:r>
            <a:endParaRPr dirty="0">
              <a:solidFill>
                <a:srgbClr val="666666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소스파일 생성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Major menus and functions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298800" y="1238675"/>
            <a:ext cx="44214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-US" sz="1100" b="1" dirty="0">
                <a:solidFill>
                  <a:schemeClr val="accent3"/>
                </a:solidFill>
              </a:rPr>
              <a:t>Excel </a:t>
            </a:r>
            <a:r>
              <a:rPr lang="ko-KR" altLang="en-US" sz="1100" b="1" dirty="0">
                <a:solidFill>
                  <a:schemeClr val="accent3"/>
                </a:solidFill>
              </a:rPr>
              <a:t>생성을 위한 키워드</a:t>
            </a:r>
            <a:endParaRPr sz="1100" b="1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sz="1100" dirty="0">
                <a:solidFill>
                  <a:schemeClr val="accent3"/>
                </a:solidFill>
              </a:rPr>
              <a:t>Title : </a:t>
            </a:r>
            <a:r>
              <a:rPr lang="ko-KR" altLang="en-US" sz="1100" dirty="0">
                <a:solidFill>
                  <a:schemeClr val="accent3"/>
                </a:solidFill>
              </a:rPr>
              <a:t>엑셀 제목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Number of Column : </a:t>
            </a:r>
            <a:r>
              <a:rPr lang="ko-KR" altLang="en-US" sz="1100" dirty="0">
                <a:solidFill>
                  <a:schemeClr val="accent3"/>
                </a:solidFill>
              </a:rPr>
              <a:t>열 개수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>
              <a:lnSpc>
                <a:spcPct val="150000"/>
              </a:lnSpc>
              <a:buClr>
                <a:schemeClr val="accent3"/>
              </a:buClr>
              <a:buSzPts val="1100"/>
            </a:pPr>
            <a:r>
              <a:rPr lang="en-US" altLang="ko-KR" sz="1100" dirty="0">
                <a:solidFill>
                  <a:schemeClr val="accent3"/>
                </a:solidFill>
              </a:rPr>
              <a:t>	- # Column Feature : </a:t>
            </a:r>
            <a:r>
              <a:rPr lang="ko-KR" altLang="en-US" sz="1100" dirty="0">
                <a:solidFill>
                  <a:schemeClr val="accent3"/>
                </a:solidFill>
              </a:rPr>
              <a:t>각 행에 필요한 연산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>
              <a:lnSpc>
                <a:spcPct val="150000"/>
              </a:lnSpc>
              <a:buClr>
                <a:schemeClr val="accent3"/>
              </a:buClr>
              <a:buSzPts val="1100"/>
            </a:pPr>
            <a:r>
              <a:rPr lang="en-US" altLang="ko-KR" sz="1100" dirty="0">
                <a:solidFill>
                  <a:schemeClr val="accent3"/>
                </a:solidFill>
              </a:rPr>
              <a:t>	- </a:t>
            </a:r>
            <a:r>
              <a:rPr lang="ko-KR" altLang="en-US" sz="1100" dirty="0">
                <a:solidFill>
                  <a:schemeClr val="accent3"/>
                </a:solidFill>
              </a:rPr>
              <a:t>연산이 필요 없다면 공란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 lvl="2">
              <a:lnSpc>
                <a:spcPct val="150000"/>
              </a:lnSpc>
              <a:buClr>
                <a:schemeClr val="accent3"/>
              </a:buClr>
              <a:buSzPts val="1100"/>
            </a:pPr>
            <a:r>
              <a:rPr lang="en-US" altLang="ko-KR" sz="1100" dirty="0">
                <a:solidFill>
                  <a:schemeClr val="accent3"/>
                </a:solidFill>
              </a:rPr>
              <a:t>c.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	Number of Row : </a:t>
            </a:r>
            <a:r>
              <a:rPr lang="ko-KR" altLang="en-US" sz="1100" dirty="0">
                <a:solidFill>
                  <a:schemeClr val="accent3"/>
                </a:solidFill>
              </a:rPr>
              <a:t>행 개수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 lvl="3">
              <a:lnSpc>
                <a:spcPct val="150000"/>
              </a:lnSpc>
              <a:buClr>
                <a:schemeClr val="accent3"/>
              </a:buClr>
              <a:buSzPts val="1100"/>
            </a:pPr>
            <a:r>
              <a:rPr lang="en-US" altLang="ko-KR" sz="1100" dirty="0">
                <a:solidFill>
                  <a:schemeClr val="accent3"/>
                </a:solidFill>
              </a:rPr>
              <a:t>	- # Row Feature : </a:t>
            </a:r>
            <a:r>
              <a:rPr lang="ko-KR" altLang="en-US" sz="1100" dirty="0">
                <a:solidFill>
                  <a:schemeClr val="accent3"/>
                </a:solidFill>
              </a:rPr>
              <a:t>각 행에 필요한 연산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 lvl="3">
              <a:lnSpc>
                <a:spcPct val="150000"/>
              </a:lnSpc>
              <a:buClr>
                <a:schemeClr val="accent3"/>
              </a:buClr>
              <a:buSzPts val="1100"/>
            </a:pPr>
            <a:r>
              <a:rPr lang="en-US" altLang="ko-KR" sz="1100" dirty="0">
                <a:solidFill>
                  <a:schemeClr val="accent3"/>
                </a:solidFill>
              </a:rPr>
              <a:t>	- </a:t>
            </a:r>
            <a:r>
              <a:rPr lang="ko-KR" altLang="en-US" sz="1100" dirty="0">
                <a:solidFill>
                  <a:schemeClr val="accent3"/>
                </a:solidFill>
              </a:rPr>
              <a:t>연산이 필요 없다면 공란</a:t>
            </a: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endParaRPr lang="ko-KR" altLang="en-US" sz="1100" dirty="0">
              <a:solidFill>
                <a:schemeClr val="accent3"/>
              </a:solidFill>
            </a:endParaRPr>
          </a:p>
          <a:p>
            <a:pPr marL="61595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</a:pPr>
            <a:endParaRPr lang="en-US" altLang="ko-KR" sz="1100" dirty="0">
              <a:solidFill>
                <a:schemeClr val="accent3"/>
              </a:solidFill>
            </a:endParaRPr>
          </a:p>
          <a:p>
            <a:pPr marL="1587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</a:pPr>
            <a:r>
              <a:rPr lang="en-US" sz="1100" b="1" dirty="0">
                <a:solidFill>
                  <a:schemeClr val="accent3"/>
                </a:solidFill>
              </a:rPr>
              <a:t>2.     .xlsx </a:t>
            </a:r>
            <a:r>
              <a:rPr lang="ko-KR" altLang="en-US" sz="1100" b="1" dirty="0">
                <a:solidFill>
                  <a:schemeClr val="accent3"/>
                </a:solidFill>
              </a:rPr>
              <a:t>파일이 저장될 경로 지정</a:t>
            </a:r>
            <a:endParaRPr sz="1100" b="1" dirty="0">
              <a:solidFill>
                <a:schemeClr val="accent3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38675"/>
            <a:ext cx="369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u="sng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Menu/Function</a:t>
            </a:r>
            <a:endParaRPr lang="ko-KR" altLang="en-US" b="1" u="sng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PPT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Excel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Word 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생성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소스파일 생성</a:t>
            </a:r>
          </a:p>
        </p:txBody>
      </p:sp>
    </p:spTree>
    <p:extLst>
      <p:ext uri="{BB962C8B-B14F-4D97-AF65-F5344CB8AC3E}">
        <p14:creationId xmlns:p14="http://schemas.microsoft.com/office/powerpoint/2010/main" val="18674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Major menus and functions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52625"/>
            <a:ext cx="369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u="sng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Menu/Function</a:t>
            </a:r>
            <a:endParaRPr lang="ko-KR" altLang="en-US" b="1" u="sng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PPT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Excel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Word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생성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dirty="0">
                <a:solidFill>
                  <a:srgbClr val="666666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소스파일 생성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FDD067A0-743C-0AD4-7528-BAF8CB4BF4F0}"/>
              </a:ext>
            </a:extLst>
          </p:cNvPr>
          <p:cNvSpPr txBox="1"/>
          <p:nvPr/>
        </p:nvSpPr>
        <p:spPr>
          <a:xfrm>
            <a:off x="3298800" y="1238675"/>
            <a:ext cx="44214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-US" sz="1100" b="1" dirty="0">
                <a:solidFill>
                  <a:schemeClr val="accent3"/>
                </a:solidFill>
              </a:rPr>
              <a:t>Word </a:t>
            </a:r>
            <a:r>
              <a:rPr lang="ko-KR" altLang="en-US" sz="1100" b="1" dirty="0">
                <a:solidFill>
                  <a:schemeClr val="accent3"/>
                </a:solidFill>
              </a:rPr>
              <a:t>생성을 위한 키워드</a:t>
            </a:r>
            <a:endParaRPr sz="1100" b="1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Title : </a:t>
            </a:r>
            <a:r>
              <a:rPr lang="ko-KR" altLang="en-US" sz="1100" dirty="0">
                <a:solidFill>
                  <a:schemeClr val="accent3"/>
                </a:solidFill>
              </a:rPr>
              <a:t>워드 제목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Main-Topic : </a:t>
            </a:r>
            <a:r>
              <a:rPr lang="ko-KR" altLang="en-US" sz="1100" dirty="0">
                <a:solidFill>
                  <a:schemeClr val="accent3"/>
                </a:solidFill>
              </a:rPr>
              <a:t>주요 내용</a:t>
            </a:r>
            <a:r>
              <a:rPr lang="en-US" altLang="ko-KR" sz="1100" dirty="0">
                <a:solidFill>
                  <a:schemeClr val="accent3"/>
                </a:solidFill>
              </a:rPr>
              <a:t>(</a:t>
            </a:r>
            <a:r>
              <a:rPr lang="ko-KR" altLang="en-US" sz="1100" dirty="0">
                <a:solidFill>
                  <a:schemeClr val="accent3"/>
                </a:solidFill>
              </a:rPr>
              <a:t>한 문장 이내 </a:t>
            </a:r>
            <a:r>
              <a:rPr lang="en-US" altLang="ko-KR" sz="1100" dirty="0">
                <a:solidFill>
                  <a:schemeClr val="accent3"/>
                </a:solidFill>
              </a:rPr>
              <a:t>/ </a:t>
            </a:r>
            <a:r>
              <a:rPr lang="ko-KR" altLang="en-US" sz="1100" dirty="0">
                <a:solidFill>
                  <a:schemeClr val="accent3"/>
                </a:solidFill>
              </a:rPr>
              <a:t>키워드</a:t>
            </a:r>
            <a:r>
              <a:rPr lang="en-US" altLang="ko-KR" sz="1100" dirty="0">
                <a:solidFill>
                  <a:schemeClr val="accent3"/>
                </a:solidFill>
              </a:rPr>
              <a:t>)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Interval : </a:t>
            </a:r>
            <a:r>
              <a:rPr lang="ko-KR" altLang="en-US" sz="1100" dirty="0">
                <a:solidFill>
                  <a:schemeClr val="accent3"/>
                </a:solidFill>
              </a:rPr>
              <a:t>줄 간격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Font : </a:t>
            </a:r>
            <a:r>
              <a:rPr lang="ko-KR" altLang="en-US" sz="1100" dirty="0">
                <a:solidFill>
                  <a:schemeClr val="accent3"/>
                </a:solidFill>
              </a:rPr>
              <a:t>워드자료 전반에 사용할 폰트 지정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Word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Type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:</a:t>
            </a:r>
            <a:r>
              <a:rPr lang="ko-KR" altLang="en-US" sz="1100" dirty="0">
                <a:solidFill>
                  <a:schemeClr val="accent3"/>
                </a:solidFill>
              </a:rPr>
              <a:t> 자료 형식</a:t>
            </a:r>
          </a:p>
          <a:p>
            <a:pPr marL="61595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</a:pP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-US" sz="1100" b="1" dirty="0">
                <a:solidFill>
                  <a:schemeClr val="accent3"/>
                </a:solidFill>
              </a:rPr>
              <a:t>.docx </a:t>
            </a:r>
            <a:r>
              <a:rPr lang="ko-KR" altLang="en-US" sz="1100" b="1" dirty="0">
                <a:solidFill>
                  <a:schemeClr val="accent3"/>
                </a:solidFill>
              </a:rPr>
              <a:t>파일이 저장될 경로 지정</a:t>
            </a:r>
            <a:endParaRPr sz="11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Major menus and functions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52625"/>
            <a:ext cx="369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u="sng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Menu/Function</a:t>
            </a:r>
            <a:endParaRPr lang="ko-KR" altLang="en-US" b="1" u="sng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PPT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Excel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생성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Word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생성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US" altLang="ko-KR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소스파일 생성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D96DA1C9-24D0-0BCF-0ECA-E9C53DB56ED5}"/>
              </a:ext>
            </a:extLst>
          </p:cNvPr>
          <p:cNvSpPr txBox="1"/>
          <p:nvPr/>
        </p:nvSpPr>
        <p:spPr>
          <a:xfrm>
            <a:off x="3298800" y="1238675"/>
            <a:ext cx="4421400" cy="21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-US" sz="1100" b="1" dirty="0">
                <a:solidFill>
                  <a:schemeClr val="accent3"/>
                </a:solidFill>
              </a:rPr>
              <a:t>(</a:t>
            </a:r>
            <a:r>
              <a:rPr lang="ko-KR" altLang="en-US" sz="1100" b="1" dirty="0">
                <a:solidFill>
                  <a:schemeClr val="accent3"/>
                </a:solidFill>
              </a:rPr>
              <a:t>코드</a:t>
            </a:r>
            <a:r>
              <a:rPr lang="en-US" altLang="ko-KR" sz="1100" b="1" dirty="0">
                <a:solidFill>
                  <a:schemeClr val="accent3"/>
                </a:solidFill>
              </a:rPr>
              <a:t>)</a:t>
            </a:r>
            <a:r>
              <a:rPr lang="ko-KR" altLang="en-US" sz="1100" b="1" dirty="0">
                <a:solidFill>
                  <a:schemeClr val="accent3"/>
                </a:solidFill>
              </a:rPr>
              <a:t>소스파일</a:t>
            </a:r>
            <a:r>
              <a:rPr lang="en-US" sz="1100" b="1" dirty="0">
                <a:solidFill>
                  <a:schemeClr val="accent3"/>
                </a:solidFill>
              </a:rPr>
              <a:t> </a:t>
            </a:r>
            <a:r>
              <a:rPr lang="ko-KR" altLang="en-US" sz="1100" b="1" dirty="0">
                <a:solidFill>
                  <a:schemeClr val="accent3"/>
                </a:solidFill>
              </a:rPr>
              <a:t>생성을 위한 키워드</a:t>
            </a:r>
            <a:endParaRPr sz="1100" b="1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Title : </a:t>
            </a:r>
            <a:r>
              <a:rPr lang="ko-KR" altLang="en-US" sz="1100" dirty="0">
                <a:solidFill>
                  <a:schemeClr val="accent3"/>
                </a:solidFill>
              </a:rPr>
              <a:t>소스파일 제목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Language : </a:t>
            </a:r>
            <a:r>
              <a:rPr lang="ko-KR" altLang="en-US" sz="1100" dirty="0">
                <a:solidFill>
                  <a:schemeClr val="accent3"/>
                </a:solidFill>
              </a:rPr>
              <a:t>사용할 프로그래밍 언어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Target : </a:t>
            </a:r>
            <a:r>
              <a:rPr lang="ko-KR" altLang="en-US" sz="1100" dirty="0">
                <a:solidFill>
                  <a:schemeClr val="accent3"/>
                </a:solidFill>
              </a:rPr>
              <a:t>소스파일의 사용 목적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lphaLcPeriod"/>
            </a:pPr>
            <a:r>
              <a:rPr lang="en-US" altLang="ko-KR" sz="1100" dirty="0">
                <a:solidFill>
                  <a:schemeClr val="accent3"/>
                </a:solidFill>
              </a:rPr>
              <a:t>Content : </a:t>
            </a:r>
            <a:r>
              <a:rPr lang="ko-KR" altLang="en-US" sz="1100" dirty="0">
                <a:solidFill>
                  <a:schemeClr val="accent3"/>
                </a:solidFill>
              </a:rPr>
              <a:t>소스파일 내용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61595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</a:pP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ko-KR" altLang="en-US" sz="1100" b="1" dirty="0">
                <a:solidFill>
                  <a:schemeClr val="accent3"/>
                </a:solidFill>
              </a:rPr>
              <a:t>소스 파일이 저장될 경로 지정</a:t>
            </a:r>
            <a:endParaRPr sz="11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AAD83-136B-064D-D88D-33EA591F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0" y="1017725"/>
            <a:ext cx="5316280" cy="3987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A6614-D8F6-C0BC-B8F7-5EFDDB40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00" y="1018800"/>
            <a:ext cx="5318400" cy="39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43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B484E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493</Words>
  <Application>Microsoft Office PowerPoint</Application>
  <PresentationFormat>화면 슬라이드 쇼(16:9)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AppleSDGothicNeoB00</vt:lpstr>
      <vt:lpstr>Average</vt:lpstr>
      <vt:lpstr>Oswald</vt:lpstr>
      <vt:lpstr>Arial</vt:lpstr>
      <vt:lpstr>Slate</vt:lpstr>
      <vt:lpstr>Proposal</vt:lpstr>
      <vt:lpstr>Background</vt:lpstr>
      <vt:lpstr>Problem Description</vt:lpstr>
      <vt:lpstr>Major menus and functions</vt:lpstr>
      <vt:lpstr>Major menus and functions</vt:lpstr>
      <vt:lpstr>Major menus and functions</vt:lpstr>
      <vt:lpstr>Major menus and functions</vt:lpstr>
      <vt:lpstr>Prototype</vt:lpstr>
      <vt:lpstr>Prototype</vt:lpstr>
      <vt:lpstr>Prototype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cp:lastModifiedBy>순범 권</cp:lastModifiedBy>
  <cp:revision>11</cp:revision>
  <dcterms:modified xsi:type="dcterms:W3CDTF">2023-04-16T08:39:12Z</dcterms:modified>
</cp:coreProperties>
</file>