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D4860-05C4-4EC6-A663-33D42E85A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F068A3-28A0-4038-8388-E477F54E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C9AD0-DACE-4084-90C1-A0F2E0C4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08F6-FB2B-434C-AF53-F389E2AF9D8E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7ED9E-B27F-4DE3-84EA-2D2093C9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1510-194A-4148-BA36-D15322C6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EC88-F67C-4189-A226-A5E3DAC61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5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36DF7-A85A-46B8-9DB8-4C0D4C0E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2B44F9-45DE-48FE-ABC7-F4686EB6B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19F9C-B994-4160-8D67-355C11B9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08F6-FB2B-434C-AF53-F389E2AF9D8E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9182C0-99A4-48BC-B01B-5F8CFAAD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F0B97-20A9-4CA2-BA87-3711E383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EC88-F67C-4189-A226-A5E3DAC61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2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8074F4-9C5C-45CA-8DE6-16D97DAA5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EC4302-BA4E-48E1-A609-1EE7BF51F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DB670-27CA-4490-9D54-55E0BF38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08F6-FB2B-434C-AF53-F389E2AF9D8E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9AF44-2544-4C23-A0D2-8A8EAED8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AFF4B-CB9F-4778-AA23-609D0B9B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EC88-F67C-4189-A226-A5E3DAC61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93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86DE0-0D53-4EBC-997B-3E4BF2FD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B307A-00FA-4908-A202-FD862ACF6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3B11D-7239-410F-9333-41C66274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08F6-FB2B-434C-AF53-F389E2AF9D8E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F899A-BD15-43A2-8BAE-9E71B2BC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23706-7EB6-4B83-BED1-7B741281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EC88-F67C-4189-A226-A5E3DAC61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0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2E1B7-CBA0-409A-819B-E936D516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6F8BA1-8CBE-4204-B1DD-B17D7F45D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592F9-74AB-41D9-84D6-C36B5A15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08F6-FB2B-434C-AF53-F389E2AF9D8E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D463B-353A-473A-8C1A-FED1EB6F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F1B09-ADB9-4A7A-A252-198A137E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EC88-F67C-4189-A226-A5E3DAC61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9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1DB2D-720E-44D3-9872-12976F68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BEBAF-782B-4D5E-826C-84187E63D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0EE12C-B6EB-49B1-8038-3CFD74FD9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EF4162-2FD2-4609-AEA7-DBB60CA5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08F6-FB2B-434C-AF53-F389E2AF9D8E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988EB-57E2-4687-8CB8-C9290415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0EB9A-A672-4A06-83A0-C13C2E3B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EC88-F67C-4189-A226-A5E3DAC61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17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ED163-35A6-4F73-A324-1FAE1C74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83FF2-E131-474F-990A-2FC57891A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1A7CF-FD54-42DD-BB11-5B93D51C9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DE2EBC-B633-4C8E-91CB-49A52D00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115C0F-9ADB-469F-9386-CD142DB61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72B390-2B98-419D-991B-CCBB26BC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08F6-FB2B-434C-AF53-F389E2AF9D8E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38B85D-53F7-4FD3-AB01-B3758605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23BB0A-931C-46CC-A751-AFD46451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EC88-F67C-4189-A226-A5E3DAC61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0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910A3-63C7-4D62-9BF8-F96730B7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52A713-569D-4E70-B3A3-562EAD0C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08F6-FB2B-434C-AF53-F389E2AF9D8E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D45421-BB4D-4249-951E-C7D8688C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EC0CC2-88B5-44D2-80B6-0A5CE000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EC88-F67C-4189-A226-A5E3DAC61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3D0F21-4F06-4F53-A986-56A9B34B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08F6-FB2B-434C-AF53-F389E2AF9D8E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B375D7-A80A-4FE5-8F47-E924F424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62E2F3-288A-4650-8A3D-EE71C24C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EC88-F67C-4189-A226-A5E3DAC61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6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5F282-643A-4CB9-BAB7-E8ED6257B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0A73E-3309-4267-839B-2FFAAAE7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AC31D0-D874-4D31-8B72-DA73B71E4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7D5647-898B-4E0B-909D-AA0E6EED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08F6-FB2B-434C-AF53-F389E2AF9D8E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3EA2D-B8B3-4910-B08B-40859BC4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2CFEF2-F909-4F17-80D7-71660BDC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EC88-F67C-4189-A226-A5E3DAC61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2D601-9C12-493C-81CA-47856DE6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87493B-E471-4E4D-BCC9-E541B2627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CFBC61-30ED-48C2-80BD-A55A1FC03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475CA-2917-40E7-B123-802740A5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08F6-FB2B-434C-AF53-F389E2AF9D8E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D3A9C3-89A4-4953-AB74-65696D1D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174BD-C14B-498B-9052-06800383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EC88-F67C-4189-A226-A5E3DAC61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5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25D464-C028-4886-8503-C3B7F62C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CF896A-C340-4A58-BF1C-40CEF5FA0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2AD27-32A8-4A5B-AE0C-88739C723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08F6-FB2B-434C-AF53-F389E2AF9D8E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EC3F5-B37E-49BF-98BA-F9E2E7AC0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A52640-C8D7-4C7F-94DA-94912C991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DEC88-F67C-4189-A226-A5E3DAC61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21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F75AA8-5897-4CFC-BB38-7B8CC3850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53" y="991954"/>
            <a:ext cx="4785775" cy="49458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A09A03-08A8-401F-910E-4A89E204C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134" y="411914"/>
            <a:ext cx="2461473" cy="350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0EF740-12BB-44D7-BCFD-8EABEFB67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714" y="993298"/>
            <a:ext cx="4714967" cy="494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8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7E4872-A70E-44E9-8C2D-EF40A8DEE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14" y="811303"/>
            <a:ext cx="11202371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3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28D814-E36B-4AE2-8242-7890D5510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9" y="152235"/>
            <a:ext cx="6454699" cy="38103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7FF21E-3CA2-4973-B8C1-A32141578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134" y="522321"/>
            <a:ext cx="4839119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3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878B995-2F8B-4114-B423-A1E75DC1C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95" y="965477"/>
            <a:ext cx="5601185" cy="56621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77416B-A636-4D69-9E35-A8D2BEB97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220" y="2232019"/>
            <a:ext cx="5235394" cy="4419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E0B764-8D08-4942-8B3A-4B8F5F06D3B8}"/>
              </a:ext>
            </a:extLst>
          </p:cNvPr>
          <p:cNvSpPr txBox="1"/>
          <p:nvPr/>
        </p:nvSpPr>
        <p:spPr>
          <a:xfrm>
            <a:off x="457200" y="259976"/>
            <a:ext cx="192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건우코드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897CC-9568-4A71-A7BC-521E49890AE7}"/>
              </a:ext>
            </a:extLst>
          </p:cNvPr>
          <p:cNvSpPr txBox="1"/>
          <p:nvPr/>
        </p:nvSpPr>
        <p:spPr>
          <a:xfrm>
            <a:off x="2707341" y="1326776"/>
            <a:ext cx="322729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이동하지 않음</a:t>
            </a:r>
            <a:r>
              <a:rPr lang="en-US" altLang="ko-KR" dirty="0"/>
              <a:t>, </a:t>
            </a:r>
            <a:r>
              <a:rPr lang="ko-KR" altLang="en-US" dirty="0"/>
              <a:t>상</a:t>
            </a:r>
            <a:r>
              <a:rPr lang="en-US" altLang="ko-KR" dirty="0"/>
              <a:t>,</a:t>
            </a:r>
            <a:r>
              <a:rPr lang="ko-KR" altLang="en-US" dirty="0"/>
              <a:t>우</a:t>
            </a:r>
            <a:r>
              <a:rPr lang="en-US" altLang="ko-KR" dirty="0"/>
              <a:t>,</a:t>
            </a:r>
            <a:r>
              <a:rPr lang="ko-KR" altLang="en-US" dirty="0"/>
              <a:t>하</a:t>
            </a:r>
            <a:r>
              <a:rPr lang="en-US" altLang="ko-KR" dirty="0"/>
              <a:t>,</a:t>
            </a:r>
            <a:r>
              <a:rPr lang="ko-KR" altLang="en-US" dirty="0"/>
              <a:t>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53E88A-6BB8-4F3F-9BAB-02DE329AA12C}"/>
              </a:ext>
            </a:extLst>
          </p:cNvPr>
          <p:cNvSpPr txBox="1"/>
          <p:nvPr/>
        </p:nvSpPr>
        <p:spPr>
          <a:xfrm>
            <a:off x="3119717" y="1873623"/>
            <a:ext cx="322729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# M:</a:t>
            </a:r>
            <a:r>
              <a:rPr lang="ko-KR" altLang="en-US" dirty="0"/>
              <a:t>이동시간</a:t>
            </a:r>
            <a:r>
              <a:rPr lang="en-US" altLang="ko-KR" dirty="0"/>
              <a:t>,  A:BC</a:t>
            </a:r>
            <a:r>
              <a:rPr lang="ko-KR" altLang="en-US" dirty="0"/>
              <a:t>의 개수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7E0CD6D-C419-48A7-8380-70E4E5DAD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934" y="0"/>
            <a:ext cx="4839119" cy="226333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22AABE-F736-4C3C-9DB3-374507CDA5C5}"/>
              </a:ext>
            </a:extLst>
          </p:cNvPr>
          <p:cNvSpPr/>
          <p:nvPr/>
        </p:nvSpPr>
        <p:spPr>
          <a:xfrm>
            <a:off x="833718" y="2510118"/>
            <a:ext cx="4661647" cy="53788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7530A5-8568-4A82-9F66-8ECCB2EEA5B2}"/>
              </a:ext>
            </a:extLst>
          </p:cNvPr>
          <p:cNvSpPr/>
          <p:nvPr/>
        </p:nvSpPr>
        <p:spPr>
          <a:xfrm>
            <a:off x="6651812" y="959224"/>
            <a:ext cx="3845859" cy="403411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3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878B995-2F8B-4114-B423-A1E75DC1C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95" y="965477"/>
            <a:ext cx="5601185" cy="56621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77416B-A636-4D69-9E35-A8D2BEB97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220" y="2232019"/>
            <a:ext cx="5235394" cy="4419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E0B764-8D08-4942-8B3A-4B8F5F06D3B8}"/>
              </a:ext>
            </a:extLst>
          </p:cNvPr>
          <p:cNvSpPr txBox="1"/>
          <p:nvPr/>
        </p:nvSpPr>
        <p:spPr>
          <a:xfrm>
            <a:off x="457200" y="259976"/>
            <a:ext cx="192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건우코드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22AABE-F736-4C3C-9DB3-374507CDA5C5}"/>
              </a:ext>
            </a:extLst>
          </p:cNvPr>
          <p:cNvSpPr/>
          <p:nvPr/>
        </p:nvSpPr>
        <p:spPr>
          <a:xfrm>
            <a:off x="815788" y="3039035"/>
            <a:ext cx="5181600" cy="259977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BB400EC-4B49-4863-8681-A0353C4DD312}"/>
              </a:ext>
            </a:extLst>
          </p:cNvPr>
          <p:cNvGrpSpPr/>
          <p:nvPr/>
        </p:nvGrpSpPr>
        <p:grpSpPr>
          <a:xfrm>
            <a:off x="6391835" y="179294"/>
            <a:ext cx="5279522" cy="5399881"/>
            <a:chOff x="6391835" y="179294"/>
            <a:chExt cx="5279522" cy="539988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E513DA5-1EE7-4267-84AC-7A5FE3102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5582" y="633366"/>
              <a:ext cx="4785775" cy="4945809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4A8DFFA-78F8-4907-ADF0-B82B6BF5889D}"/>
                </a:ext>
              </a:extLst>
            </p:cNvPr>
            <p:cNvSpPr/>
            <p:nvPr/>
          </p:nvSpPr>
          <p:spPr>
            <a:xfrm>
              <a:off x="6391835" y="681318"/>
              <a:ext cx="519953" cy="4616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ko-KR" dirty="0"/>
                <a:t>0</a:t>
              </a:r>
            </a:p>
            <a:p>
              <a:pPr algn="ctr"/>
              <a:r>
                <a:rPr lang="en-US" altLang="ko-KR" dirty="0"/>
                <a:t>0</a:t>
              </a:r>
            </a:p>
            <a:p>
              <a:pPr algn="ctr"/>
              <a:r>
                <a:rPr lang="en-US" altLang="ko-KR" dirty="0"/>
                <a:t>0</a:t>
              </a:r>
            </a:p>
            <a:p>
              <a:pPr algn="ctr"/>
              <a:r>
                <a:rPr lang="en-US" altLang="ko-KR" dirty="0"/>
                <a:t>0</a:t>
              </a:r>
            </a:p>
            <a:p>
              <a:pPr algn="ctr"/>
              <a:r>
                <a:rPr lang="en-US" altLang="ko-KR" dirty="0"/>
                <a:t>0</a:t>
              </a:r>
            </a:p>
            <a:p>
              <a:pPr algn="ctr"/>
              <a:r>
                <a:rPr lang="en-US" altLang="ko-KR" dirty="0"/>
                <a:t>0</a:t>
              </a:r>
            </a:p>
            <a:p>
              <a:pPr algn="ctr"/>
              <a:r>
                <a:rPr lang="en-US" altLang="ko-KR" dirty="0"/>
                <a:t>0</a:t>
              </a:r>
            </a:p>
            <a:p>
              <a:pPr algn="ctr"/>
              <a:r>
                <a:rPr lang="en-US" altLang="ko-KR" dirty="0"/>
                <a:t>0</a:t>
              </a:r>
            </a:p>
            <a:p>
              <a:pPr algn="ctr"/>
              <a:r>
                <a:rPr lang="en-US" altLang="ko-KR" dirty="0"/>
                <a:t>0</a:t>
              </a:r>
            </a:p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DC16B54-4432-404E-A8CF-DF876DFF6A31}"/>
                </a:ext>
              </a:extLst>
            </p:cNvPr>
            <p:cNvSpPr/>
            <p:nvPr/>
          </p:nvSpPr>
          <p:spPr>
            <a:xfrm>
              <a:off x="6391835" y="179294"/>
              <a:ext cx="5208494" cy="47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ko-KR" dirty="0"/>
                <a:t>0  0  0  0  0  0  0  0  0  0</a:t>
              </a:r>
              <a:endParaRPr lang="ko-KR" altLang="en-US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09E1C7-64EE-4D71-BBAA-58F1E771B72C}"/>
              </a:ext>
            </a:extLst>
          </p:cNvPr>
          <p:cNvSpPr/>
          <p:nvPr/>
        </p:nvSpPr>
        <p:spPr>
          <a:xfrm>
            <a:off x="6266329" y="89647"/>
            <a:ext cx="5486400" cy="53160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CA4D81D-4C09-44E6-86F5-3C59DDD341D6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V="1">
            <a:off x="5997388" y="2747683"/>
            <a:ext cx="268941" cy="42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39A41D-6066-40B7-8F83-6B04B8DB3773}"/>
              </a:ext>
            </a:extLst>
          </p:cNvPr>
          <p:cNvSpPr txBox="1"/>
          <p:nvPr/>
        </p:nvSpPr>
        <p:spPr>
          <a:xfrm>
            <a:off x="2788023" y="3397623"/>
            <a:ext cx="322729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bc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무선충전 위치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C258BA1-2A16-4C7B-A32F-56D48BB98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957" y="576109"/>
            <a:ext cx="4839119" cy="22633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0FC8C1-99EB-4BA8-A1C7-E3E6D3B00838}"/>
              </a:ext>
            </a:extLst>
          </p:cNvPr>
          <p:cNvSpPr txBox="1"/>
          <p:nvPr/>
        </p:nvSpPr>
        <p:spPr>
          <a:xfrm>
            <a:off x="2734234" y="5692588"/>
            <a:ext cx="34872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bc</a:t>
            </a:r>
            <a:r>
              <a:rPr lang="ko-KR" altLang="en-US" dirty="0"/>
              <a:t> 하나당 충전구역 추가해줌</a:t>
            </a:r>
          </a:p>
        </p:txBody>
      </p:sp>
    </p:spTree>
    <p:extLst>
      <p:ext uri="{BB962C8B-B14F-4D97-AF65-F5344CB8AC3E}">
        <p14:creationId xmlns:p14="http://schemas.microsoft.com/office/powerpoint/2010/main" val="16356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878B995-2F8B-4114-B423-A1E75DC1C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95" y="965477"/>
            <a:ext cx="5601185" cy="56621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77416B-A636-4D69-9E35-A8D2BEB97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43" y="1559666"/>
            <a:ext cx="5235394" cy="4419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E0B764-8D08-4942-8B3A-4B8F5F06D3B8}"/>
              </a:ext>
            </a:extLst>
          </p:cNvPr>
          <p:cNvSpPr txBox="1"/>
          <p:nvPr/>
        </p:nvSpPr>
        <p:spPr>
          <a:xfrm>
            <a:off x="457200" y="259976"/>
            <a:ext cx="192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건우코드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63D1EC-87EC-4630-A8E3-2CE1DA93D9CE}"/>
              </a:ext>
            </a:extLst>
          </p:cNvPr>
          <p:cNvGrpSpPr/>
          <p:nvPr/>
        </p:nvGrpSpPr>
        <p:grpSpPr>
          <a:xfrm>
            <a:off x="618565" y="923364"/>
            <a:ext cx="5486400" cy="5316071"/>
            <a:chOff x="618565" y="950259"/>
            <a:chExt cx="5486400" cy="531607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412A777-E0FC-4DDC-B60A-AD446331A98B}"/>
                </a:ext>
              </a:extLst>
            </p:cNvPr>
            <p:cNvSpPr/>
            <p:nvPr/>
          </p:nvSpPr>
          <p:spPr>
            <a:xfrm>
              <a:off x="618565" y="950259"/>
              <a:ext cx="5486400" cy="531607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82F71BB-7513-4917-8DA6-6B9CD256F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5910" y="975370"/>
              <a:ext cx="4948050" cy="5187087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D57294-7506-4EAB-B3A1-E50C77E3034D}"/>
              </a:ext>
            </a:extLst>
          </p:cNvPr>
          <p:cNvSpPr txBox="1"/>
          <p:nvPr/>
        </p:nvSpPr>
        <p:spPr>
          <a:xfrm>
            <a:off x="6633881" y="735105"/>
            <a:ext cx="420444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[x1][y1] : </a:t>
            </a:r>
            <a:r>
              <a:rPr lang="ko-KR" altLang="en-US" dirty="0"/>
              <a:t>그 구역에서 접근 가능한 </a:t>
            </a:r>
            <a:r>
              <a:rPr lang="en-US" altLang="ko-KR" dirty="0"/>
              <a:t>BC </a:t>
            </a:r>
            <a:r>
              <a:rPr lang="ko-KR" altLang="en-US" dirty="0"/>
              <a:t>의 번호를 지칭함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ECC08F-C86A-492B-B6BE-57C3D2088549}"/>
              </a:ext>
            </a:extLst>
          </p:cNvPr>
          <p:cNvSpPr/>
          <p:nvPr/>
        </p:nvSpPr>
        <p:spPr>
          <a:xfrm>
            <a:off x="6956612" y="1837765"/>
            <a:ext cx="2052917" cy="48409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B2AA9E1-2730-4663-BE53-5A64EA1733DA}"/>
              </a:ext>
            </a:extLst>
          </p:cNvPr>
          <p:cNvCxnSpPr/>
          <p:nvPr/>
        </p:nvCxnSpPr>
        <p:spPr>
          <a:xfrm flipV="1">
            <a:off x="9036424" y="1389529"/>
            <a:ext cx="753035" cy="6902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52199B-5E82-463A-87A6-4DAFF2957EF2}"/>
              </a:ext>
            </a:extLst>
          </p:cNvPr>
          <p:cNvSpPr/>
          <p:nvPr/>
        </p:nvSpPr>
        <p:spPr>
          <a:xfrm>
            <a:off x="7682753" y="3083859"/>
            <a:ext cx="2474259" cy="78889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74741F-87B2-4CB4-93F4-BAB15B4C8261}"/>
              </a:ext>
            </a:extLst>
          </p:cNvPr>
          <p:cNvSpPr txBox="1"/>
          <p:nvPr/>
        </p:nvSpPr>
        <p:spPr>
          <a:xfrm>
            <a:off x="9439835" y="2026024"/>
            <a:ext cx="26266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충전소에 접근 가능하면 </a:t>
            </a:r>
            <a:r>
              <a:rPr lang="en-US" altLang="ko-KR" dirty="0"/>
              <a:t>a, b </a:t>
            </a:r>
            <a:r>
              <a:rPr lang="ko-KR" altLang="en-US" dirty="0"/>
              <a:t>중 한명이 </a:t>
            </a:r>
            <a:r>
              <a:rPr lang="en-US" altLang="ko-KR" dirty="0"/>
              <a:t>full </a:t>
            </a:r>
            <a:r>
              <a:rPr lang="ko-KR" altLang="en-US" dirty="0"/>
              <a:t>로 충전하는 걸로 치기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2AF13E-BD34-4C41-A8DB-DFA36A3FB9E7}"/>
              </a:ext>
            </a:extLst>
          </p:cNvPr>
          <p:cNvSpPr txBox="1"/>
          <p:nvPr/>
        </p:nvSpPr>
        <p:spPr>
          <a:xfrm>
            <a:off x="3065929" y="484093"/>
            <a:ext cx="322729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# M:</a:t>
            </a:r>
            <a:r>
              <a:rPr lang="ko-KR" altLang="en-US" dirty="0"/>
              <a:t>이동시간</a:t>
            </a:r>
            <a:r>
              <a:rPr lang="en-US" altLang="ko-KR" dirty="0"/>
              <a:t>,  A:BC</a:t>
            </a:r>
            <a:r>
              <a:rPr lang="ko-KR" altLang="en-US" dirty="0"/>
              <a:t>의 개수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B8547D-677A-4DA8-B14C-5E6D1C798197}"/>
              </a:ext>
            </a:extLst>
          </p:cNvPr>
          <p:cNvSpPr/>
          <p:nvPr/>
        </p:nvSpPr>
        <p:spPr>
          <a:xfrm>
            <a:off x="1972235" y="2447364"/>
            <a:ext cx="439270" cy="51098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686DEF-56EA-443C-8AD6-00CA49BBF15B}"/>
              </a:ext>
            </a:extLst>
          </p:cNvPr>
          <p:cNvSpPr/>
          <p:nvPr/>
        </p:nvSpPr>
        <p:spPr>
          <a:xfrm>
            <a:off x="2940423" y="2456328"/>
            <a:ext cx="439270" cy="51098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1FC2063-BF1C-4742-9434-87C40D9F2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7982" y="6140804"/>
            <a:ext cx="4778154" cy="457240"/>
          </a:xfrm>
          <a:prstGeom prst="rect">
            <a:avLst/>
          </a:prstGeom>
          <a:ln w="57150">
            <a:solidFill>
              <a:schemeClr val="accent4"/>
            </a:solidFill>
          </a:ln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76CD20-5C1D-4F25-B62F-B9E4BCACDB55}"/>
              </a:ext>
            </a:extLst>
          </p:cNvPr>
          <p:cNvSpPr/>
          <p:nvPr/>
        </p:nvSpPr>
        <p:spPr>
          <a:xfrm>
            <a:off x="6893859" y="4876801"/>
            <a:ext cx="4975412" cy="55581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520E2B0-BD0B-4FFE-9FB8-3E621B1D24D5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412941" y="5486400"/>
            <a:ext cx="224118" cy="65440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61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EC2351-ADC5-4154-A8DD-A354F4D83C75}"/>
              </a:ext>
            </a:extLst>
          </p:cNvPr>
          <p:cNvSpPr/>
          <p:nvPr/>
        </p:nvSpPr>
        <p:spPr>
          <a:xfrm>
            <a:off x="1559859" y="690282"/>
            <a:ext cx="9027459" cy="1380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달팽이숫자</a:t>
            </a:r>
            <a:r>
              <a:rPr lang="en-US" altLang="ko-KR" dirty="0"/>
              <a:t>, </a:t>
            </a:r>
            <a:r>
              <a:rPr lang="ko-KR" altLang="en-US" dirty="0"/>
              <a:t>농작물 수확하기</a:t>
            </a:r>
            <a:r>
              <a:rPr lang="en-US" altLang="ko-KR" dirty="0"/>
              <a:t>, </a:t>
            </a:r>
            <a:r>
              <a:rPr lang="ko-KR" altLang="en-US" dirty="0" err="1"/>
              <a:t>스도쿠</a:t>
            </a:r>
            <a:r>
              <a:rPr lang="ko-KR" altLang="en-US" dirty="0"/>
              <a:t> 검증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41E091-874A-4055-9C9D-5CE4F4EBF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11" y="2873721"/>
            <a:ext cx="3406435" cy="32082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5A6E81-B5EF-4FDF-9628-E820225AD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716" y="3472609"/>
            <a:ext cx="2994920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9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100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김효주</dc:creator>
  <cp:lastModifiedBy>김효주</cp:lastModifiedBy>
  <cp:revision>18</cp:revision>
  <dcterms:created xsi:type="dcterms:W3CDTF">2023-09-16T04:07:34Z</dcterms:created>
  <dcterms:modified xsi:type="dcterms:W3CDTF">2023-09-16T05:48:30Z</dcterms:modified>
</cp:coreProperties>
</file>