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C6B1-E2D9-25ED-C0EA-A8E916F4E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Alegerile locale generale din 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89F0-C488-FBE8-AF73-43452F2BE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Cristina Serba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F12-5006-375D-FBC5-52BA5C5E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Scopul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690F-CCC0-27E7-4D87-428FB9AAE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27755"/>
            <a:ext cx="7729728" cy="310198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Colectarea  și gestionarea datelor privind clasificarea oficialilor ce au obținut majoritatea voturilor în insistuțiile locale.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Colectarea și gestionarea datelor privind statistica partidelor predominante pe localități.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Oferirea unui răspuns cât mai amplu și detaliat despre alegerea populației pentru fiecare localitate, care poate fi folosită pentru alte studii, cum ar fi încrederea majoritară în partide specifice.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4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237A-5B2B-E615-8CC0-FA1F63C5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Subdomeniile generate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4BCB-EAD6-D7A3-568E-3108B694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39" y="2480650"/>
            <a:ext cx="9524245" cy="3856775"/>
          </a:xfrm>
        </p:spPr>
        <p:txBody>
          <a:bodyPr>
            <a:normAutofit fontScale="85000" lnSpcReduction="10000"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un subdomeniu principal al bazei de date care conține datele funcționarilor aleși în fruntea localităților.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Consilier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subdomeniu principal al bazei de date care conține datele echipei primăriei pentru unele localități.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Localitate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subdomeniu prinicipal care enumără localitățile țării noastre, din diferite medii.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Partid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subdomeniu prinicipal, care caracterizeaza apartenența fiecărui candidat la funcția dobândită, în plan politic.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Unitate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subdomeniu principal al bazei de date, preluat de Localitate, care caracterizează clasificarea acesteia pe plan administrativ-teritorial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un subdomeniu principal, cu o colecție de date limitată la 2 inscripții, folosită pentru caracterizarea funcționarilor aleși.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8FEC-2425-6799-44A6-4C77DC53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37" y="1227242"/>
            <a:ext cx="2205062" cy="4648457"/>
          </a:xfrm>
        </p:spPr>
        <p:txBody>
          <a:bodyPr/>
          <a:lstStyle/>
          <a:p>
            <a:r>
              <a:rPr lang="ro-RO" dirty="0"/>
              <a:t>Modelul logic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68ED75-2F36-8E14-83ED-C663E1BD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71" y="1091943"/>
            <a:ext cx="7468312" cy="48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1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A17B-49E0-0D22-5ACC-06E6549B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Machetul bazei de date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22091-5FEA-B117-FC8E-2B943F03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734" y="3181857"/>
            <a:ext cx="9327839" cy="24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3E18-9508-8016-719A-1D349678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38" y="747408"/>
            <a:ext cx="2766377" cy="5490429"/>
          </a:xfrm>
        </p:spPr>
        <p:txBody>
          <a:bodyPr/>
          <a:lstStyle/>
          <a:p>
            <a:r>
              <a:rPr lang="ro-RO" dirty="0"/>
              <a:t>Interogări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90DE1-7E94-1913-019D-8C64EB8C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839" y="1054068"/>
            <a:ext cx="7541870" cy="48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1DBA-63A2-C113-4D95-9F5FF5C2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71" y="964443"/>
            <a:ext cx="2766377" cy="4929114"/>
          </a:xfrm>
        </p:spPr>
        <p:txBody>
          <a:bodyPr/>
          <a:lstStyle/>
          <a:p>
            <a:r>
              <a:rPr lang="ro-RO" dirty="0"/>
              <a:t>Adăugarea informației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E95B72-5B4B-CD47-1C28-8C2ABBA6B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10" y="1301184"/>
            <a:ext cx="7960784" cy="42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BA43-9A2F-C297-7898-0CB167CC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71" y="1204360"/>
            <a:ext cx="3255264" cy="4449280"/>
          </a:xfrm>
        </p:spPr>
        <p:txBody>
          <a:bodyPr/>
          <a:lstStyle/>
          <a:p>
            <a:r>
              <a:rPr lang="ro-RO" dirty="0"/>
              <a:t>Actualizarea informației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9CFC6-CB21-9044-C3B7-12D5A913A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569" y="1307566"/>
            <a:ext cx="7878689" cy="42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96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850B3F4D4144A8E8FEF3CDFDCE066" ma:contentTypeVersion="9" ma:contentTypeDescription="Create a new document." ma:contentTypeScope="" ma:versionID="842474594ed491be90c1f39b2eb0c2a4">
  <xsd:schema xmlns:xsd="http://www.w3.org/2001/XMLSchema" xmlns:xs="http://www.w3.org/2001/XMLSchema" xmlns:p="http://schemas.microsoft.com/office/2006/metadata/properties" xmlns:ns3="68920bc8-14df-4b2d-8296-9064258a48de" targetNamespace="http://schemas.microsoft.com/office/2006/metadata/properties" ma:root="true" ma:fieldsID="417b3c0c1a1d4c05ad53b95bba786e2e" ns3:_="">
    <xsd:import namespace="68920bc8-14df-4b2d-8296-9064258a48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920bc8-14df-4b2d-8296-9064258a48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920bc8-14df-4b2d-8296-9064258a48de" xsi:nil="true"/>
  </documentManagement>
</p:properties>
</file>

<file path=customXml/itemProps1.xml><?xml version="1.0" encoding="utf-8"?>
<ds:datastoreItem xmlns:ds="http://schemas.openxmlformats.org/officeDocument/2006/customXml" ds:itemID="{E9B4A5A2-F23A-4CC8-910F-B0DA02F70F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899569-FC56-4BA6-9321-DEB78DD3D0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920bc8-14df-4b2d-8296-9064258a48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25084-E2C0-447A-86E2-A3482887A177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8920bc8-14df-4b2d-8296-9064258a48d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</TotalTime>
  <Words>193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Parcel</vt:lpstr>
      <vt:lpstr>Alegerile locale generale din RM</vt:lpstr>
      <vt:lpstr>Scopul</vt:lpstr>
      <vt:lpstr>Subdomeniile generate</vt:lpstr>
      <vt:lpstr>Modelul logic</vt:lpstr>
      <vt:lpstr>Machetul bazei de date</vt:lpstr>
      <vt:lpstr>Interogări</vt:lpstr>
      <vt:lpstr>Adăugarea informației</vt:lpstr>
      <vt:lpstr>Actualizarea informației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Serba</dc:creator>
  <cp:lastModifiedBy>Cristina Serba</cp:lastModifiedBy>
  <cp:revision>2</cp:revision>
  <dcterms:created xsi:type="dcterms:W3CDTF">2025-01-09T17:03:39Z</dcterms:created>
  <dcterms:modified xsi:type="dcterms:W3CDTF">2025-01-09T17:17:40Z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0x010100E73850B3F4D4144A8E8FEF3CDFDCE066</vt:lpwstr>
  </property>
</Properties>
</file>