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13:17:52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13:17:57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3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9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53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2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CF7-0564-F694-C76F-9CCDB83B0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Atacuri</a:t>
            </a:r>
            <a:r>
              <a:rPr lang="en-US" sz="7200" dirty="0"/>
              <a:t> de tip brute 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15BDA-9399-CBAE-F514-BDE61B761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Cristina </a:t>
            </a:r>
            <a:r>
              <a:rPr lang="en-US" dirty="0" err="1"/>
              <a:t>serba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2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1A0F-8BB7-696D-793B-1BA914442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758974"/>
            <a:ext cx="10058400" cy="4023360"/>
          </a:xfrm>
        </p:spPr>
        <p:txBody>
          <a:bodyPr/>
          <a:lstStyle/>
          <a:p>
            <a:r>
              <a:rPr lang="ro-RO" dirty="0"/>
              <a:t>Apoi, într-un terminal separat am început monitorizarea rețelei dorite înlocuind BSSID-ul respectiv și canalul de monitorizare. În paralel am început trimiterea mai multor semnale de deconectare pentru a primi WPA handshake.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DE309-1811-CD96-A41E-A6FEFE17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1808069"/>
            <a:ext cx="10058400" cy="460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8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B4D5-0638-31E4-8BDE-9546CC28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0" y="2585322"/>
            <a:ext cx="3044414" cy="4023360"/>
          </a:xfrm>
        </p:spPr>
        <p:txBody>
          <a:bodyPr>
            <a:normAutofit/>
          </a:bodyPr>
          <a:lstStyle/>
          <a:p>
            <a:pPr algn="ctr"/>
            <a:r>
              <a:rPr lang="ro-RO" sz="2800" dirty="0"/>
              <a:t>În final, capturile date au fost comparate cu lista preexistentă de posibile parole.</a:t>
            </a:r>
          </a:p>
          <a:p>
            <a:pPr algn="ctr"/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C888BD-0EF1-F049-733B-F77C651EA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494" y="569813"/>
            <a:ext cx="5840226" cy="57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1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FD6E-6C89-5FA9-2729-617D9085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1C43-041B-403F-C340-19C2B6BD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48037"/>
            <a:ext cx="10058400" cy="4023360"/>
          </a:xfrm>
        </p:spPr>
        <p:txBody>
          <a:bodyPr>
            <a:normAutofit/>
          </a:bodyPr>
          <a:lstStyle/>
          <a:p>
            <a:r>
              <a:rPr lang="ro-RO" sz="2400" dirty="0"/>
              <a:t>În ambele cazuri a fost folosită modalitatea de forță brută pentru a afla parolele. Astfel, am determinat că instrumente precum Hydra, Medusa și Ncrack sunt potrivite pentru servicii de networking, pe când airmon este pentru rețele wireless. </a:t>
            </a:r>
          </a:p>
          <a:p>
            <a:r>
              <a:rPr lang="en-US" sz="2400" dirty="0"/>
              <a:t>Cele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mari</a:t>
            </a:r>
            <a:r>
              <a:rPr lang="en-US" sz="2400" dirty="0"/>
              <a:t> </a:t>
            </a:r>
            <a:r>
              <a:rPr lang="en-US" sz="2400" dirty="0" err="1"/>
              <a:t>avantaje</a:t>
            </a:r>
            <a:r>
              <a:rPr lang="en-US" sz="2400" dirty="0"/>
              <a:t> ale </a:t>
            </a:r>
            <a:r>
              <a:rPr lang="en-US" sz="2400" dirty="0" err="1"/>
              <a:t>atacurilor</a:t>
            </a:r>
            <a:r>
              <a:rPr lang="en-US" sz="2400" dirty="0"/>
              <a:t> cu </a:t>
            </a:r>
            <a:r>
              <a:rPr lang="en-US" sz="2400" dirty="0" err="1"/>
              <a:t>forță</a:t>
            </a:r>
            <a:r>
              <a:rPr lang="en-US" sz="2400" dirty="0"/>
              <a:t> </a:t>
            </a:r>
            <a:r>
              <a:rPr lang="en-US" sz="2400" dirty="0" err="1"/>
              <a:t>brută</a:t>
            </a:r>
            <a:r>
              <a:rPr lang="en-US" sz="2400" dirty="0"/>
              <a:t> sunt </a:t>
            </a:r>
            <a:r>
              <a:rPr lang="en-US" sz="2400" dirty="0" err="1"/>
              <a:t>că</a:t>
            </a:r>
            <a:r>
              <a:rPr lang="en-US" sz="2400" dirty="0"/>
              <a:t> sunt </a:t>
            </a:r>
            <a:r>
              <a:rPr lang="en-US" sz="2400" dirty="0" err="1"/>
              <a:t>relativ</a:t>
            </a:r>
            <a:r>
              <a:rPr lang="en-US" sz="2400" dirty="0"/>
              <a:t> </a:t>
            </a:r>
            <a:r>
              <a:rPr lang="en-US" sz="2400" dirty="0" err="1"/>
              <a:t>simplu</a:t>
            </a:r>
            <a:r>
              <a:rPr lang="en-US" sz="2400" dirty="0"/>
              <a:t> de </a:t>
            </a:r>
            <a:r>
              <a:rPr lang="en-US" sz="2400" dirty="0" err="1"/>
              <a:t>efectuat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, </a:t>
            </a:r>
            <a:r>
              <a:rPr lang="en-US" sz="2400" dirty="0" err="1"/>
              <a:t>având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vedere</a:t>
            </a:r>
            <a:r>
              <a:rPr lang="en-US" sz="2400" dirty="0"/>
              <a:t> </a:t>
            </a:r>
            <a:r>
              <a:rPr lang="ro-RO" sz="2400" dirty="0"/>
              <a:t>că este </a:t>
            </a:r>
            <a:r>
              <a:rPr lang="en-US" sz="2400" dirty="0" err="1"/>
              <a:t>suficient</a:t>
            </a:r>
            <a:r>
              <a:rPr lang="en-US" sz="2400" dirty="0"/>
              <a:t> </a:t>
            </a:r>
            <a:r>
              <a:rPr lang="en-US" sz="2400" dirty="0" err="1"/>
              <a:t>timp</a:t>
            </a:r>
            <a:r>
              <a:rPr lang="en-US" sz="2400" dirty="0"/>
              <a:t>, </a:t>
            </a:r>
            <a:r>
              <a:rPr lang="en-US" sz="2400" dirty="0" err="1"/>
              <a:t>funcționează</a:t>
            </a:r>
            <a:r>
              <a:rPr lang="en-US" sz="2400" dirty="0"/>
              <a:t> </a:t>
            </a:r>
            <a:r>
              <a:rPr lang="en-US" sz="2400" dirty="0" err="1"/>
              <a:t>întotdeauna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634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0A91-6020-DAA0-2B62-7FEB8BC7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C3D4-9BDF-C0CE-9122-7BCFA07B5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8805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Un </a:t>
            </a:r>
            <a:r>
              <a:rPr lang="en-US" sz="2400" dirty="0" err="1"/>
              <a:t>atac</a:t>
            </a:r>
            <a:r>
              <a:rPr lang="en-US" sz="2400" dirty="0"/>
              <a:t> cu </a:t>
            </a:r>
            <a:r>
              <a:rPr lang="en-US" sz="2400" dirty="0" err="1"/>
              <a:t>forță</a:t>
            </a:r>
            <a:r>
              <a:rPr lang="en-US" sz="2400" dirty="0"/>
              <a:t> </a:t>
            </a:r>
            <a:r>
              <a:rPr lang="en-US" sz="2400" dirty="0" err="1"/>
              <a:t>brută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metodă</a:t>
            </a:r>
            <a:r>
              <a:rPr lang="en-US" sz="2400" dirty="0"/>
              <a:t> de hacking care </a:t>
            </a:r>
            <a:r>
              <a:rPr lang="en-US" sz="2400" dirty="0" err="1"/>
              <a:t>utilizează</a:t>
            </a:r>
            <a:r>
              <a:rPr lang="en-US" sz="2400" dirty="0"/>
              <a:t> </a:t>
            </a:r>
            <a:r>
              <a:rPr lang="en-US" sz="2400" dirty="0" err="1"/>
              <a:t>încercare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eroare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sparge parole, </a:t>
            </a:r>
            <a:r>
              <a:rPr lang="en-US" sz="2400" dirty="0" err="1"/>
              <a:t>acreditări</a:t>
            </a:r>
            <a:r>
              <a:rPr lang="en-US" sz="2400" dirty="0"/>
              <a:t> de </a:t>
            </a:r>
            <a:r>
              <a:rPr lang="en-US" sz="2400" dirty="0" err="1"/>
              <a:t>conectare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chei</a:t>
            </a:r>
            <a:r>
              <a:rPr lang="en-US" sz="2400" dirty="0"/>
              <a:t> de </a:t>
            </a:r>
            <a:r>
              <a:rPr lang="en-US" sz="2400" dirty="0" err="1"/>
              <a:t>criptare</a:t>
            </a:r>
            <a:r>
              <a:rPr lang="en-US" sz="2400" dirty="0"/>
              <a:t>. </a:t>
            </a:r>
            <a:r>
              <a:rPr lang="en-US" sz="2400" dirty="0" err="1"/>
              <a:t>Teoretic</a:t>
            </a:r>
            <a:r>
              <a:rPr lang="en-US" sz="2400" dirty="0"/>
              <a:t>,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posibil</a:t>
            </a:r>
            <a:r>
              <a:rPr lang="en-US" sz="2400" dirty="0"/>
              <a:t> de a sparge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parolă</a:t>
            </a:r>
            <a:r>
              <a:rPr lang="en-US" sz="2400" dirty="0"/>
              <a:t> cu </a:t>
            </a:r>
            <a:r>
              <a:rPr lang="en-US" sz="2400" dirty="0" err="1"/>
              <a:t>forță</a:t>
            </a:r>
            <a:r>
              <a:rPr lang="en-US" sz="2400" dirty="0"/>
              <a:t> </a:t>
            </a:r>
            <a:r>
              <a:rPr lang="en-US" sz="2400" dirty="0" err="1"/>
              <a:t>brută</a:t>
            </a:r>
            <a:r>
              <a:rPr lang="en-US" sz="2400" dirty="0"/>
              <a:t>, </a:t>
            </a:r>
            <a:r>
              <a:rPr lang="en-US" sz="2400" dirty="0" err="1"/>
              <a:t>aplicând</a:t>
            </a:r>
            <a:r>
              <a:rPr lang="en-US" sz="2400" dirty="0"/>
              <a:t> </a:t>
            </a:r>
            <a:r>
              <a:rPr lang="en-US" sz="2400" dirty="0" err="1"/>
              <a:t>orice</a:t>
            </a:r>
            <a:r>
              <a:rPr lang="en-US" sz="2400" dirty="0"/>
              <a:t> </a:t>
            </a:r>
            <a:r>
              <a:rPr lang="en-US" sz="2400" dirty="0" err="1"/>
              <a:t>algoritm</a:t>
            </a:r>
            <a:r>
              <a:rPr lang="en-US" sz="2400" dirty="0"/>
              <a:t> de hashing –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suficient</a:t>
            </a:r>
            <a:r>
              <a:rPr lang="en-US" sz="2400" dirty="0"/>
              <a:t> </a:t>
            </a:r>
            <a:r>
              <a:rPr lang="en-US" sz="2400" dirty="0" err="1"/>
              <a:t>timp.</a:t>
            </a:r>
            <a:r>
              <a:rPr lang="en-US" sz="2400" dirty="0"/>
              <a:t> </a:t>
            </a:r>
            <a:r>
              <a:rPr lang="en-US" sz="2400" dirty="0" err="1"/>
              <a:t>Practic</a:t>
            </a:r>
            <a:r>
              <a:rPr lang="en-US" sz="2400" dirty="0"/>
              <a:t>, </a:t>
            </a:r>
            <a:r>
              <a:rPr lang="en-US" sz="2400" dirty="0" err="1"/>
              <a:t>însă</a:t>
            </a:r>
            <a:r>
              <a:rPr lang="en-US" sz="2400" dirty="0"/>
              <a:t>, </a:t>
            </a:r>
            <a:r>
              <a:rPr lang="en-US" sz="2400" dirty="0" err="1"/>
              <a:t>asta</a:t>
            </a:r>
            <a:r>
              <a:rPr lang="en-US" sz="2400" dirty="0"/>
              <a:t> se </a:t>
            </a:r>
            <a:r>
              <a:rPr lang="en-US" sz="2400" dirty="0" err="1"/>
              <a:t>întâmplă</a:t>
            </a:r>
            <a:r>
              <a:rPr lang="en-US" sz="2400" dirty="0"/>
              <a:t> </a:t>
            </a:r>
            <a:r>
              <a:rPr lang="en-US" sz="2400" dirty="0" err="1"/>
              <a:t>rar</a:t>
            </a:r>
            <a:r>
              <a:rPr lang="en-US" sz="2400" dirty="0"/>
              <a:t>. </a:t>
            </a:r>
            <a:r>
              <a:rPr lang="en-US" sz="2400" dirty="0" err="1"/>
              <a:t>Dezavantajele</a:t>
            </a:r>
            <a:r>
              <a:rPr lang="en-US" sz="2400" dirty="0"/>
              <a:t> </a:t>
            </a:r>
            <a:r>
              <a:rPr lang="en-US" sz="2400" dirty="0" err="1"/>
              <a:t>atacurilor</a:t>
            </a:r>
            <a:r>
              <a:rPr lang="en-US" sz="2400" dirty="0"/>
              <a:t> cu </a:t>
            </a:r>
            <a:r>
              <a:rPr lang="en-US" sz="2400" dirty="0" err="1"/>
              <a:t>forță</a:t>
            </a:r>
            <a:r>
              <a:rPr lang="en-US" sz="2400" dirty="0"/>
              <a:t> </a:t>
            </a:r>
            <a:r>
              <a:rPr lang="en-US" sz="2400" dirty="0" err="1"/>
              <a:t>brută</a:t>
            </a:r>
            <a:r>
              <a:rPr lang="en-US" sz="2400" dirty="0"/>
              <a:t> sunt </a:t>
            </a:r>
            <a:r>
              <a:rPr lang="en-US" sz="2400" dirty="0" err="1"/>
              <a:t>că</a:t>
            </a:r>
            <a:r>
              <a:rPr lang="en-US" sz="2400" dirty="0"/>
              <a:t> </a:t>
            </a:r>
            <a:r>
              <a:rPr lang="en-US" sz="2400" dirty="0" err="1"/>
              <a:t>acestea</a:t>
            </a:r>
            <a:r>
              <a:rPr lang="en-US" sz="2400" dirty="0"/>
              <a:t> pot dura </a:t>
            </a:r>
            <a:r>
              <a:rPr lang="en-US" sz="2400" dirty="0" err="1"/>
              <a:t>foarte</a:t>
            </a:r>
            <a:r>
              <a:rPr lang="en-US" sz="2400" dirty="0"/>
              <a:t> </a:t>
            </a:r>
            <a:r>
              <a:rPr lang="en-US" sz="2400" dirty="0" err="1"/>
              <a:t>mult</a:t>
            </a:r>
            <a:r>
              <a:rPr lang="en-US" sz="2400" dirty="0"/>
              <a:t> </a:t>
            </a:r>
            <a:r>
              <a:rPr lang="en-US" sz="2400" dirty="0" err="1"/>
              <a:t>timp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nevoie</a:t>
            </a:r>
            <a:r>
              <a:rPr lang="en-US" sz="2400" dirty="0"/>
              <a:t> de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resurse</a:t>
            </a:r>
            <a:r>
              <a:rPr lang="en-US" sz="2400" dirty="0"/>
              <a:t> hardware.</a:t>
            </a:r>
          </a:p>
        </p:txBody>
      </p:sp>
    </p:spTree>
    <p:extLst>
      <p:ext uri="{BB962C8B-B14F-4D97-AF65-F5344CB8AC3E}">
        <p14:creationId xmlns:p14="http://schemas.microsoft.com/office/powerpoint/2010/main" val="148685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35D9-5D85-55AC-E1CE-F45B7799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atac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69C5-6F1B-46C7-1DC7-F38EE921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simularea</a:t>
            </a:r>
            <a:r>
              <a:rPr lang="en-US" dirty="0"/>
              <a:t> </a:t>
            </a:r>
            <a:r>
              <a:rPr lang="en-US" dirty="0" err="1"/>
              <a:t>atacului</a:t>
            </a:r>
            <a:r>
              <a:rPr lang="en-US" dirty="0"/>
              <a:t> de for</a:t>
            </a:r>
            <a:r>
              <a:rPr lang="ro-RO" dirty="0"/>
              <a:t>ță brută am folosit mașina locală pe sistemul de operare Linux (PopOS). </a:t>
            </a:r>
          </a:p>
          <a:p>
            <a:r>
              <a:rPr lang="ro-RO" dirty="0"/>
              <a:t>Astfel am creat logarea prin ssh pe mașina locală, apoi prin instrumentul Hydra, am simulat atacul folosind cheia știută. </a:t>
            </a:r>
          </a:p>
          <a:p>
            <a:r>
              <a:rPr lang="ro-RO" dirty="0"/>
              <a:t>În primul rând am verificat dacă portul ssh este deschis pe adresa dată.</a:t>
            </a:r>
            <a:br>
              <a:rPr lang="ro-RO" dirty="0"/>
            </a:br>
            <a:r>
              <a:rPr lang="ro-RO" dirty="0"/>
              <a:t>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A36447-85C4-5139-8DE5-FDE43B2A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95" y="3749040"/>
            <a:ext cx="6220693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8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D69C-6EB0-20B4-55BC-9EF37DC69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18395"/>
            <a:ext cx="10058400" cy="844876"/>
          </a:xfrm>
        </p:spPr>
        <p:txBody>
          <a:bodyPr/>
          <a:lstStyle/>
          <a:p>
            <a:r>
              <a:rPr lang="ro-RO" dirty="0"/>
              <a:t>Următorul pas a fost crearea acreditărilor ssh</a:t>
            </a:r>
            <a:br>
              <a:rPr lang="ro-RO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17F14-0324-F005-243C-CBE82E03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37" y="1963271"/>
            <a:ext cx="5651893" cy="40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6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065A-E970-F3D7-576B-2DCC223B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Simularea atacului propriu zis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E5AF50D-2A3F-7726-76D2-0EF52352675F}"/>
                  </a:ext>
                </a:extLst>
              </p14:cNvPr>
              <p14:cNvContentPartPr/>
              <p14:nvPr/>
            </p14:nvContentPartPr>
            <p14:xfrm>
              <a:off x="6238969" y="453112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E5AF50D-2A3F-7726-76D2-0EF5235267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2849" y="452500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82E3CB-3F99-6FEE-53AD-B01B4BA1601C}"/>
                  </a:ext>
                </a:extLst>
              </p14:cNvPr>
              <p14:cNvContentPartPr/>
              <p14:nvPr/>
            </p14:nvContentPartPr>
            <p14:xfrm>
              <a:off x="7180729" y="371104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82E3CB-3F99-6FEE-53AD-B01B4BA160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4609" y="370492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CD0DB6B-2E62-C762-B878-7A69682D3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945" y="2757117"/>
            <a:ext cx="7733333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5EDE-ADAA-6B7F-6FAF-09D94B99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/>
              <a:t>Am ales instrumentul Hydra deoarece suporta mai multe protocoale decât celalte:</a:t>
            </a:r>
          </a:p>
          <a:p>
            <a:r>
              <a:rPr lang="en-US" dirty="0"/>
              <a:t>Hydra - TELNET, FTP, HTTP, HTTPS, HTTP-PROXY, SMB, SMBNT, MS-SQL, MYSQL, REXEC, </a:t>
            </a:r>
            <a:r>
              <a:rPr lang="en-US" dirty="0" err="1"/>
              <a:t>irc</a:t>
            </a:r>
            <a:r>
              <a:rPr lang="en-US" dirty="0"/>
              <a:t>, RSH, RLOGIN, CVS, SNMP, SMTP, SOCKS5, VNC, POP3, IMAP, NNTP, PCNFS, XMPP, ICQ, SAP/R3, LDAP2, LDAP3, Postgres, </a:t>
            </a:r>
            <a:r>
              <a:rPr lang="en-US" dirty="0" err="1"/>
              <a:t>Teamspeak</a:t>
            </a:r>
            <a:r>
              <a:rPr lang="en-US" dirty="0"/>
              <a:t>, Cisco auth, Cisco enable, AFP, Subversion/SVN, Firebird, LDAP2, Cisco AAA</a:t>
            </a:r>
          </a:p>
          <a:p>
            <a:r>
              <a:rPr lang="en-US" dirty="0"/>
              <a:t>Medusa -  AFP, CVS, FTP, HTTP, IMAP, MS-SQL, MySQL, NetWare NCP, NNTP, </a:t>
            </a:r>
            <a:r>
              <a:rPr lang="en-US" dirty="0" err="1"/>
              <a:t>PcAnywhere</a:t>
            </a:r>
            <a:r>
              <a:rPr lang="en-US" dirty="0"/>
              <a:t>, POP3, PostgreSQL, REXEC, RLOGIN, RSH, SMBNT, SMTP-AUTH, SMTP-VRFY, SNMP, SSHv2, Subversion (SVN), Telnet, VMware Authentication Daemon (</a:t>
            </a:r>
            <a:r>
              <a:rPr lang="en-US" dirty="0" err="1"/>
              <a:t>vmauthd</a:t>
            </a:r>
            <a:r>
              <a:rPr lang="en-US" dirty="0"/>
              <a:t>), VNC, Generic Wrapper,</a:t>
            </a:r>
          </a:p>
          <a:p>
            <a:r>
              <a:rPr lang="en-US" dirty="0"/>
              <a:t>Web Form</a:t>
            </a:r>
          </a:p>
          <a:p>
            <a:r>
              <a:rPr lang="en-US" dirty="0" err="1"/>
              <a:t>Ncrack</a:t>
            </a:r>
            <a:r>
              <a:rPr lang="en-US" dirty="0"/>
              <a:t> - RDP, SSH, http(s), SMB, pop3(s), VNC, FTP, telnet</a:t>
            </a:r>
          </a:p>
        </p:txBody>
      </p:sp>
    </p:spTree>
    <p:extLst>
      <p:ext uri="{BB962C8B-B14F-4D97-AF65-F5344CB8AC3E}">
        <p14:creationId xmlns:p14="http://schemas.microsoft.com/office/powerpoint/2010/main" val="299575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2129-9B68-9725-CB8D-BB0EE6B6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Obținerea parolelor WiFi	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5C20-8F54-57DE-E651-7E151A7C6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Pentru a obține parola unei rețele WiFi este nevoie de o lista prestabilită de posibile opțiuni și instrumentul airmon.</a:t>
            </a:r>
          </a:p>
          <a:p>
            <a:r>
              <a:rPr lang="ro-RO" dirty="0"/>
              <a:t>În primul rând am găsit interfața controller-ului wifi al mașinii Linux (wlp6s0)</a:t>
            </a:r>
          </a:p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89F5C-95E9-809D-D163-514E67C4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156302"/>
            <a:ext cx="773538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7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A365-61DB-C4C0-A9C4-09E2D116D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019453"/>
            <a:ext cx="10058400" cy="4023360"/>
          </a:xfrm>
        </p:spPr>
        <p:txBody>
          <a:bodyPr/>
          <a:lstStyle/>
          <a:p>
            <a:r>
              <a:rPr lang="ro-RO" dirty="0"/>
              <a:t>Apoi am pornit monitorizarea ei, dar am oprit procesele care ar putea interfera în proces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E6603-8287-E1B1-F64B-E762CB8D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945" y="1969714"/>
            <a:ext cx="76771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7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6E4767-0EB9-7E65-233C-5502D7909086}"/>
              </a:ext>
            </a:extLst>
          </p:cNvPr>
          <p:cNvSpPr txBox="1"/>
          <p:nvPr/>
        </p:nvSpPr>
        <p:spPr>
          <a:xfrm>
            <a:off x="1250576" y="833718"/>
            <a:ext cx="1007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</a:t>
            </a:r>
            <a:r>
              <a:rPr lang="en-US" dirty="0" err="1"/>
              <a:t>capturat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re</a:t>
            </a:r>
            <a:r>
              <a:rPr lang="ro-RO" dirty="0"/>
              <a:t>țelele care trimit semnale controllerului wifi al calculatorului, apoi am luat informațiile despre rețeaua dorită, în particular BSSID-ul și canalul pe care transmite date.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32A852B-E954-4490-CF41-354F0A6C1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064" y="1846263"/>
            <a:ext cx="6240198" cy="4022725"/>
          </a:xfrm>
        </p:spPr>
      </p:pic>
    </p:spTree>
    <p:extLst>
      <p:ext uri="{BB962C8B-B14F-4D97-AF65-F5344CB8AC3E}">
        <p14:creationId xmlns:p14="http://schemas.microsoft.com/office/powerpoint/2010/main" val="36744644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544</Words>
  <Application>Microsoft Office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Atacuri de tip brute force</vt:lpstr>
      <vt:lpstr>Introducere</vt:lpstr>
      <vt:lpstr>Simularea unui atac</vt:lpstr>
      <vt:lpstr>PowerPoint Presentation</vt:lpstr>
      <vt:lpstr>Simularea atacului propriu zis</vt:lpstr>
      <vt:lpstr>PowerPoint Presentation</vt:lpstr>
      <vt:lpstr>Obținerea parolelor WiFi  </vt:lpstr>
      <vt:lpstr>PowerPoint Presentation</vt:lpstr>
      <vt:lpstr>PowerPoint Presentation</vt:lpstr>
      <vt:lpstr>PowerPoint Presentation</vt:lpstr>
      <vt:lpstr>PowerPoint Presentation</vt:lpstr>
      <vt:lpstr>Concluzii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Atacuri de tip brute force</dc:title>
  <dc:creator>Cristina Serba</dc:creator>
  <cp:lastModifiedBy>Cristina Serba</cp:lastModifiedBy>
  <cp:revision>5</cp:revision>
  <dcterms:created xsi:type="dcterms:W3CDTF">2024-03-24T13:00:08Z</dcterms:created>
  <dcterms:modified xsi:type="dcterms:W3CDTF">2024-03-24T15:52:30Z</dcterms:modified>
</cp:coreProperties>
</file>