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67" r:id="rId2"/>
    <p:sldId id="268" r:id="rId3"/>
    <p:sldId id="257" r:id="rId4"/>
    <p:sldId id="258" r:id="rId5"/>
    <p:sldId id="259" r:id="rId6"/>
    <p:sldId id="260" r:id="rId7"/>
    <p:sldId id="261" r:id="rId8"/>
    <p:sldId id="262" r:id="rId9"/>
    <p:sldId id="263" r:id="rId10"/>
    <p:sldId id="264" r:id="rId11"/>
    <p:sldId id="265" r:id="rId12"/>
    <p:sldId id="266"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75" d="100"/>
          <a:sy n="75" d="100"/>
        </p:scale>
        <p:origin x="540" y="66"/>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Diapozitiv titlu">
    <p:spTree>
      <p:nvGrpSpPr>
        <p:cNvPr id="1" name=""/>
        <p:cNvGrpSpPr/>
        <p:nvPr/>
      </p:nvGrpSpPr>
      <p:grpSpPr>
        <a:xfrm>
          <a:off x="0" y="0"/>
          <a:ext cx="0" cy="0"/>
          <a:chOff x="0" y="0"/>
          <a:chExt cx="0" cy="0"/>
        </a:xfrm>
      </p:grpSpPr>
      <p:sp>
        <p:nvSpPr>
          <p:cNvPr id="7" name="Rectangle 6"/>
          <p:cNvSpPr/>
          <p:nvPr/>
        </p:nvSpPr>
        <p:spPr>
          <a:xfrm>
            <a:off x="1007533" y="0"/>
            <a:ext cx="7934348"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8" name="Rectangle 7"/>
          <p:cNvSpPr/>
          <p:nvPr/>
        </p:nvSpPr>
        <p:spPr>
          <a:xfrm>
            <a:off x="8941881"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ctrTitle"/>
          </p:nvPr>
        </p:nvSpPr>
        <p:spPr>
          <a:xfrm>
            <a:off x="2611808" y="3428998"/>
            <a:ext cx="5518066" cy="2268559"/>
          </a:xfrm>
        </p:spPr>
        <p:txBody>
          <a:bodyPr anchor="t">
            <a:normAutofit/>
          </a:bodyPr>
          <a:lstStyle>
            <a:lvl1pPr algn="r">
              <a:defRPr sz="6000"/>
            </a:lvl1pPr>
          </a:lstStyle>
          <a:p>
            <a:r>
              <a:rPr lang="ro-RO"/>
              <a:t>Faceți clic pentru a edita stilul de titlu coordonator</a:t>
            </a:r>
            <a:endParaRPr lang="en-US" dirty="0"/>
          </a:p>
        </p:txBody>
      </p:sp>
      <p:sp>
        <p:nvSpPr>
          <p:cNvPr id="3" name="Subtitle 2"/>
          <p:cNvSpPr>
            <a:spLocks noGrp="1"/>
          </p:cNvSpPr>
          <p:nvPr>
            <p:ph type="subTitle" idx="1"/>
          </p:nvPr>
        </p:nvSpPr>
        <p:spPr>
          <a:xfrm>
            <a:off x="2772274" y="2268786"/>
            <a:ext cx="5357600" cy="1160213"/>
          </a:xfrm>
        </p:spPr>
        <p:txBody>
          <a:bodyPr tIns="0" anchor="b">
            <a:normAutofit/>
          </a:bodyPr>
          <a:lstStyle>
            <a:lvl1pPr marL="0" indent="0" algn="r">
              <a:buNone/>
              <a:defRPr sz="1800" b="0">
                <a:solidFill>
                  <a:schemeClr val="tx1"/>
                </a:solidFill>
              </a:defRPr>
            </a:lvl1pPr>
            <a:lvl2pPr marL="457200" indent="0" algn="ctr">
              <a:buNone/>
              <a:defRPr sz="18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ro-RO"/>
              <a:t>Faceți clic pentru a edita stilul de subtitlu coordonator</a:t>
            </a:r>
            <a:endParaRPr lang="en-US" dirty="0"/>
          </a:p>
        </p:txBody>
      </p:sp>
      <p:sp>
        <p:nvSpPr>
          <p:cNvPr id="4" name="Date Placeholder 3"/>
          <p:cNvSpPr>
            <a:spLocks noGrp="1"/>
          </p:cNvSpPr>
          <p:nvPr>
            <p:ph type="dt" sz="half" idx="10"/>
          </p:nvPr>
        </p:nvSpPr>
        <p:spPr/>
        <p:txBody>
          <a:bodyPr/>
          <a:lstStyle/>
          <a:p>
            <a:fld id="{9AB3A824-1A51-4B26-AD58-A6D8E14F6C04}" type="datetimeFigureOut">
              <a:rPr lang="en-US" dirty="0"/>
              <a:t>3/24/2024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rIns="45720"/>
          <a:lstStyle/>
          <a:p>
            <a:fld id="{6D22F896-40B5-4ADD-8801-0D06FADFA095}" type="slidenum">
              <a:rPr lang="en-US" dirty="0"/>
              <a:t>‹#›</a:t>
            </a:fld>
            <a:endParaRPr lang="en-US" dirty="0"/>
          </a:p>
        </p:txBody>
      </p:sp>
      <p:sp>
        <p:nvSpPr>
          <p:cNvPr id="13" name="TextBox 12"/>
          <p:cNvSpPr txBox="1"/>
          <p:nvPr/>
        </p:nvSpPr>
        <p:spPr>
          <a:xfrm>
            <a:off x="2191282" y="3262852"/>
            <a:ext cx="415636" cy="461665"/>
          </a:xfrm>
          <a:prstGeom prst="rect">
            <a:avLst/>
          </a:prstGeom>
          <a:noFill/>
        </p:spPr>
        <p:txBody>
          <a:bodyPr wrap="square" rtlCol="0">
            <a:spAutoFit/>
          </a:bodyPr>
          <a:lstStyle/>
          <a:p>
            <a:pPr algn="r"/>
            <a:r>
              <a:rPr lang="en-US" sz="2400" dirty="0">
                <a:solidFill>
                  <a:schemeClr val="accent6"/>
                </a:solidFill>
                <a:latin typeface="Wingdings 3" panose="05040102010807070707" pitchFamily="18" charset="2"/>
              </a:rPr>
              <a:t>z</a:t>
            </a:r>
            <a:endParaRPr lang="en-US" sz="2400" dirty="0">
              <a:solidFill>
                <a:schemeClr val="accent6"/>
              </a:solidFill>
              <a:latin typeface="MS Shell Dlg 2" panose="020B0604030504040204" pitchFamily="34" charset="0"/>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ext vertical și titlu">
    <p:spTree>
      <p:nvGrpSpPr>
        <p:cNvPr id="1" name=""/>
        <p:cNvGrpSpPr/>
        <p:nvPr/>
      </p:nvGrpSpPr>
      <p:grpSpPr>
        <a:xfrm>
          <a:off x="0" y="0"/>
          <a:ext cx="0" cy="0"/>
          <a:chOff x="0" y="0"/>
          <a:chExt cx="0" cy="0"/>
        </a:xfrm>
      </p:grpSpPr>
      <p:sp>
        <p:nvSpPr>
          <p:cNvPr id="14" name="Rectangle 1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5" name="Rectangle 1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a:off x="2194236"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11808" y="808056"/>
            <a:ext cx="7954091" cy="1077229"/>
          </a:xfrm>
        </p:spPr>
        <p:txBody>
          <a:body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D857E33E-8B18-4087-B112-809917729534}" type="datetimeFigureOut">
              <a:rPr lang="en-US" dirty="0"/>
              <a:t>3/24/2024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itlu vertical și text">
    <p:spTree>
      <p:nvGrpSpPr>
        <p:cNvPr id="1" name=""/>
        <p:cNvGrpSpPr/>
        <p:nvPr/>
      </p:nvGrpSpPr>
      <p:grpSpPr>
        <a:xfrm>
          <a:off x="0" y="0"/>
          <a:ext cx="0" cy="0"/>
          <a:chOff x="0" y="0"/>
          <a:chExt cx="0" cy="0"/>
        </a:xfrm>
      </p:grpSpPr>
      <p:sp>
        <p:nvSpPr>
          <p:cNvPr id="15" name="Rectangle 1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6" name="Rectangle 1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TextBox 8"/>
          <p:cNvSpPr txBox="1"/>
          <p:nvPr/>
        </p:nvSpPr>
        <p:spPr>
          <a:xfrm rot="5400000">
            <a:off x="10337141" y="416061"/>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Vertical Title 1"/>
          <p:cNvSpPr>
            <a:spLocks noGrp="1"/>
          </p:cNvSpPr>
          <p:nvPr>
            <p:ph type="title" orient="vert"/>
          </p:nvPr>
        </p:nvSpPr>
        <p:spPr>
          <a:xfrm>
            <a:off x="9239380" y="805818"/>
            <a:ext cx="1326519" cy="5244126"/>
          </a:xfrm>
        </p:spPr>
        <p:txBody>
          <a:bodyPr vert="eaVert"/>
          <a:lstStyle>
            <a:lvl1pPr algn="l">
              <a:defRPr/>
            </a:lvl1pPr>
          </a:lstStyle>
          <a:p>
            <a:r>
              <a:rPr lang="ro-RO"/>
              <a:t>Faceți clic pentru a edita stilul de titlu coordonator</a:t>
            </a:r>
            <a:endParaRPr lang="en-US" dirty="0"/>
          </a:p>
        </p:txBody>
      </p:sp>
      <p:sp>
        <p:nvSpPr>
          <p:cNvPr id="3" name="Vertical Text Placeholder 2"/>
          <p:cNvSpPr>
            <a:spLocks noGrp="1"/>
          </p:cNvSpPr>
          <p:nvPr>
            <p:ph type="body" orient="vert" idx="1"/>
          </p:nvPr>
        </p:nvSpPr>
        <p:spPr>
          <a:xfrm>
            <a:off x="2608751" y="970410"/>
            <a:ext cx="6466903" cy="5079534"/>
          </a:xfrm>
        </p:spPr>
        <p:txBody>
          <a:bodyPr vert="eaVert"/>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D3FFE419-2371-464F-8239-3959401C3561}" type="datetimeFigureOut">
              <a:rPr lang="en-US" dirty="0"/>
              <a:t>3/24/2024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u și conținut">
    <p:spTree>
      <p:nvGrpSpPr>
        <p:cNvPr id="1" name=""/>
        <p:cNvGrpSpPr/>
        <p:nvPr/>
      </p:nvGrpSpPr>
      <p:grpSpPr>
        <a:xfrm>
          <a:off x="0" y="0"/>
          <a:ext cx="0" cy="0"/>
          <a:chOff x="0" y="0"/>
          <a:chExt cx="0" cy="0"/>
        </a:xfrm>
      </p:grpSpPr>
      <p:sp>
        <p:nvSpPr>
          <p:cNvPr id="29" name="Rectangle 2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9" name="Rectangle 8"/>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Content Placeholder 2"/>
          <p:cNvSpPr>
            <a:spLocks noGrp="1"/>
          </p:cNvSpPr>
          <p:nvPr>
            <p:ph idx="1"/>
          </p:nvPr>
        </p:nvSpPr>
        <p:spPr/>
        <p:txBody>
          <a:bodyPr anchor="ct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Date Placeholder 3"/>
          <p:cNvSpPr>
            <a:spLocks noGrp="1"/>
          </p:cNvSpPr>
          <p:nvPr>
            <p:ph type="dt" sz="half" idx="10"/>
          </p:nvPr>
        </p:nvSpPr>
        <p:spPr/>
        <p:txBody>
          <a:bodyPr/>
          <a:lstStyle/>
          <a:p>
            <a:fld id="{97D162C4-EDD9-4389-A98B-B87ECEA2A816}" type="datetimeFigureOut">
              <a:rPr lang="en-US" dirty="0"/>
              <a:t>3/24/2024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
        <p:nvSpPr>
          <p:cNvPr id="7" name="TextBox 6"/>
          <p:cNvSpPr txBox="1"/>
          <p:nvPr/>
        </p:nvSpPr>
        <p:spPr>
          <a:xfrm>
            <a:off x="2194943" y="641225"/>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Antet secțiune">
    <p:spTree>
      <p:nvGrpSpPr>
        <p:cNvPr id="1" name=""/>
        <p:cNvGrpSpPr/>
        <p:nvPr/>
      </p:nvGrpSpPr>
      <p:grpSpPr>
        <a:xfrm>
          <a:off x="0" y="0"/>
          <a:ext cx="0" cy="0"/>
          <a:chOff x="0" y="0"/>
          <a:chExt cx="0" cy="0"/>
        </a:xfrm>
      </p:grpSpPr>
      <p:sp>
        <p:nvSpPr>
          <p:cNvPr id="24" name="Rectangle 23"/>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5" name="Rectangle 24"/>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1" name="TextBox 10"/>
          <p:cNvSpPr txBox="1"/>
          <p:nvPr/>
        </p:nvSpPr>
        <p:spPr>
          <a:xfrm>
            <a:off x="2191843" y="296258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3147254"/>
            <a:ext cx="7956560" cy="1424746"/>
          </a:xfrm>
        </p:spPr>
        <p:txBody>
          <a:bodyPr anchor="t">
            <a:normAutofit/>
          </a:bodyPr>
          <a:lstStyle>
            <a:lvl1pPr algn="r">
              <a:defRPr sz="3200"/>
            </a:lvl1pPr>
          </a:lstStyle>
          <a:p>
            <a:r>
              <a:rPr lang="ro-RO"/>
              <a:t>Faceți clic pentru a edita stilul de titlu coordonator</a:t>
            </a:r>
            <a:endParaRPr lang="en-US" dirty="0"/>
          </a:p>
        </p:txBody>
      </p:sp>
      <p:sp>
        <p:nvSpPr>
          <p:cNvPr id="3" name="Text Placeholder 2"/>
          <p:cNvSpPr>
            <a:spLocks noGrp="1"/>
          </p:cNvSpPr>
          <p:nvPr>
            <p:ph type="body" idx="1"/>
          </p:nvPr>
        </p:nvSpPr>
        <p:spPr>
          <a:xfrm>
            <a:off x="2773968" y="2268786"/>
            <a:ext cx="7791931" cy="878468"/>
          </a:xfrm>
        </p:spPr>
        <p:txBody>
          <a:bodyPr tIns="0" anchor="b">
            <a:normAutofit/>
          </a:bodyPr>
          <a:lstStyle>
            <a:lvl1pPr marL="0" indent="0" algn="r">
              <a:buNone/>
              <a:defRPr sz="1800">
                <a:solidFill>
                  <a:schemeClr val="tx1"/>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ro-RO"/>
              <a:t>Editați stilurile de text coordonator</a:t>
            </a:r>
          </a:p>
        </p:txBody>
      </p:sp>
      <p:sp>
        <p:nvSpPr>
          <p:cNvPr id="4" name="Date Placeholder 3"/>
          <p:cNvSpPr>
            <a:spLocks noGrp="1"/>
          </p:cNvSpPr>
          <p:nvPr>
            <p:ph type="dt" sz="half" idx="10"/>
          </p:nvPr>
        </p:nvSpPr>
        <p:spPr/>
        <p:txBody>
          <a:bodyPr/>
          <a:lstStyle/>
          <a:p>
            <a:fld id="{3E5059C3-6A89-4494-99FF-5A4D6FFD50EB}" type="datetimeFigureOut">
              <a:rPr lang="en-US" dirty="0"/>
              <a:t>3/24/2024</a:t>
            </a:fld>
            <a:endParaRPr lang="en-US" dirty="0"/>
          </a:p>
        </p:txBody>
      </p:sp>
      <p:sp>
        <p:nvSpPr>
          <p:cNvPr id="5" name="Footer Placeholder 4"/>
          <p:cNvSpPr>
            <a:spLocks noGrp="1"/>
          </p:cNvSpPr>
          <p:nvPr>
            <p:ph type="ftr" sz="quarter" idx="11"/>
          </p:nvPr>
        </p:nvSpPr>
        <p:spPr/>
        <p:txBody>
          <a:bodyPr/>
          <a:lstStyle/>
          <a:p>
            <a:r>
              <a:rPr lang="en-US" dirty="0"/>
              <a:t>
              </a:t>
            </a:r>
          </a:p>
        </p:txBody>
      </p:sp>
      <p:sp>
        <p:nvSpPr>
          <p:cNvPr id="6" name="Slide Number Placeholder 5"/>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uă tipuri de conținut">
    <p:spTree>
      <p:nvGrpSpPr>
        <p:cNvPr id="1" name=""/>
        <p:cNvGrpSpPr/>
        <p:nvPr/>
      </p:nvGrpSpPr>
      <p:grpSpPr>
        <a:xfrm>
          <a:off x="0" y="0"/>
          <a:ext cx="0" cy="0"/>
          <a:chOff x="0" y="0"/>
          <a:chExt cx="0" cy="0"/>
        </a:xfrm>
      </p:grpSpPr>
      <p:sp>
        <p:nvSpPr>
          <p:cNvPr id="26" name="Rectangle 25"/>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7" name="Rectangle 26"/>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2609873" y="805817"/>
            <a:ext cx="7950984" cy="1081705"/>
          </a:xfrm>
        </p:spPr>
        <p:txBody>
          <a:bodyPr/>
          <a:lstStyle/>
          <a:p>
            <a:r>
              <a:rPr lang="ro-RO"/>
              <a:t>Faceți clic pentru a edita stilul de titlu coordonator</a:t>
            </a:r>
            <a:endParaRPr lang="en-US" dirty="0"/>
          </a:p>
        </p:txBody>
      </p:sp>
      <p:sp>
        <p:nvSpPr>
          <p:cNvPr id="3" name="Content Placeholder 2"/>
          <p:cNvSpPr>
            <a:spLocks noGrp="1"/>
          </p:cNvSpPr>
          <p:nvPr>
            <p:ph sz="half" idx="1"/>
          </p:nvPr>
        </p:nvSpPr>
        <p:spPr>
          <a:xfrm>
            <a:off x="2605374" y="2052116"/>
            <a:ext cx="3891960" cy="3997828"/>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Content Placeholder 3"/>
          <p:cNvSpPr>
            <a:spLocks noGrp="1"/>
          </p:cNvSpPr>
          <p:nvPr>
            <p:ph sz="half" idx="2"/>
          </p:nvPr>
        </p:nvSpPr>
        <p:spPr>
          <a:xfrm>
            <a:off x="6666636" y="2052114"/>
            <a:ext cx="3894222" cy="3997829"/>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Date Placeholder 4"/>
          <p:cNvSpPr>
            <a:spLocks noGrp="1"/>
          </p:cNvSpPr>
          <p:nvPr>
            <p:ph type="dt" sz="half" idx="10"/>
          </p:nvPr>
        </p:nvSpPr>
        <p:spPr/>
        <p:txBody>
          <a:bodyPr/>
          <a:lstStyle/>
          <a:p>
            <a:fld id="{CA954B2F-12DE-47F5-8894-472B206D2E1E}" type="datetimeFigureOut">
              <a:rPr lang="en-US" dirty="0"/>
              <a:t>3/24/2024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
        <p:nvSpPr>
          <p:cNvPr id="10" name="TextBox 9"/>
          <p:cNvSpPr txBox="1"/>
          <p:nvPr/>
        </p:nvSpPr>
        <p:spPr>
          <a:xfrm>
            <a:off x="2196172" y="641223"/>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ție">
    <p:spTree>
      <p:nvGrpSpPr>
        <p:cNvPr id="1" name=""/>
        <p:cNvGrpSpPr/>
        <p:nvPr/>
      </p:nvGrpSpPr>
      <p:grpSpPr>
        <a:xfrm>
          <a:off x="0" y="0"/>
          <a:ext cx="0" cy="0"/>
          <a:chOff x="0" y="0"/>
          <a:chExt cx="0" cy="0"/>
        </a:xfrm>
      </p:grpSpPr>
      <p:sp>
        <p:nvSpPr>
          <p:cNvPr id="20" name="Rectangle 19"/>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1" name="Rectangle 20"/>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2" name="TextBox 11"/>
          <p:cNvSpPr txBox="1"/>
          <p:nvPr/>
        </p:nvSpPr>
        <p:spPr>
          <a:xfrm>
            <a:off x="2193650" y="636424"/>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2609873" y="805818"/>
            <a:ext cx="7956560" cy="1078348"/>
          </a:xfrm>
        </p:spPr>
        <p:txBody>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609285" y="2052115"/>
            <a:ext cx="3896467"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4" name="Content Placeholder 3"/>
          <p:cNvSpPr>
            <a:spLocks noGrp="1"/>
          </p:cNvSpPr>
          <p:nvPr>
            <p:ph sz="half" idx="2"/>
          </p:nvPr>
        </p:nvSpPr>
        <p:spPr>
          <a:xfrm>
            <a:off x="2609285" y="2851331"/>
            <a:ext cx="3893623" cy="3071434"/>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5" name="Text Placeholder 4"/>
          <p:cNvSpPr>
            <a:spLocks noGrp="1"/>
          </p:cNvSpPr>
          <p:nvPr>
            <p:ph type="body" sz="quarter" idx="3"/>
          </p:nvPr>
        </p:nvSpPr>
        <p:spPr>
          <a:xfrm>
            <a:off x="6666634" y="2052115"/>
            <a:ext cx="3899798" cy="713818"/>
          </a:xfrm>
        </p:spPr>
        <p:txBody>
          <a:bodyPr anchor="b">
            <a:noAutofit/>
          </a:bodyPr>
          <a:lstStyle>
            <a:lvl1pPr marL="0" indent="0" algn="l">
              <a:lnSpc>
                <a:spcPct val="100000"/>
              </a:lnSpc>
              <a:buNone/>
              <a:defRPr sz="2200" b="0" cap="none" baseline="0">
                <a:solidFill>
                  <a:schemeClr val="accent6"/>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ro-RO"/>
              <a:t>Editați stilurile de text coordonator</a:t>
            </a:r>
          </a:p>
        </p:txBody>
      </p:sp>
      <p:sp>
        <p:nvSpPr>
          <p:cNvPr id="6" name="Content Placeholder 5"/>
          <p:cNvSpPr>
            <a:spLocks noGrp="1"/>
          </p:cNvSpPr>
          <p:nvPr>
            <p:ph sz="quarter" idx="4"/>
          </p:nvPr>
        </p:nvSpPr>
        <p:spPr>
          <a:xfrm>
            <a:off x="6666635" y="2851331"/>
            <a:ext cx="3899798" cy="3071434"/>
          </a:xfrm>
        </p:spPr>
        <p:txBody>
          <a:bodyP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7" name="Date Placeholder 6"/>
          <p:cNvSpPr>
            <a:spLocks noGrp="1"/>
          </p:cNvSpPr>
          <p:nvPr>
            <p:ph type="dt" sz="half" idx="10"/>
          </p:nvPr>
        </p:nvSpPr>
        <p:spPr/>
        <p:txBody>
          <a:bodyPr/>
          <a:lstStyle/>
          <a:p>
            <a:fld id="{3F30E46F-7819-4ACF-B48B-48222C2ACC88}" type="datetimeFigureOut">
              <a:rPr lang="en-US" dirty="0"/>
              <a:t>3/24/2024</a:t>
            </a:fld>
            <a:endParaRPr lang="en-US" dirty="0"/>
          </a:p>
        </p:txBody>
      </p:sp>
      <p:sp>
        <p:nvSpPr>
          <p:cNvPr id="8" name="Footer Placeholder 7"/>
          <p:cNvSpPr>
            <a:spLocks noGrp="1"/>
          </p:cNvSpPr>
          <p:nvPr>
            <p:ph type="ftr" sz="quarter" idx="11"/>
          </p:nvPr>
        </p:nvSpPr>
        <p:spPr/>
        <p:txBody>
          <a:bodyPr/>
          <a:lstStyle/>
          <a:p>
            <a:r>
              <a:rPr lang="en-US" dirty="0"/>
              <a:t>
              </a:t>
            </a:r>
          </a:p>
        </p:txBody>
      </p:sp>
      <p:sp>
        <p:nvSpPr>
          <p:cNvPr id="9" name="Slide Number Placeholder 8"/>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Doar titlu">
    <p:spTree>
      <p:nvGrpSpPr>
        <p:cNvPr id="1" name=""/>
        <p:cNvGrpSpPr/>
        <p:nvPr/>
      </p:nvGrpSpPr>
      <p:grpSpPr>
        <a:xfrm>
          <a:off x="0" y="0"/>
          <a:ext cx="0" cy="0"/>
          <a:chOff x="0" y="0"/>
          <a:chExt cx="0" cy="0"/>
        </a:xfrm>
      </p:grpSpPr>
      <p:sp>
        <p:nvSpPr>
          <p:cNvPr id="13" name="Rectangle 12"/>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4" name="Rectangle 13"/>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p:txBody>
          <a:bodyPr/>
          <a:lstStyle/>
          <a:p>
            <a:r>
              <a:rPr lang="ro-RO"/>
              <a:t>Faceți clic pentru a edita stilul de titlu coordonator</a:t>
            </a:r>
            <a:endParaRPr lang="en-US" dirty="0"/>
          </a:p>
        </p:txBody>
      </p:sp>
      <p:sp>
        <p:nvSpPr>
          <p:cNvPr id="3" name="Date Placeholder 2"/>
          <p:cNvSpPr>
            <a:spLocks noGrp="1"/>
          </p:cNvSpPr>
          <p:nvPr>
            <p:ph type="dt" sz="half" idx="10"/>
          </p:nvPr>
        </p:nvSpPr>
        <p:spPr/>
        <p:txBody>
          <a:bodyPr/>
          <a:lstStyle/>
          <a:p>
            <a:fld id="{1FAF3416-4057-4DAA-829D-4CA07428D088}" type="datetimeFigureOut">
              <a:rPr lang="en-US" dirty="0"/>
              <a:t>3/24/2024</a:t>
            </a:fld>
            <a:endParaRPr lang="en-US" dirty="0"/>
          </a:p>
        </p:txBody>
      </p:sp>
      <p:sp>
        <p:nvSpPr>
          <p:cNvPr id="4" name="Footer Placeholder 3"/>
          <p:cNvSpPr>
            <a:spLocks noGrp="1"/>
          </p:cNvSpPr>
          <p:nvPr>
            <p:ph type="ftr" sz="quarter" idx="11"/>
          </p:nvPr>
        </p:nvSpPr>
        <p:spPr/>
        <p:txBody>
          <a:bodyPr/>
          <a:lstStyle/>
          <a:p>
            <a:r>
              <a:rPr lang="en-US" dirty="0"/>
              <a:t>
              </a:t>
            </a:r>
          </a:p>
        </p:txBody>
      </p:sp>
      <p:sp>
        <p:nvSpPr>
          <p:cNvPr id="5" name="Slide Number Placeholder 4"/>
          <p:cNvSpPr>
            <a:spLocks noGrp="1"/>
          </p:cNvSpPr>
          <p:nvPr>
            <p:ph type="sldNum" sz="quarter" idx="12"/>
          </p:nvPr>
        </p:nvSpPr>
        <p:spPr/>
        <p:txBody>
          <a:bodyPr/>
          <a:lstStyle/>
          <a:p>
            <a:fld id="{6D22F896-40B5-4ADD-8801-0D06FADFA095}" type="slidenum">
              <a:rPr lang="en-US" dirty="0"/>
              <a:t>‹#›</a:t>
            </a:fld>
            <a:endParaRPr lang="en-US" dirty="0"/>
          </a:p>
        </p:txBody>
      </p:sp>
      <p:sp>
        <p:nvSpPr>
          <p:cNvPr id="8" name="TextBox 7"/>
          <p:cNvSpPr txBox="1"/>
          <p:nvPr/>
        </p:nvSpPr>
        <p:spPr>
          <a:xfrm>
            <a:off x="2196172" y="641226"/>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Necompletat">
    <p:spTree>
      <p:nvGrpSpPr>
        <p:cNvPr id="1" name=""/>
        <p:cNvGrpSpPr/>
        <p:nvPr/>
      </p:nvGrpSpPr>
      <p:grpSpPr>
        <a:xfrm>
          <a:off x="0" y="0"/>
          <a:ext cx="0" cy="0"/>
          <a:chOff x="0" y="0"/>
          <a:chExt cx="0" cy="0"/>
        </a:xfrm>
      </p:grpSpPr>
      <p:sp>
        <p:nvSpPr>
          <p:cNvPr id="12" name="Rectangle 11"/>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3" name="Rectangle 12"/>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Date Placeholder 1"/>
          <p:cNvSpPr>
            <a:spLocks noGrp="1"/>
          </p:cNvSpPr>
          <p:nvPr>
            <p:ph type="dt" sz="half" idx="10"/>
          </p:nvPr>
        </p:nvSpPr>
        <p:spPr/>
        <p:txBody>
          <a:bodyPr/>
          <a:lstStyle/>
          <a:p>
            <a:fld id="{921D9284-D300-4297-87F7-E791DCC15DB1}" type="datetimeFigureOut">
              <a:rPr lang="en-US" dirty="0"/>
              <a:t>3/24/2024</a:t>
            </a:fld>
            <a:endParaRPr lang="en-US" dirty="0"/>
          </a:p>
        </p:txBody>
      </p:sp>
      <p:sp>
        <p:nvSpPr>
          <p:cNvPr id="3" name="Footer Placeholder 2"/>
          <p:cNvSpPr>
            <a:spLocks noGrp="1"/>
          </p:cNvSpPr>
          <p:nvPr>
            <p:ph type="ftr" sz="quarter" idx="11"/>
          </p:nvPr>
        </p:nvSpPr>
        <p:spPr/>
        <p:txBody>
          <a:bodyPr/>
          <a:lstStyle/>
          <a:p>
            <a:r>
              <a:rPr lang="en-US" dirty="0"/>
              <a:t>
              </a:t>
            </a:r>
          </a:p>
        </p:txBody>
      </p:sp>
      <p:sp>
        <p:nvSpPr>
          <p:cNvPr id="4" name="Slide Number Placeholder 3"/>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ținut cu legendă">
    <p:spTree>
      <p:nvGrpSpPr>
        <p:cNvPr id="1" name=""/>
        <p:cNvGrpSpPr/>
        <p:nvPr/>
      </p:nvGrpSpPr>
      <p:grpSpPr>
        <a:xfrm>
          <a:off x="0" y="0"/>
          <a:ext cx="0" cy="0"/>
          <a:chOff x="0" y="0"/>
          <a:chExt cx="0" cy="0"/>
        </a:xfrm>
      </p:grpSpPr>
      <p:sp>
        <p:nvSpPr>
          <p:cNvPr id="25" name="Rectangle 24"/>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6" name="Rectangle 25"/>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10" name="TextBox 9"/>
          <p:cNvSpPr txBox="1"/>
          <p:nvPr/>
        </p:nvSpPr>
        <p:spPr>
          <a:xfrm>
            <a:off x="1554154"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0323" y="1282451"/>
            <a:ext cx="2664361" cy="1903241"/>
          </a:xfrm>
        </p:spPr>
        <p:txBody>
          <a:bodyPr anchor="b">
            <a:normAutofit/>
          </a:bodyPr>
          <a:lstStyle>
            <a:lvl1pPr algn="l">
              <a:defRPr sz="2400"/>
            </a:lvl1pPr>
          </a:lstStyle>
          <a:p>
            <a:r>
              <a:rPr lang="ro-RO"/>
              <a:t>Faceți clic pentru a edita stilul de titlu coordonator</a:t>
            </a:r>
            <a:endParaRPr lang="en-US" dirty="0"/>
          </a:p>
        </p:txBody>
      </p:sp>
      <p:sp>
        <p:nvSpPr>
          <p:cNvPr id="3" name="Content Placeholder 2"/>
          <p:cNvSpPr>
            <a:spLocks noGrp="1"/>
          </p:cNvSpPr>
          <p:nvPr>
            <p:ph idx="1"/>
          </p:nvPr>
        </p:nvSpPr>
        <p:spPr>
          <a:xfrm>
            <a:off x="5120154" y="805818"/>
            <a:ext cx="5446278" cy="5244126"/>
          </a:xfrm>
        </p:spPr>
        <p:txBody>
          <a:bodyPr anchor="ctr"/>
          <a:lstStyle/>
          <a:p>
            <a:pPr lvl="0"/>
            <a:r>
              <a:rPr lang="ro-RO"/>
              <a:t>Editați stilurile de text coordonator</a:t>
            </a:r>
          </a:p>
          <a:p>
            <a:pPr lvl="1"/>
            <a:r>
              <a:rPr lang="ro-RO"/>
              <a:t>Al doilea nivel</a:t>
            </a:r>
          </a:p>
          <a:p>
            <a:pPr lvl="2"/>
            <a:r>
              <a:rPr lang="ro-RO"/>
              <a:t>Al treilea nivel</a:t>
            </a:r>
          </a:p>
          <a:p>
            <a:pPr lvl="3"/>
            <a:r>
              <a:rPr lang="ro-RO"/>
              <a:t>Al patrulea nivel</a:t>
            </a:r>
          </a:p>
          <a:p>
            <a:pPr lvl="4"/>
            <a:r>
              <a:rPr lang="ro-RO"/>
              <a:t>Al cincilea nivel</a:t>
            </a:r>
            <a:endParaRPr lang="en-US" dirty="0"/>
          </a:p>
        </p:txBody>
      </p:sp>
      <p:sp>
        <p:nvSpPr>
          <p:cNvPr id="4" name="Text Placeholder 3"/>
          <p:cNvSpPr>
            <a:spLocks noGrp="1"/>
          </p:cNvSpPr>
          <p:nvPr>
            <p:ph type="body" sz="half" idx="2"/>
          </p:nvPr>
        </p:nvSpPr>
        <p:spPr>
          <a:xfrm>
            <a:off x="1970322" y="3186154"/>
            <a:ext cx="2664361" cy="2386397"/>
          </a:xfrm>
        </p:spPr>
        <p:txBody>
          <a:bodyPr/>
          <a:lstStyle>
            <a:lvl1pPr marL="0" indent="0" algn="l">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37D525BB-DA17-4BA0-B3C8-3AC3ABC827E6}" type="datetimeFigureOut">
              <a:rPr lang="en-US" dirty="0"/>
              <a:t>3/24/2024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ine cu legendă">
    <p:spTree>
      <p:nvGrpSpPr>
        <p:cNvPr id="1" name=""/>
        <p:cNvGrpSpPr/>
        <p:nvPr/>
      </p:nvGrpSpPr>
      <p:grpSpPr>
        <a:xfrm>
          <a:off x="0" y="0"/>
          <a:ext cx="0" cy="0"/>
          <a:chOff x="0" y="0"/>
          <a:chExt cx="0" cy="0"/>
        </a:xfrm>
      </p:grpSpPr>
      <p:sp>
        <p:nvSpPr>
          <p:cNvPr id="19" name="Rectangle 18"/>
          <p:cNvSpPr/>
          <p:nvPr/>
        </p:nvSpPr>
        <p:spPr>
          <a:xfrm>
            <a:off x="1004479" y="0"/>
            <a:ext cx="10372316" cy="6858000"/>
          </a:xfrm>
          <a:prstGeom prst="rect">
            <a:avLst/>
          </a:prstGeom>
          <a:solidFill>
            <a:schemeClr val="bg2">
              <a:alpha val="92000"/>
            </a:schemeClr>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0" name="Rectangle 19"/>
          <p:cNvSpPr/>
          <p:nvPr/>
        </p:nvSpPr>
        <p:spPr>
          <a:xfrm>
            <a:off x="11377328" y="0"/>
            <a:ext cx="2743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3" name="Picture Placeholder 2"/>
          <p:cNvSpPr>
            <a:spLocks noGrp="1" noChangeAspect="1"/>
          </p:cNvSpPr>
          <p:nvPr>
            <p:ph type="pic" idx="1"/>
          </p:nvPr>
        </p:nvSpPr>
        <p:spPr>
          <a:xfrm>
            <a:off x="6747062" y="3229"/>
            <a:ext cx="4629734" cy="6858000"/>
          </a:xfrm>
          <a:solidFill>
            <a:schemeClr val="tx1">
              <a:alpha val="10000"/>
            </a:schemeClr>
          </a:solidFill>
          <a:ln w="9525" cap="sq">
            <a:noFill/>
            <a:miter lim="800000"/>
          </a:ln>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28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ro-RO"/>
              <a:t>Faceți clic pe pictogramă pentru a adăuga o imagine</a:t>
            </a:r>
            <a:endParaRPr lang="en-US" dirty="0"/>
          </a:p>
        </p:txBody>
      </p:sp>
      <p:sp>
        <p:nvSpPr>
          <p:cNvPr id="10" name="TextBox 9"/>
          <p:cNvSpPr txBox="1"/>
          <p:nvPr/>
        </p:nvSpPr>
        <p:spPr>
          <a:xfrm>
            <a:off x="1554686" y="1127550"/>
            <a:ext cx="415636" cy="369332"/>
          </a:xfrm>
          <a:prstGeom prst="rect">
            <a:avLst/>
          </a:prstGeom>
          <a:noFill/>
        </p:spPr>
        <p:txBody>
          <a:bodyPr wrap="square" rtlCol="0">
            <a:spAutoFit/>
          </a:bodyPr>
          <a:lstStyle/>
          <a:p>
            <a:pPr algn="r"/>
            <a:r>
              <a:rPr lang="en-US" sz="1800" dirty="0">
                <a:solidFill>
                  <a:schemeClr val="accent6"/>
                </a:solidFill>
                <a:latin typeface="Wingdings 3" panose="05040102010807070707" pitchFamily="18" charset="2"/>
              </a:rPr>
              <a:t>z</a:t>
            </a:r>
            <a:endParaRPr lang="en-US" sz="1000" dirty="0">
              <a:solidFill>
                <a:schemeClr val="accent6"/>
              </a:solidFill>
              <a:latin typeface="MS Shell Dlg 2" panose="020B0604030504040204" pitchFamily="34" charset="0"/>
            </a:endParaRPr>
          </a:p>
        </p:txBody>
      </p:sp>
      <p:sp>
        <p:nvSpPr>
          <p:cNvPr id="2" name="Title 1"/>
          <p:cNvSpPr>
            <a:spLocks noGrp="1"/>
          </p:cNvSpPr>
          <p:nvPr>
            <p:ph type="title"/>
          </p:nvPr>
        </p:nvSpPr>
        <p:spPr>
          <a:xfrm>
            <a:off x="1971241" y="1282452"/>
            <a:ext cx="3970986" cy="1900473"/>
          </a:xfrm>
        </p:spPr>
        <p:txBody>
          <a:bodyPr anchor="b">
            <a:normAutofit/>
          </a:bodyPr>
          <a:lstStyle>
            <a:lvl1pPr algn="l">
              <a:defRPr sz="3200"/>
            </a:lvl1pPr>
          </a:lstStyle>
          <a:p>
            <a:r>
              <a:rPr lang="ro-RO"/>
              <a:t>Faceți clic pentru a edita stilul de titlu coordonator</a:t>
            </a:r>
            <a:endParaRPr lang="en-US" dirty="0"/>
          </a:p>
        </p:txBody>
      </p:sp>
      <p:sp>
        <p:nvSpPr>
          <p:cNvPr id="4" name="Text Placeholder 3"/>
          <p:cNvSpPr>
            <a:spLocks noGrp="1"/>
          </p:cNvSpPr>
          <p:nvPr>
            <p:ph type="body" sz="half" idx="2"/>
          </p:nvPr>
        </p:nvSpPr>
        <p:spPr>
          <a:xfrm>
            <a:off x="1970322" y="3182928"/>
            <a:ext cx="3971874" cy="2386394"/>
          </a:xfrm>
        </p:spPr>
        <p:txBody>
          <a:bodyPr>
            <a:normAutofit/>
          </a:bodyPr>
          <a:lstStyle>
            <a:lvl1pPr marL="0" indent="0" algn="l">
              <a:buNone/>
              <a:defRPr sz="20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ro-RO"/>
              <a:t>Editați stilurile de text coordonator</a:t>
            </a:r>
          </a:p>
        </p:txBody>
      </p:sp>
      <p:sp>
        <p:nvSpPr>
          <p:cNvPr id="5" name="Date Placeholder 4"/>
          <p:cNvSpPr>
            <a:spLocks noGrp="1"/>
          </p:cNvSpPr>
          <p:nvPr>
            <p:ph type="dt" sz="half" idx="10"/>
          </p:nvPr>
        </p:nvSpPr>
        <p:spPr/>
        <p:txBody>
          <a:bodyPr/>
          <a:lstStyle/>
          <a:p>
            <a:fld id="{B16C4C9A-3960-41CF-A4E9-2A8FB932454B}" type="datetimeFigureOut">
              <a:rPr lang="en-US" dirty="0"/>
              <a:t>3/24/2024</a:t>
            </a:fld>
            <a:endParaRPr lang="en-US" dirty="0"/>
          </a:p>
        </p:txBody>
      </p:sp>
      <p:sp>
        <p:nvSpPr>
          <p:cNvPr id="6" name="Footer Placeholder 5"/>
          <p:cNvSpPr>
            <a:spLocks noGrp="1"/>
          </p:cNvSpPr>
          <p:nvPr>
            <p:ph type="ftr" sz="quarter" idx="11"/>
          </p:nvPr>
        </p:nvSpPr>
        <p:spPr/>
        <p:txBody>
          <a:bodyPr/>
          <a:lstStyle/>
          <a:p>
            <a:r>
              <a:rPr lang="en-US" dirty="0"/>
              <a:t>
              </a:t>
            </a:r>
          </a:p>
        </p:txBody>
      </p:sp>
      <p:sp>
        <p:nvSpPr>
          <p:cNvPr id="7" name="Slide Number Placeholder 6"/>
          <p:cNvSpPr>
            <a:spLocks noGrp="1"/>
          </p:cNvSpPr>
          <p:nvPr>
            <p:ph type="sldNum" sz="quarter" idx="12"/>
          </p:nvPr>
        </p:nvSpPr>
        <p:spPr/>
        <p:txBody>
          <a:bodyPr/>
          <a:lstStyle/>
          <a:p>
            <a:fld id="{6D22F896-40B5-4ADD-8801-0D06FADFA095}" type="slidenum">
              <a:rPr lang="en-US" dirty="0"/>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2.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3.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1"/>
      </p:bgRef>
    </p:bg>
    <p:spTree>
      <p:nvGrpSpPr>
        <p:cNvPr id="1" name=""/>
        <p:cNvGrpSpPr/>
        <p:nvPr/>
      </p:nvGrpSpPr>
      <p:grpSpPr>
        <a:xfrm>
          <a:off x="0" y="0"/>
          <a:ext cx="0" cy="0"/>
          <a:chOff x="0" y="0"/>
          <a:chExt cx="0" cy="0"/>
        </a:xfrm>
      </p:grpSpPr>
      <p:pic>
        <p:nvPicPr>
          <p:cNvPr id="18" name="Picture 17"/>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2831794" y="2105202"/>
            <a:ext cx="9360205" cy="4752798"/>
          </a:xfrm>
          <a:prstGeom prst="rect">
            <a:avLst/>
          </a:prstGeom>
        </p:spPr>
      </p:pic>
      <p:pic>
        <p:nvPicPr>
          <p:cNvPr id="15" name="Picture 14"/>
          <p:cNvPicPr>
            <a:picLocks noChangeAspect="1"/>
          </p:cNvPicPr>
          <p:nvPr/>
        </p:nvPicPr>
        <p:blipFill>
          <a:blip r:embed="rId14">
            <a:extLst>
              <a:ext uri="{28A0092B-C50C-407E-A947-70E740481C1C}">
                <a14:useLocalDpi xmlns:a14="http://schemas.microsoft.com/office/drawing/2010/main" val="0"/>
              </a:ext>
            </a:extLst>
          </a:blip>
          <a:stretch>
            <a:fillRect/>
          </a:stretch>
        </p:blipFill>
        <p:spPr>
          <a:xfrm>
            <a:off x="0" y="0"/>
            <a:ext cx="12189867" cy="6858000"/>
          </a:xfrm>
          <a:prstGeom prst="rect">
            <a:avLst/>
          </a:prstGeom>
        </p:spPr>
      </p:pic>
      <p:sp>
        <p:nvSpPr>
          <p:cNvPr id="8" name="Rectangle 7"/>
          <p:cNvSpPr/>
          <p:nvPr/>
        </p:nvSpPr>
        <p:spPr>
          <a:xfrm>
            <a:off x="0" y="0"/>
            <a:ext cx="964174"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Placeholder 1"/>
          <p:cNvSpPr>
            <a:spLocks noGrp="1"/>
          </p:cNvSpPr>
          <p:nvPr>
            <p:ph type="title"/>
          </p:nvPr>
        </p:nvSpPr>
        <p:spPr>
          <a:xfrm>
            <a:off x="2611808" y="808056"/>
            <a:ext cx="7958331" cy="1077229"/>
          </a:xfrm>
          <a:prstGeom prst="rect">
            <a:avLst/>
          </a:prstGeom>
        </p:spPr>
        <p:txBody>
          <a:bodyPr vert="horz" lIns="91440" tIns="45720" rIns="91440" bIns="45720" rtlCol="0" anchor="t">
            <a:normAutofit/>
          </a:bodyPr>
          <a:lstStyle/>
          <a:p>
            <a:r>
              <a:rPr lang="ro-RO"/>
              <a:t>Faceți clic pentru a edita stilul de titlu coordonator</a:t>
            </a:r>
            <a:endParaRPr lang="en-US" dirty="0"/>
          </a:p>
        </p:txBody>
      </p:sp>
      <p:sp>
        <p:nvSpPr>
          <p:cNvPr id="3" name="Text Placeholder 2"/>
          <p:cNvSpPr>
            <a:spLocks noGrp="1"/>
          </p:cNvSpPr>
          <p:nvPr>
            <p:ph type="body" idx="1"/>
          </p:nvPr>
        </p:nvSpPr>
        <p:spPr>
          <a:xfrm>
            <a:off x="2773599" y="2052116"/>
            <a:ext cx="7796540" cy="3997828"/>
          </a:xfrm>
          <a:prstGeom prst="rect">
            <a:avLst/>
          </a:prstGeom>
        </p:spPr>
        <p:txBody>
          <a:bodyPr vert="horz" lIns="91440" tIns="45720" rIns="91440" bIns="45720" rtlCol="0">
            <a:normAutofit/>
          </a:bodyPr>
          <a:lstStyle/>
          <a:p>
            <a:pPr lvl="0"/>
            <a:r>
              <a:rPr lang="en-US" dirty="0"/>
              <a:t>Edit Master text styles</a:t>
            </a:r>
          </a:p>
          <a:p>
            <a:pPr lvl="1"/>
            <a:r>
              <a:rPr lang="en-US" dirty="0"/>
              <a:t>Second level</a:t>
            </a:r>
          </a:p>
          <a:p>
            <a:pPr lvl="2"/>
            <a:r>
              <a:rPr lang="en-US" dirty="0"/>
              <a:t>Third level</a:t>
            </a:r>
          </a:p>
          <a:p>
            <a:pPr lvl="3"/>
            <a:r>
              <a:rPr lang="en-US" dirty="0"/>
              <a:t>Fourth level</a:t>
            </a:r>
          </a:p>
          <a:p>
            <a:pPr lvl="4"/>
            <a:r>
              <a:rPr lang="en-US" dirty="0"/>
              <a:t>Fifth level</a:t>
            </a:r>
          </a:p>
          <a:p>
            <a:pPr lvl="5"/>
            <a:r>
              <a:rPr lang="en-US" dirty="0"/>
              <a:t>Sixth level</a:t>
            </a:r>
          </a:p>
          <a:p>
            <a:pPr lvl="6"/>
            <a:r>
              <a:rPr lang="en-US" dirty="0"/>
              <a:t>Seventh level</a:t>
            </a:r>
          </a:p>
          <a:p>
            <a:pPr lvl="7"/>
            <a:r>
              <a:rPr lang="en-US" dirty="0"/>
              <a:t>Eigth level</a:t>
            </a:r>
          </a:p>
          <a:p>
            <a:pPr lvl="8"/>
            <a:r>
              <a:rPr lang="en-US" dirty="0"/>
              <a:t>Ninth level</a:t>
            </a:r>
          </a:p>
        </p:txBody>
      </p:sp>
      <p:sp>
        <p:nvSpPr>
          <p:cNvPr id="4" name="Date Placeholder 3"/>
          <p:cNvSpPr>
            <a:spLocks noGrp="1"/>
          </p:cNvSpPr>
          <p:nvPr>
            <p:ph type="dt" sz="half" idx="2"/>
          </p:nvPr>
        </p:nvSpPr>
        <p:spPr>
          <a:xfrm rot="5400000">
            <a:off x="-810065" y="5270604"/>
            <a:ext cx="2662729" cy="182880"/>
          </a:xfrm>
          <a:prstGeom prst="rect">
            <a:avLst/>
          </a:prstGeom>
        </p:spPr>
        <p:txBody>
          <a:bodyPr vert="horz" lIns="91440" tIns="18288" rIns="91440" bIns="45720" rtlCol="0" anchor="t"/>
          <a:lstStyle>
            <a:lvl1pPr algn="r">
              <a:defRPr sz="800">
                <a:solidFill>
                  <a:schemeClr val="tx1">
                    <a:tint val="75000"/>
                  </a:schemeClr>
                </a:solidFill>
                <a:latin typeface="+mn-lt"/>
              </a:defRPr>
            </a:lvl1pPr>
          </a:lstStyle>
          <a:p>
            <a:fld id="{3CBC1C18-307B-4F68-A007-B5B542270E8D}" type="datetimeFigureOut">
              <a:rPr lang="en-US" dirty="0"/>
              <a:t>3/24/2024</a:t>
            </a:fld>
            <a:endParaRPr lang="en-US" dirty="0"/>
          </a:p>
        </p:txBody>
      </p:sp>
      <p:sp>
        <p:nvSpPr>
          <p:cNvPr id="5" name="Footer Placeholder 4"/>
          <p:cNvSpPr>
            <a:spLocks noGrp="1"/>
          </p:cNvSpPr>
          <p:nvPr>
            <p:ph type="ftr" sz="quarter" idx="3"/>
          </p:nvPr>
        </p:nvSpPr>
        <p:spPr>
          <a:xfrm rot="5400000">
            <a:off x="-2237130" y="3661144"/>
            <a:ext cx="5885352" cy="179176"/>
          </a:xfrm>
          <a:prstGeom prst="rect">
            <a:avLst/>
          </a:prstGeom>
        </p:spPr>
        <p:txBody>
          <a:bodyPr vert="horz" lIns="91440" tIns="45720" rIns="91440" bIns="18288" rtlCol="0" anchor="b"/>
          <a:lstStyle>
            <a:lvl1pPr algn="r">
              <a:defRPr sz="800">
                <a:solidFill>
                  <a:schemeClr val="tx1">
                    <a:tint val="75000"/>
                  </a:schemeClr>
                </a:solidFill>
              </a:defRPr>
            </a:lvl1pPr>
          </a:lstStyle>
          <a:p>
            <a:r>
              <a:rPr lang="en-US" dirty="0"/>
              <a:t>
              </a:t>
            </a:r>
          </a:p>
        </p:txBody>
      </p:sp>
      <p:sp>
        <p:nvSpPr>
          <p:cNvPr id="6" name="Slide Number Placeholder 5"/>
          <p:cNvSpPr>
            <a:spLocks noGrp="1"/>
          </p:cNvSpPr>
          <p:nvPr>
            <p:ph type="sldNum" sz="quarter" idx="4"/>
          </p:nvPr>
        </p:nvSpPr>
        <p:spPr>
          <a:xfrm>
            <a:off x="158407" y="164592"/>
            <a:ext cx="636727" cy="322851"/>
          </a:xfrm>
          <a:prstGeom prst="rect">
            <a:avLst/>
          </a:prstGeom>
        </p:spPr>
        <p:txBody>
          <a:bodyPr vert="horz" lIns="91440" tIns="45720" rIns="45720" bIns="45720" rtlCol="0" anchor="ctr"/>
          <a:lstStyle>
            <a:lvl1pPr algn="r">
              <a:defRPr sz="1800">
                <a:solidFill>
                  <a:schemeClr val="tx1">
                    <a:tint val="75000"/>
                  </a:schemeClr>
                </a:solidFill>
              </a:defRPr>
            </a:lvl1pPr>
          </a:lstStyle>
          <a:p>
            <a:fld id="{6D22F896-40B5-4ADD-8801-0D06FADFA095}" type="slidenum">
              <a:rPr lang="en-US" dirty="0"/>
              <a:pPr/>
              <a:t>‹#›</a:t>
            </a:fld>
            <a:endParaRPr lang="en-US" dirty="0"/>
          </a:p>
        </p:txBody>
      </p:sp>
      <p:sp>
        <p:nvSpPr>
          <p:cNvPr id="57" name="Rectangle 56"/>
          <p:cNvSpPr/>
          <p:nvPr/>
        </p:nvSpPr>
        <p:spPr>
          <a:xfrm>
            <a:off x="962042"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sp>
    </p:spTree>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r" defTabSz="914400" rtl="0" eaLnBrk="1" latinLnBrk="0" hangingPunct="1">
        <a:lnSpc>
          <a:spcPct val="90000"/>
        </a:lnSpc>
        <a:spcBef>
          <a:spcPct val="0"/>
        </a:spcBef>
        <a:buNone/>
        <a:defRPr sz="3400" b="0" i="0" kern="1200" cap="none">
          <a:solidFill>
            <a:schemeClr val="tx1"/>
          </a:solidFill>
          <a:effectLst/>
          <a:latin typeface="+mj-lt"/>
          <a:ea typeface="+mj-ea"/>
          <a:cs typeface="+mj-cs"/>
        </a:defRPr>
      </a:lvl1pPr>
    </p:titleStyle>
    <p:bodyStyle>
      <a:lvl1pPr marL="3444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2000" kern="1200">
          <a:solidFill>
            <a:schemeClr val="tx1"/>
          </a:solidFill>
          <a:effectLst/>
          <a:latin typeface="+mn-lt"/>
          <a:ea typeface="+mn-ea"/>
          <a:cs typeface="+mn-cs"/>
        </a:defRPr>
      </a:lvl1pPr>
      <a:lvl2pPr marL="7953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800" kern="1200">
          <a:solidFill>
            <a:schemeClr val="tx1"/>
          </a:solidFill>
          <a:effectLst/>
          <a:latin typeface="+mn-lt"/>
          <a:ea typeface="+mn-ea"/>
          <a:cs typeface="+mn-cs"/>
        </a:defRPr>
      </a:lvl2pPr>
      <a:lvl3pPr marL="12588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600" kern="1200">
          <a:solidFill>
            <a:schemeClr val="tx1"/>
          </a:solidFill>
          <a:effectLst/>
          <a:latin typeface="+mn-lt"/>
          <a:ea typeface="+mn-ea"/>
          <a:cs typeface="+mn-cs"/>
        </a:defRPr>
      </a:lvl3pPr>
      <a:lvl4pPr marL="170973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400" kern="1200">
          <a:solidFill>
            <a:schemeClr val="tx1"/>
          </a:solidFill>
          <a:effectLst/>
          <a:latin typeface="+mn-lt"/>
          <a:ea typeface="+mn-ea"/>
          <a:cs typeface="+mn-cs"/>
        </a:defRPr>
      </a:lvl4pPr>
      <a:lvl5pPr marL="217328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5pPr>
      <a:lvl6pPr marL="2642616"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6pPr>
      <a:lvl7pPr marL="3108960"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7pPr>
      <a:lvl8pPr marL="3575304"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8pPr>
      <a:lvl9pPr marL="4041648" indent="-338328" algn="l" defTabSz="914400" rtl="0" eaLnBrk="1" latinLnBrk="0" hangingPunct="1">
        <a:lnSpc>
          <a:spcPct val="120000"/>
        </a:lnSpc>
        <a:spcBef>
          <a:spcPts val="500"/>
        </a:spcBef>
        <a:spcAft>
          <a:spcPts val="600"/>
        </a:spcAft>
        <a:buClr>
          <a:schemeClr val="accent6"/>
        </a:buClr>
        <a:buSzPct val="90000"/>
        <a:buFont typeface="Wingdings" panose="05000000000000000000" pitchFamily="2" charset="2"/>
        <a:buChar char="§"/>
        <a:defRPr sz="1200" kern="1200">
          <a:solidFill>
            <a:schemeClr val="tx1"/>
          </a:solidFill>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 Id="rId6" Type="http://schemas.openxmlformats.org/officeDocument/2006/relationships/image" Target="../media/image16.png"/><Relationship Id="rId5" Type="http://schemas.openxmlformats.org/officeDocument/2006/relationships/image" Target="../media/image15.png"/><Relationship Id="rId4" Type="http://schemas.openxmlformats.org/officeDocument/2006/relationships/image" Target="../media/image14.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C13DCDE-4BE3-483E-B8C8-7BF6A89F4879}"/>
              </a:ext>
            </a:extLst>
          </p:cNvPr>
          <p:cNvSpPr>
            <a:spLocks noGrp="1"/>
          </p:cNvSpPr>
          <p:nvPr>
            <p:ph type="ctrTitle"/>
          </p:nvPr>
        </p:nvSpPr>
        <p:spPr/>
        <p:txBody>
          <a:bodyPr/>
          <a:lstStyle/>
          <a:p>
            <a:r>
              <a:rPr lang="en-US" dirty="0"/>
              <a:t>Firewall</a:t>
            </a:r>
            <a:endParaRPr lang="ro-RO" dirty="0"/>
          </a:p>
        </p:txBody>
      </p:sp>
      <p:sp>
        <p:nvSpPr>
          <p:cNvPr id="3" name="TextBox 2">
            <a:extLst>
              <a:ext uri="{FF2B5EF4-FFF2-40B4-BE49-F238E27FC236}">
                <a16:creationId xmlns:a16="http://schemas.microsoft.com/office/drawing/2014/main" id="{9E0CF291-D8AC-48F4-FA32-D8841197C349}"/>
              </a:ext>
            </a:extLst>
          </p:cNvPr>
          <p:cNvSpPr txBox="1"/>
          <p:nvPr/>
        </p:nvSpPr>
        <p:spPr>
          <a:xfrm>
            <a:off x="5370841" y="4378611"/>
            <a:ext cx="2832100" cy="369332"/>
          </a:xfrm>
          <a:prstGeom prst="rect">
            <a:avLst/>
          </a:prstGeom>
          <a:noFill/>
        </p:spPr>
        <p:txBody>
          <a:bodyPr wrap="square" rtlCol="0">
            <a:spAutoFit/>
          </a:bodyPr>
          <a:lstStyle/>
          <a:p>
            <a:r>
              <a:rPr lang="ro-RO" dirty="0"/>
              <a:t>Serba Cristina</a:t>
            </a:r>
            <a:endParaRPr lang="en-US" dirty="0"/>
          </a:p>
        </p:txBody>
      </p:sp>
    </p:spTree>
    <p:extLst>
      <p:ext uri="{BB962C8B-B14F-4D97-AF65-F5344CB8AC3E}">
        <p14:creationId xmlns:p14="http://schemas.microsoft.com/office/powerpoint/2010/main" val="63553473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8F08FA4-91C4-4001-B8C8-A76FE1C7706E}"/>
              </a:ext>
            </a:extLst>
          </p:cNvPr>
          <p:cNvSpPr>
            <a:spLocks noGrp="1"/>
          </p:cNvSpPr>
          <p:nvPr>
            <p:ph type="title"/>
          </p:nvPr>
        </p:nvSpPr>
        <p:spPr/>
        <p:txBody>
          <a:bodyPr/>
          <a:lstStyle/>
          <a:p>
            <a:r>
              <a:rPr lang="en-US" dirty="0" err="1"/>
              <a:t>Configurarea</a:t>
            </a:r>
            <a:r>
              <a:rPr lang="en-US" dirty="0"/>
              <a:t> firewall in </a:t>
            </a:r>
            <a:r>
              <a:rPr lang="en-US" dirty="0" err="1"/>
              <a:t>linux</a:t>
            </a:r>
            <a:r>
              <a:rPr lang="en-US" dirty="0"/>
              <a:t> </a:t>
            </a:r>
            <a:endParaRPr lang="ro-RO" dirty="0"/>
          </a:p>
        </p:txBody>
      </p:sp>
      <p:sp>
        <p:nvSpPr>
          <p:cNvPr id="3" name="Substituent conținut 2">
            <a:extLst>
              <a:ext uri="{FF2B5EF4-FFF2-40B4-BE49-F238E27FC236}">
                <a16:creationId xmlns:a16="http://schemas.microsoft.com/office/drawing/2014/main" id="{EED9462F-E390-447A-8B1A-3D610DE8A27A}"/>
              </a:ext>
            </a:extLst>
          </p:cNvPr>
          <p:cNvSpPr>
            <a:spLocks noGrp="1"/>
          </p:cNvSpPr>
          <p:nvPr>
            <p:ph idx="1"/>
          </p:nvPr>
        </p:nvSpPr>
        <p:spPr/>
        <p:txBody>
          <a:bodyPr/>
          <a:lstStyle/>
          <a:p>
            <a:pPr marL="6160" indent="0">
              <a:buNone/>
            </a:pPr>
            <a:r>
              <a:rPr lang="ro-RO" dirty="0"/>
              <a:t>Configurarea unui firewall în Linux variază în funcție de distribuție și de firewall-</a:t>
            </a:r>
            <a:r>
              <a:rPr lang="ro-RO" dirty="0" err="1"/>
              <a:t>ul</a:t>
            </a:r>
            <a:r>
              <a:rPr lang="ro-RO" dirty="0"/>
              <a:t> utilizat. Două dintre cele mai comune sisteme de firewall pentru Linux sunt </a:t>
            </a:r>
            <a:r>
              <a:rPr lang="ro-RO" dirty="0" err="1"/>
              <a:t>iptables</a:t>
            </a:r>
            <a:r>
              <a:rPr lang="ro-RO" dirty="0"/>
              <a:t> și </a:t>
            </a:r>
            <a:r>
              <a:rPr lang="ro-RO" dirty="0" err="1"/>
              <a:t>firewalld</a:t>
            </a:r>
            <a:endParaRPr lang="ro-RO" dirty="0"/>
          </a:p>
        </p:txBody>
      </p:sp>
    </p:spTree>
    <p:extLst>
      <p:ext uri="{BB962C8B-B14F-4D97-AF65-F5344CB8AC3E}">
        <p14:creationId xmlns:p14="http://schemas.microsoft.com/office/powerpoint/2010/main" val="23174401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0D189D1-BD56-4159-B86F-EC36F271ABFE}"/>
              </a:ext>
            </a:extLst>
          </p:cNvPr>
          <p:cNvSpPr>
            <a:spLocks noGrp="1"/>
          </p:cNvSpPr>
          <p:nvPr>
            <p:ph type="title"/>
          </p:nvPr>
        </p:nvSpPr>
        <p:spPr>
          <a:xfrm>
            <a:off x="2611807" y="732325"/>
            <a:ext cx="7958331" cy="1077229"/>
          </a:xfrm>
        </p:spPr>
        <p:txBody>
          <a:bodyPr/>
          <a:lstStyle/>
          <a:p>
            <a:r>
              <a:rPr lang="en-US" dirty="0" err="1"/>
              <a:t>Configurarea</a:t>
            </a:r>
            <a:r>
              <a:rPr lang="en-US" dirty="0"/>
              <a:t> firewall in </a:t>
            </a:r>
            <a:r>
              <a:rPr lang="en-US" dirty="0" err="1"/>
              <a:t>linux</a:t>
            </a:r>
            <a:r>
              <a:rPr lang="en-US" dirty="0"/>
              <a:t> </a:t>
            </a:r>
            <a:endParaRPr lang="ro-RO" dirty="0"/>
          </a:p>
        </p:txBody>
      </p:sp>
      <p:sp>
        <p:nvSpPr>
          <p:cNvPr id="3" name="Substituent conținut 2">
            <a:extLst>
              <a:ext uri="{FF2B5EF4-FFF2-40B4-BE49-F238E27FC236}">
                <a16:creationId xmlns:a16="http://schemas.microsoft.com/office/drawing/2014/main" id="{E913DA5B-3AB4-4FAA-84F9-8BD8BCDDB09A}"/>
              </a:ext>
            </a:extLst>
          </p:cNvPr>
          <p:cNvSpPr>
            <a:spLocks noGrp="1"/>
          </p:cNvSpPr>
          <p:nvPr>
            <p:ph idx="1"/>
          </p:nvPr>
        </p:nvSpPr>
        <p:spPr>
          <a:xfrm>
            <a:off x="1993572" y="1322678"/>
            <a:ext cx="9194800" cy="4632959"/>
          </a:xfrm>
        </p:spPr>
        <p:txBody>
          <a:bodyPr anchor="t">
            <a:normAutofit/>
          </a:bodyPr>
          <a:lstStyle/>
          <a:p>
            <a:pPr marL="6160" indent="0">
              <a:buNone/>
            </a:pPr>
            <a:r>
              <a:rPr lang="en-US" dirty="0"/>
              <a:t>I</a:t>
            </a:r>
            <a:r>
              <a:rPr lang="ro-RO" dirty="0"/>
              <a:t>ptables este un instrument puternic și complex pentru configurarea lanțurilor de reguli în kernelul Linux pentru filtrarea pachetelor.  La fel ca în Windows, se poae bloca accesul, sau permite, a unei adrese IP.</a:t>
            </a:r>
            <a:endParaRPr lang="en-US" dirty="0"/>
          </a:p>
          <a:p>
            <a:pPr marL="6160" indent="0">
              <a:buNone/>
            </a:pPr>
            <a:r>
              <a:rPr lang="ro-RO" dirty="0"/>
              <a:t>Configurațiile iptables nu persistă automat după restart. Pentru a salva configurarea:</a:t>
            </a:r>
          </a:p>
          <a:p>
            <a:pPr marL="6160" indent="0">
              <a:buNone/>
            </a:pPr>
            <a:r>
              <a:rPr lang="ro-RO" dirty="0"/>
              <a:t>sudo iptables-save &gt; /etc/iptables/rules.v4</a:t>
            </a:r>
          </a:p>
        </p:txBody>
      </p:sp>
      <p:pic>
        <p:nvPicPr>
          <p:cNvPr id="5" name="Picture 4">
            <a:extLst>
              <a:ext uri="{FF2B5EF4-FFF2-40B4-BE49-F238E27FC236}">
                <a16:creationId xmlns:a16="http://schemas.microsoft.com/office/drawing/2014/main" id="{C97106AB-8997-8CB8-591D-401C1B3BA4D6}"/>
              </a:ext>
            </a:extLst>
          </p:cNvPr>
          <p:cNvPicPr>
            <a:picLocks noChangeAspect="1"/>
          </p:cNvPicPr>
          <p:nvPr/>
        </p:nvPicPr>
        <p:blipFill>
          <a:blip r:embed="rId2"/>
          <a:stretch>
            <a:fillRect/>
          </a:stretch>
        </p:blipFill>
        <p:spPr>
          <a:xfrm>
            <a:off x="3668285" y="3985143"/>
            <a:ext cx="6125430" cy="2724530"/>
          </a:xfrm>
          <a:prstGeom prst="rect">
            <a:avLst/>
          </a:prstGeom>
        </p:spPr>
      </p:pic>
    </p:spTree>
    <p:extLst>
      <p:ext uri="{BB962C8B-B14F-4D97-AF65-F5344CB8AC3E}">
        <p14:creationId xmlns:p14="http://schemas.microsoft.com/office/powerpoint/2010/main" val="428189567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52839EB1-7D00-45DE-B8F7-380CFECFBAD9}"/>
              </a:ext>
            </a:extLst>
          </p:cNvPr>
          <p:cNvSpPr>
            <a:spLocks noGrp="1"/>
          </p:cNvSpPr>
          <p:nvPr>
            <p:ph type="title"/>
          </p:nvPr>
        </p:nvSpPr>
        <p:spPr/>
        <p:txBody>
          <a:bodyPr/>
          <a:lstStyle/>
          <a:p>
            <a:r>
              <a:rPr lang="en-US" dirty="0" err="1"/>
              <a:t>Concluzie</a:t>
            </a:r>
            <a:endParaRPr lang="ro-RO" dirty="0"/>
          </a:p>
        </p:txBody>
      </p:sp>
      <p:sp>
        <p:nvSpPr>
          <p:cNvPr id="3" name="Substituent conținut 2">
            <a:extLst>
              <a:ext uri="{FF2B5EF4-FFF2-40B4-BE49-F238E27FC236}">
                <a16:creationId xmlns:a16="http://schemas.microsoft.com/office/drawing/2014/main" id="{B13B4E6B-14E5-4EAA-8620-C4095C4CA819}"/>
              </a:ext>
            </a:extLst>
          </p:cNvPr>
          <p:cNvSpPr>
            <a:spLocks noGrp="1"/>
          </p:cNvSpPr>
          <p:nvPr>
            <p:ph idx="1"/>
          </p:nvPr>
        </p:nvSpPr>
        <p:spPr/>
        <p:txBody>
          <a:bodyPr/>
          <a:lstStyle/>
          <a:p>
            <a:pPr marL="6160" indent="0">
              <a:buNone/>
            </a:pPr>
            <a:r>
              <a:rPr lang="ro-RO" dirty="0"/>
              <a:t>Firewall-urile joacă un rol esențial în securitatea rețelei, acționând ca o barieră între rețelele interne sigure și rețelele externe </a:t>
            </a:r>
            <a:r>
              <a:rPr lang="en-US" dirty="0"/>
              <a:t> de </a:t>
            </a:r>
            <a:r>
              <a:rPr lang="ro-RO" dirty="0"/>
              <a:t>neîncredere, cum ar fi Internetul. Ele sunt concepute pentru a preveni accesul neautorizat către sau dinspre rețele private și reprezintă un component fundamental</a:t>
            </a:r>
            <a:r>
              <a:rPr lang="en-US" dirty="0"/>
              <a:t> </a:t>
            </a:r>
            <a:r>
              <a:rPr lang="en-US" dirty="0" err="1"/>
              <a:t>pentru</a:t>
            </a:r>
            <a:r>
              <a:rPr lang="en-US" dirty="0"/>
              <a:t> </a:t>
            </a:r>
            <a:r>
              <a:rPr lang="en-US" dirty="0" err="1"/>
              <a:t>securitate</a:t>
            </a:r>
            <a:endParaRPr lang="ro-RO" dirty="0"/>
          </a:p>
        </p:txBody>
      </p:sp>
    </p:spTree>
    <p:extLst>
      <p:ext uri="{BB962C8B-B14F-4D97-AF65-F5344CB8AC3E}">
        <p14:creationId xmlns:p14="http://schemas.microsoft.com/office/powerpoint/2010/main" val="26145193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146" name="Picture 2" descr="undefined">
            <a:extLst>
              <a:ext uri="{FF2B5EF4-FFF2-40B4-BE49-F238E27FC236}">
                <a16:creationId xmlns:a16="http://schemas.microsoft.com/office/drawing/2014/main" id="{1A1F1BFE-A53F-4820-8C65-75DD2849F67B}"/>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3541" y="3535680"/>
            <a:ext cx="5599902" cy="3078480"/>
          </a:xfrm>
          <a:prstGeom prst="rect">
            <a:avLst/>
          </a:prstGeom>
          <a:noFill/>
          <a:extLst>
            <a:ext uri="{909E8E84-426E-40DD-AFC4-6F175D3DCCD1}">
              <a14:hiddenFill xmlns:a14="http://schemas.microsoft.com/office/drawing/2010/main">
                <a:solidFill>
                  <a:srgbClr val="FFFFFF"/>
                </a:solidFill>
              </a14:hiddenFill>
            </a:ext>
          </a:extLst>
        </p:spPr>
      </p:pic>
      <p:sp>
        <p:nvSpPr>
          <p:cNvPr id="2" name="Titlu 1">
            <a:extLst>
              <a:ext uri="{FF2B5EF4-FFF2-40B4-BE49-F238E27FC236}">
                <a16:creationId xmlns:a16="http://schemas.microsoft.com/office/drawing/2014/main" id="{629F4A8E-C1E0-47AE-85B4-9C2B208B9E48}"/>
              </a:ext>
            </a:extLst>
          </p:cNvPr>
          <p:cNvSpPr>
            <a:spLocks noGrp="1"/>
          </p:cNvSpPr>
          <p:nvPr>
            <p:ph type="title"/>
          </p:nvPr>
        </p:nvSpPr>
        <p:spPr/>
        <p:txBody>
          <a:bodyPr/>
          <a:lstStyle/>
          <a:p>
            <a:r>
              <a:rPr lang="en-US" dirty="0" err="1"/>
              <a:t>Defini</a:t>
            </a:r>
            <a:r>
              <a:rPr lang="ro-RO" dirty="0"/>
              <a:t>ț</a:t>
            </a:r>
            <a:r>
              <a:rPr lang="en-US" dirty="0" err="1"/>
              <a:t>ie</a:t>
            </a:r>
            <a:r>
              <a:rPr lang="en-US" dirty="0"/>
              <a:t> </a:t>
            </a:r>
            <a:endParaRPr lang="ro-RO" dirty="0"/>
          </a:p>
        </p:txBody>
      </p:sp>
      <p:sp>
        <p:nvSpPr>
          <p:cNvPr id="3" name="Substituent conținut 2">
            <a:extLst>
              <a:ext uri="{FF2B5EF4-FFF2-40B4-BE49-F238E27FC236}">
                <a16:creationId xmlns:a16="http://schemas.microsoft.com/office/drawing/2014/main" id="{D95F3389-4A0A-4B2D-97C2-12D3AE8F9C99}"/>
              </a:ext>
            </a:extLst>
          </p:cNvPr>
          <p:cNvSpPr>
            <a:spLocks noGrp="1"/>
          </p:cNvSpPr>
          <p:nvPr>
            <p:ph idx="1"/>
          </p:nvPr>
        </p:nvSpPr>
        <p:spPr>
          <a:xfrm>
            <a:off x="2432983" y="372479"/>
            <a:ext cx="7796540" cy="3997828"/>
          </a:xfrm>
        </p:spPr>
        <p:txBody>
          <a:bodyPr/>
          <a:lstStyle/>
          <a:p>
            <a:pPr marL="6160" indent="0">
              <a:buNone/>
            </a:pPr>
            <a:r>
              <a:rPr lang="ro-RO" dirty="0"/>
              <a:t>În rețelele de calculatoare, un firewall</a:t>
            </a:r>
            <a:r>
              <a:rPr lang="en-US" dirty="0"/>
              <a:t> </a:t>
            </a:r>
            <a:r>
              <a:rPr lang="ro-RO" dirty="0"/>
              <a:t>este un dispozitiv sau o serie de dispozitive configurate în așa fel încât să filtreze, să cripteze sau să intermedieze traficul între diferite domenii de securitate pe baza unor reguli predefinite.</a:t>
            </a:r>
          </a:p>
        </p:txBody>
      </p:sp>
    </p:spTree>
    <p:extLst>
      <p:ext uri="{BB962C8B-B14F-4D97-AF65-F5344CB8AC3E}">
        <p14:creationId xmlns:p14="http://schemas.microsoft.com/office/powerpoint/2010/main" val="6724273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2425BAE1-569E-49FE-B058-EBC535FDBF36}"/>
              </a:ext>
            </a:extLst>
          </p:cNvPr>
          <p:cNvSpPr>
            <a:spLocks noGrp="1"/>
          </p:cNvSpPr>
          <p:nvPr>
            <p:ph type="title"/>
          </p:nvPr>
        </p:nvSpPr>
        <p:spPr/>
        <p:txBody>
          <a:bodyPr/>
          <a:lstStyle/>
          <a:p>
            <a:r>
              <a:rPr lang="en-US" dirty="0" err="1"/>
              <a:t>Tipuri</a:t>
            </a:r>
            <a:r>
              <a:rPr lang="en-US" dirty="0"/>
              <a:t> de firewall</a:t>
            </a:r>
            <a:endParaRPr lang="ro-RO" dirty="0"/>
          </a:p>
        </p:txBody>
      </p:sp>
      <p:sp>
        <p:nvSpPr>
          <p:cNvPr id="3" name="Substituent conținut 2">
            <a:extLst>
              <a:ext uri="{FF2B5EF4-FFF2-40B4-BE49-F238E27FC236}">
                <a16:creationId xmlns:a16="http://schemas.microsoft.com/office/drawing/2014/main" id="{34CFF24E-8F87-468A-86C7-81611FE00598}"/>
              </a:ext>
            </a:extLst>
          </p:cNvPr>
          <p:cNvSpPr>
            <a:spLocks noGrp="1"/>
          </p:cNvSpPr>
          <p:nvPr>
            <p:ph idx="1"/>
          </p:nvPr>
        </p:nvSpPr>
        <p:spPr/>
        <p:txBody>
          <a:bodyPr>
            <a:normAutofit fontScale="92500" lnSpcReduction="10000"/>
          </a:bodyPr>
          <a:lstStyle/>
          <a:p>
            <a:r>
              <a:rPr lang="ro-RO" b="1" dirty="0"/>
              <a:t>Firewall-uri pe bază de pachete (</a:t>
            </a:r>
            <a:r>
              <a:rPr lang="ro-RO" b="1" dirty="0" err="1"/>
              <a:t>Packet</a:t>
            </a:r>
            <a:r>
              <a:rPr lang="ro-RO" b="1" dirty="0"/>
              <a:t> </a:t>
            </a:r>
            <a:r>
              <a:rPr lang="ro-RO" b="1" dirty="0" err="1"/>
              <a:t>Filtering</a:t>
            </a:r>
            <a:r>
              <a:rPr lang="ro-RO" b="1" dirty="0"/>
              <a:t> Firewall)</a:t>
            </a:r>
            <a:endParaRPr lang="en-US" b="1" dirty="0"/>
          </a:p>
          <a:p>
            <a:r>
              <a:rPr lang="ro-RO" b="1" dirty="0"/>
              <a:t>Firewall-uri de stare (</a:t>
            </a:r>
            <a:r>
              <a:rPr lang="ro-RO" b="1" dirty="0" err="1"/>
              <a:t>Stateful</a:t>
            </a:r>
            <a:r>
              <a:rPr lang="ro-RO" b="1" dirty="0"/>
              <a:t> </a:t>
            </a:r>
            <a:r>
              <a:rPr lang="ro-RO" b="1" dirty="0" err="1"/>
              <a:t>Inspection</a:t>
            </a:r>
            <a:r>
              <a:rPr lang="ro-RO" b="1" dirty="0"/>
              <a:t> Firewall)</a:t>
            </a:r>
            <a:endParaRPr lang="en-US" b="1" dirty="0"/>
          </a:p>
          <a:p>
            <a:r>
              <a:rPr lang="en-US" b="1" dirty="0"/>
              <a:t>Firewall-</a:t>
            </a:r>
            <a:r>
              <a:rPr lang="en-US" b="1" dirty="0" err="1"/>
              <a:t>uri</a:t>
            </a:r>
            <a:r>
              <a:rPr lang="en-US" b="1" dirty="0"/>
              <a:t> proxy (Application Level Gateways </a:t>
            </a:r>
            <a:r>
              <a:rPr lang="en-US" b="1" dirty="0" err="1"/>
              <a:t>sau</a:t>
            </a:r>
            <a:r>
              <a:rPr lang="en-US" b="1" dirty="0"/>
              <a:t> Proxy Firewalls)</a:t>
            </a:r>
          </a:p>
          <a:p>
            <a:r>
              <a:rPr lang="ro-RO" b="1" dirty="0"/>
              <a:t>Firewall-uri </a:t>
            </a:r>
            <a:r>
              <a:rPr lang="ro-RO" b="1" dirty="0" err="1"/>
              <a:t>Next-Generation</a:t>
            </a:r>
            <a:r>
              <a:rPr lang="ro-RO" b="1" dirty="0"/>
              <a:t> (NGFW)</a:t>
            </a:r>
            <a:endParaRPr lang="en-US" b="1" dirty="0"/>
          </a:p>
          <a:p>
            <a:r>
              <a:rPr lang="ro-RO" b="1" dirty="0"/>
              <a:t>Firewall-uri de rețea (</a:t>
            </a:r>
            <a:r>
              <a:rPr lang="ro-RO" b="1" dirty="0" err="1"/>
              <a:t>Network</a:t>
            </a:r>
            <a:r>
              <a:rPr lang="ro-RO" b="1" dirty="0"/>
              <a:t> </a:t>
            </a:r>
            <a:r>
              <a:rPr lang="ro-RO" b="1" dirty="0" err="1"/>
              <a:t>Firewalls</a:t>
            </a:r>
            <a:r>
              <a:rPr lang="ro-RO" b="1" dirty="0"/>
              <a:t>)</a:t>
            </a:r>
            <a:endParaRPr lang="en-US" b="1" dirty="0"/>
          </a:p>
          <a:p>
            <a:r>
              <a:rPr lang="ro-RO" b="1" dirty="0"/>
              <a:t>Firewall-uri personale (Personal </a:t>
            </a:r>
            <a:r>
              <a:rPr lang="ro-RO" b="1" dirty="0" err="1"/>
              <a:t>Firewalls</a:t>
            </a:r>
            <a:r>
              <a:rPr lang="ro-RO" b="1" dirty="0"/>
              <a:t>)</a:t>
            </a:r>
            <a:endParaRPr lang="en-US" b="1" dirty="0"/>
          </a:p>
          <a:p>
            <a:r>
              <a:rPr lang="ro-RO" b="1" dirty="0"/>
              <a:t>Firewall-uri bazate pe </a:t>
            </a:r>
            <a:r>
              <a:rPr lang="ro-RO" b="1" dirty="0" err="1"/>
              <a:t>cloud</a:t>
            </a:r>
            <a:r>
              <a:rPr lang="ro-RO" b="1" dirty="0"/>
              <a:t> (</a:t>
            </a:r>
            <a:r>
              <a:rPr lang="ro-RO" b="1" dirty="0" err="1"/>
              <a:t>Cloud-Based</a:t>
            </a:r>
            <a:r>
              <a:rPr lang="ro-RO" b="1" dirty="0"/>
              <a:t> </a:t>
            </a:r>
            <a:r>
              <a:rPr lang="ro-RO" b="1" dirty="0" err="1"/>
              <a:t>Firewalls</a:t>
            </a:r>
            <a:r>
              <a:rPr lang="ro-RO" b="1" dirty="0"/>
              <a:t> sau Firewall as a Service - </a:t>
            </a:r>
            <a:r>
              <a:rPr lang="ro-RO" b="1" dirty="0" err="1"/>
              <a:t>FWaaS</a:t>
            </a:r>
            <a:r>
              <a:rPr lang="ro-RO" b="1" dirty="0"/>
              <a:t>)</a:t>
            </a:r>
            <a:endParaRPr lang="en-US" b="1" dirty="0"/>
          </a:p>
          <a:p>
            <a:endParaRPr lang="en-US" b="1" dirty="0"/>
          </a:p>
          <a:p>
            <a:endParaRPr lang="ro-RO" dirty="0"/>
          </a:p>
        </p:txBody>
      </p:sp>
    </p:spTree>
    <p:extLst>
      <p:ext uri="{BB962C8B-B14F-4D97-AF65-F5344CB8AC3E}">
        <p14:creationId xmlns:p14="http://schemas.microsoft.com/office/powerpoint/2010/main" val="3482134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09DBBEAF-C35E-4691-A626-8CDCC9BB2C30}"/>
              </a:ext>
            </a:extLst>
          </p:cNvPr>
          <p:cNvSpPr>
            <a:spLocks noGrp="1"/>
          </p:cNvSpPr>
          <p:nvPr>
            <p:ph type="title"/>
          </p:nvPr>
        </p:nvSpPr>
        <p:spPr/>
        <p:txBody>
          <a:bodyPr/>
          <a:lstStyle/>
          <a:p>
            <a:r>
              <a:rPr lang="en-US" dirty="0" err="1"/>
              <a:t>Tipuri</a:t>
            </a:r>
            <a:r>
              <a:rPr lang="en-US" dirty="0"/>
              <a:t> de firewall</a:t>
            </a:r>
            <a:endParaRPr lang="ro-RO" dirty="0"/>
          </a:p>
        </p:txBody>
      </p:sp>
      <p:sp>
        <p:nvSpPr>
          <p:cNvPr id="3" name="Substituent conținut 2">
            <a:extLst>
              <a:ext uri="{FF2B5EF4-FFF2-40B4-BE49-F238E27FC236}">
                <a16:creationId xmlns:a16="http://schemas.microsoft.com/office/drawing/2014/main" id="{041A14CC-F0E7-47C3-99A4-38A6CDA1A2BC}"/>
              </a:ext>
            </a:extLst>
          </p:cNvPr>
          <p:cNvSpPr>
            <a:spLocks noGrp="1"/>
          </p:cNvSpPr>
          <p:nvPr>
            <p:ph idx="1"/>
          </p:nvPr>
        </p:nvSpPr>
        <p:spPr>
          <a:xfrm>
            <a:off x="2773599" y="483292"/>
            <a:ext cx="7796540" cy="3997828"/>
          </a:xfrm>
        </p:spPr>
        <p:txBody>
          <a:bodyPr/>
          <a:lstStyle/>
          <a:p>
            <a:r>
              <a:rPr lang="ro-RO" b="1" dirty="0"/>
              <a:t>Firewall-uri pe bază de pachete (</a:t>
            </a:r>
            <a:r>
              <a:rPr lang="ro-RO" b="1" dirty="0" err="1"/>
              <a:t>Packet</a:t>
            </a:r>
            <a:r>
              <a:rPr lang="ro-RO" b="1" dirty="0"/>
              <a:t> </a:t>
            </a:r>
            <a:r>
              <a:rPr lang="ro-RO" b="1" dirty="0" err="1"/>
              <a:t>Filtering</a:t>
            </a:r>
            <a:r>
              <a:rPr lang="ro-RO" b="1" dirty="0"/>
              <a:t> Firewall)</a:t>
            </a:r>
            <a:endParaRPr lang="en-US" b="1" dirty="0"/>
          </a:p>
          <a:p>
            <a:pPr marL="457010" lvl="1" indent="0">
              <a:buNone/>
            </a:pPr>
            <a:r>
              <a:rPr lang="ro-RO" dirty="0"/>
              <a:t>Acestea filtrează traficul de rețea, permițând sau blocând pachetele de date în funcție de adresa IP de sursă și destinație, numărul portului și protocolul utilizat</a:t>
            </a:r>
            <a:r>
              <a:rPr lang="en-US" dirty="0"/>
              <a:t>.</a:t>
            </a:r>
            <a:endParaRPr lang="ro-RO" dirty="0"/>
          </a:p>
        </p:txBody>
      </p:sp>
      <p:pic>
        <p:nvPicPr>
          <p:cNvPr id="1026" name="Picture 2" descr="https://media.geeksforgeeks.org/wp-content/uploads/1111-6.png">
            <a:extLst>
              <a:ext uri="{FF2B5EF4-FFF2-40B4-BE49-F238E27FC236}">
                <a16:creationId xmlns:a16="http://schemas.microsoft.com/office/drawing/2014/main" id="{3A5258BB-DA96-40FC-B51B-251E864A85B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320446" y="3357282"/>
            <a:ext cx="7112517" cy="3383385"/>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32295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F92576E6-F77E-4A7F-97A0-16FEA9E78FEB}"/>
              </a:ext>
            </a:extLst>
          </p:cNvPr>
          <p:cNvSpPr>
            <a:spLocks noGrp="1"/>
          </p:cNvSpPr>
          <p:nvPr>
            <p:ph type="title"/>
          </p:nvPr>
        </p:nvSpPr>
        <p:spPr/>
        <p:txBody>
          <a:bodyPr/>
          <a:lstStyle/>
          <a:p>
            <a:r>
              <a:rPr lang="en-US" dirty="0" err="1"/>
              <a:t>Tipuri</a:t>
            </a:r>
            <a:r>
              <a:rPr lang="en-US" dirty="0"/>
              <a:t> de firewall</a:t>
            </a:r>
            <a:endParaRPr lang="ro-RO" dirty="0"/>
          </a:p>
        </p:txBody>
      </p:sp>
      <p:sp>
        <p:nvSpPr>
          <p:cNvPr id="3" name="Substituent conținut 2">
            <a:extLst>
              <a:ext uri="{FF2B5EF4-FFF2-40B4-BE49-F238E27FC236}">
                <a16:creationId xmlns:a16="http://schemas.microsoft.com/office/drawing/2014/main" id="{6F24B926-84FA-42A5-8BC6-CC05151CDFC7}"/>
              </a:ext>
            </a:extLst>
          </p:cNvPr>
          <p:cNvSpPr>
            <a:spLocks noGrp="1"/>
          </p:cNvSpPr>
          <p:nvPr>
            <p:ph idx="1"/>
          </p:nvPr>
        </p:nvSpPr>
        <p:spPr>
          <a:xfrm>
            <a:off x="2692703" y="1110822"/>
            <a:ext cx="7796540" cy="3997828"/>
          </a:xfrm>
        </p:spPr>
        <p:txBody>
          <a:bodyPr/>
          <a:lstStyle/>
          <a:p>
            <a:r>
              <a:rPr lang="en-US" b="1" dirty="0"/>
              <a:t>Firewall-</a:t>
            </a:r>
            <a:r>
              <a:rPr lang="en-US" b="1" dirty="0" err="1"/>
              <a:t>uri</a:t>
            </a:r>
            <a:r>
              <a:rPr lang="en-US" b="1" dirty="0"/>
              <a:t> proxy (Application Level Gateways </a:t>
            </a:r>
            <a:r>
              <a:rPr lang="en-US" b="1" dirty="0" err="1"/>
              <a:t>sau</a:t>
            </a:r>
            <a:r>
              <a:rPr lang="en-US" b="1" dirty="0"/>
              <a:t> Proxy Firewalls)</a:t>
            </a:r>
          </a:p>
          <a:p>
            <a:pPr marL="6160" indent="0">
              <a:buNone/>
            </a:pPr>
            <a:r>
              <a:rPr lang="ro-RO" dirty="0"/>
              <a:t>Acestea funcționează la nivelul aplicației, acționând ca un intermediar între utilizatorii finali și serviciile pe care încearcă să le acceseze pe internet. Ele pot inspecta și filtrul conținutul traficului la nivelul aplicației, oferind un control detaliat asupra traficului de rețea și capacitatea de a bloca conținutul specific, dar pot reduce viteza de accesare a datelor din cauza procesării adiționale.</a:t>
            </a:r>
          </a:p>
        </p:txBody>
      </p:sp>
      <p:pic>
        <p:nvPicPr>
          <p:cNvPr id="2050" name="Picture 2" descr="What Is Application Level Gateway – The Utmost Guide on Application Gateways  | ProxyBros.com">
            <a:extLst>
              <a:ext uri="{FF2B5EF4-FFF2-40B4-BE49-F238E27FC236}">
                <a16:creationId xmlns:a16="http://schemas.microsoft.com/office/drawing/2014/main" id="{18BE78CD-00AC-4D42-B0BA-D8F1A0820B9C}"/>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885765" y="4725201"/>
            <a:ext cx="4087906" cy="204395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51751307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60C83389-FD7D-4BA4-8736-3CEA15AD1272}"/>
              </a:ext>
            </a:extLst>
          </p:cNvPr>
          <p:cNvSpPr>
            <a:spLocks noGrp="1"/>
          </p:cNvSpPr>
          <p:nvPr>
            <p:ph type="title"/>
          </p:nvPr>
        </p:nvSpPr>
        <p:spPr/>
        <p:txBody>
          <a:bodyPr/>
          <a:lstStyle/>
          <a:p>
            <a:r>
              <a:rPr lang="en-US" dirty="0" err="1"/>
              <a:t>Tipuri</a:t>
            </a:r>
            <a:r>
              <a:rPr lang="en-US" dirty="0"/>
              <a:t> de firewall</a:t>
            </a:r>
            <a:endParaRPr lang="ro-RO" dirty="0"/>
          </a:p>
        </p:txBody>
      </p:sp>
      <p:sp>
        <p:nvSpPr>
          <p:cNvPr id="3" name="Substituent conținut 2">
            <a:extLst>
              <a:ext uri="{FF2B5EF4-FFF2-40B4-BE49-F238E27FC236}">
                <a16:creationId xmlns:a16="http://schemas.microsoft.com/office/drawing/2014/main" id="{1BEA66BF-BBF9-4336-8107-243303B06D5E}"/>
              </a:ext>
            </a:extLst>
          </p:cNvPr>
          <p:cNvSpPr>
            <a:spLocks noGrp="1"/>
          </p:cNvSpPr>
          <p:nvPr>
            <p:ph idx="1"/>
          </p:nvPr>
        </p:nvSpPr>
        <p:spPr>
          <a:xfrm>
            <a:off x="2692703" y="808056"/>
            <a:ext cx="7796540" cy="3997828"/>
          </a:xfrm>
        </p:spPr>
        <p:txBody>
          <a:bodyPr/>
          <a:lstStyle/>
          <a:p>
            <a:r>
              <a:rPr lang="ro-RO" b="1" dirty="0"/>
              <a:t>Firewall-uri de stare (</a:t>
            </a:r>
            <a:r>
              <a:rPr lang="ro-RO" b="1" dirty="0" err="1"/>
              <a:t>Stateful</a:t>
            </a:r>
            <a:r>
              <a:rPr lang="ro-RO" b="1" dirty="0"/>
              <a:t> </a:t>
            </a:r>
            <a:r>
              <a:rPr lang="ro-RO" b="1" dirty="0" err="1"/>
              <a:t>Inspection</a:t>
            </a:r>
            <a:r>
              <a:rPr lang="ro-RO" b="1" dirty="0"/>
              <a:t> Firewall)</a:t>
            </a:r>
            <a:endParaRPr lang="en-US" b="1" dirty="0"/>
          </a:p>
          <a:p>
            <a:pPr marL="6160" indent="0">
              <a:buNone/>
            </a:pPr>
            <a:r>
              <a:rPr lang="ro-RO" dirty="0"/>
              <a:t>Cunoscute și sub denumirea de firewall-uri dinamice sau firewall-uri de inspecție de stare, acestea urmăresc starea conexiunilor active și iau decizii de filtrare bazate pe contextul sesiunii, nu doar pe informațiile de antet ale pachetului. </a:t>
            </a:r>
          </a:p>
        </p:txBody>
      </p:sp>
      <p:pic>
        <p:nvPicPr>
          <p:cNvPr id="3074" name="Picture 2" descr="Stateful Firewall - an overview | ScienceDirect Topics">
            <a:extLst>
              <a:ext uri="{FF2B5EF4-FFF2-40B4-BE49-F238E27FC236}">
                <a16:creationId xmlns:a16="http://schemas.microsoft.com/office/drawing/2014/main" id="{641C66BF-1A07-4125-B8CC-C720697D86B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1098" y="3961560"/>
            <a:ext cx="4717396" cy="268190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3063826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98CC71CB-A076-47DE-8C4D-FE63E2865C45}"/>
              </a:ext>
            </a:extLst>
          </p:cNvPr>
          <p:cNvSpPr>
            <a:spLocks noGrp="1"/>
          </p:cNvSpPr>
          <p:nvPr>
            <p:ph type="title"/>
          </p:nvPr>
        </p:nvSpPr>
        <p:spPr/>
        <p:txBody>
          <a:bodyPr/>
          <a:lstStyle/>
          <a:p>
            <a:r>
              <a:rPr lang="en-US" dirty="0" err="1"/>
              <a:t>Configurarea</a:t>
            </a:r>
            <a:r>
              <a:rPr lang="en-US" dirty="0"/>
              <a:t> windows firewall</a:t>
            </a:r>
            <a:endParaRPr lang="ro-RO" dirty="0"/>
          </a:p>
        </p:txBody>
      </p:sp>
      <p:sp>
        <p:nvSpPr>
          <p:cNvPr id="3" name="Substituent conținut 2">
            <a:extLst>
              <a:ext uri="{FF2B5EF4-FFF2-40B4-BE49-F238E27FC236}">
                <a16:creationId xmlns:a16="http://schemas.microsoft.com/office/drawing/2014/main" id="{07FD2B9B-74B5-40E5-A774-DE2B98499135}"/>
              </a:ext>
            </a:extLst>
          </p:cNvPr>
          <p:cNvSpPr>
            <a:spLocks noGrp="1"/>
          </p:cNvSpPr>
          <p:nvPr>
            <p:ph idx="1"/>
          </p:nvPr>
        </p:nvSpPr>
        <p:spPr>
          <a:xfrm>
            <a:off x="1007337" y="1582486"/>
            <a:ext cx="5940309" cy="5203796"/>
          </a:xfrm>
        </p:spPr>
        <p:txBody>
          <a:bodyPr>
            <a:normAutofit/>
          </a:bodyPr>
          <a:lstStyle/>
          <a:p>
            <a:r>
              <a:rPr lang="ro-RO" dirty="0"/>
              <a:t>Configurarea Windows Firewall poate fi esențială pentru securitatea sistemului tău, permițându-ți să controlezi traficul de rețea care intră și iese din PC-ul tău. </a:t>
            </a:r>
            <a:endParaRPr lang="en-US" dirty="0"/>
          </a:p>
          <a:p>
            <a:r>
              <a:rPr lang="ro-RO" dirty="0"/>
              <a:t>Accesarea Windows Firewall</a:t>
            </a:r>
          </a:p>
          <a:p>
            <a:pPr marL="6160" indent="0">
              <a:buNone/>
            </a:pPr>
            <a:r>
              <a:rPr lang="ro-RO" dirty="0"/>
              <a:t>Deschide Control Panel prin căutarea în Start sau folosind comanda control în caseta de </a:t>
            </a:r>
            <a:r>
              <a:rPr lang="ro-RO" dirty="0" err="1"/>
              <a:t>Run</a:t>
            </a:r>
            <a:r>
              <a:rPr lang="ro-RO" dirty="0"/>
              <a:t> (</a:t>
            </a:r>
            <a:r>
              <a:rPr lang="ro-RO" dirty="0" err="1"/>
              <a:t>Win</a:t>
            </a:r>
            <a:r>
              <a:rPr lang="ro-RO" dirty="0"/>
              <a:t> + R).</a:t>
            </a:r>
          </a:p>
          <a:p>
            <a:pPr marL="6160" indent="0">
              <a:buNone/>
            </a:pPr>
            <a:r>
              <a:rPr lang="ro-RO" dirty="0"/>
              <a:t>Alege </a:t>
            </a:r>
            <a:r>
              <a:rPr lang="ro-RO" dirty="0" err="1"/>
              <a:t>System</a:t>
            </a:r>
            <a:r>
              <a:rPr lang="ro-RO" dirty="0"/>
              <a:t> </a:t>
            </a:r>
            <a:r>
              <a:rPr lang="ro-RO" dirty="0" err="1"/>
              <a:t>and</a:t>
            </a:r>
            <a:r>
              <a:rPr lang="ro-RO" dirty="0"/>
              <a:t> </a:t>
            </a:r>
            <a:r>
              <a:rPr lang="ro-RO" dirty="0" err="1"/>
              <a:t>Security</a:t>
            </a:r>
            <a:r>
              <a:rPr lang="ro-RO" dirty="0"/>
              <a:t>, apoi selectează Windows Defender Firewall. În versiunile mai noi de Windows, acesta poate fi denumit pur și simplu Windows Firewall.</a:t>
            </a:r>
          </a:p>
        </p:txBody>
      </p:sp>
      <p:pic>
        <p:nvPicPr>
          <p:cNvPr id="5" name="Imagine 4">
            <a:extLst>
              <a:ext uri="{FF2B5EF4-FFF2-40B4-BE49-F238E27FC236}">
                <a16:creationId xmlns:a16="http://schemas.microsoft.com/office/drawing/2014/main" id="{5BECC8CA-C54A-411C-8A29-F574A4B8EACC}"/>
              </a:ext>
            </a:extLst>
          </p:cNvPr>
          <p:cNvPicPr>
            <a:picLocks noChangeAspect="1"/>
          </p:cNvPicPr>
          <p:nvPr/>
        </p:nvPicPr>
        <p:blipFill>
          <a:blip r:embed="rId2"/>
          <a:stretch>
            <a:fillRect/>
          </a:stretch>
        </p:blipFill>
        <p:spPr>
          <a:xfrm>
            <a:off x="7028327" y="1491430"/>
            <a:ext cx="5135671" cy="2883345"/>
          </a:xfrm>
          <a:prstGeom prst="rect">
            <a:avLst/>
          </a:prstGeom>
        </p:spPr>
      </p:pic>
      <p:pic>
        <p:nvPicPr>
          <p:cNvPr id="7" name="Imagine 6">
            <a:extLst>
              <a:ext uri="{FF2B5EF4-FFF2-40B4-BE49-F238E27FC236}">
                <a16:creationId xmlns:a16="http://schemas.microsoft.com/office/drawing/2014/main" id="{5A2A5456-59F9-483E-B07F-8F488796DFC5}"/>
              </a:ext>
            </a:extLst>
          </p:cNvPr>
          <p:cNvPicPr>
            <a:picLocks noChangeAspect="1"/>
          </p:cNvPicPr>
          <p:nvPr/>
        </p:nvPicPr>
        <p:blipFill>
          <a:blip r:embed="rId3"/>
          <a:stretch>
            <a:fillRect/>
          </a:stretch>
        </p:blipFill>
        <p:spPr>
          <a:xfrm>
            <a:off x="7476037" y="4755674"/>
            <a:ext cx="4293725" cy="1221792"/>
          </a:xfrm>
          <a:prstGeom prst="rect">
            <a:avLst/>
          </a:prstGeom>
        </p:spPr>
      </p:pic>
    </p:spTree>
    <p:extLst>
      <p:ext uri="{BB962C8B-B14F-4D97-AF65-F5344CB8AC3E}">
        <p14:creationId xmlns:p14="http://schemas.microsoft.com/office/powerpoint/2010/main" val="343493902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8F09D8D2-83ED-4D8D-8FDB-D575443D02E2}"/>
              </a:ext>
            </a:extLst>
          </p:cNvPr>
          <p:cNvSpPr>
            <a:spLocks noGrp="1"/>
          </p:cNvSpPr>
          <p:nvPr>
            <p:ph type="title"/>
          </p:nvPr>
        </p:nvSpPr>
        <p:spPr/>
        <p:txBody>
          <a:bodyPr/>
          <a:lstStyle/>
          <a:p>
            <a:r>
              <a:rPr lang="en-US" dirty="0" err="1"/>
              <a:t>Configurarea</a:t>
            </a:r>
            <a:r>
              <a:rPr lang="en-US" dirty="0"/>
              <a:t> windows firewall</a:t>
            </a:r>
            <a:endParaRPr lang="ro-RO" dirty="0"/>
          </a:p>
        </p:txBody>
      </p:sp>
      <p:sp>
        <p:nvSpPr>
          <p:cNvPr id="3" name="Substituent conținut 2">
            <a:extLst>
              <a:ext uri="{FF2B5EF4-FFF2-40B4-BE49-F238E27FC236}">
                <a16:creationId xmlns:a16="http://schemas.microsoft.com/office/drawing/2014/main" id="{F81648A3-290B-46BD-92EE-0F472137E520}"/>
              </a:ext>
            </a:extLst>
          </p:cNvPr>
          <p:cNvSpPr>
            <a:spLocks noGrp="1"/>
          </p:cNvSpPr>
          <p:nvPr>
            <p:ph idx="1"/>
          </p:nvPr>
        </p:nvSpPr>
        <p:spPr>
          <a:xfrm>
            <a:off x="980658" y="1430085"/>
            <a:ext cx="6146283" cy="5293443"/>
          </a:xfrm>
        </p:spPr>
        <p:txBody>
          <a:bodyPr/>
          <a:lstStyle/>
          <a:p>
            <a:r>
              <a:rPr lang="ro-RO" b="1" dirty="0"/>
              <a:t>Configurarea Setărilor Avansate</a:t>
            </a:r>
          </a:p>
          <a:p>
            <a:pPr marL="6160" indent="0">
              <a:buNone/>
            </a:pPr>
            <a:r>
              <a:rPr lang="ro-RO" dirty="0"/>
              <a:t>Din panoul principal al Windows Firewall, poți accesa </a:t>
            </a:r>
            <a:r>
              <a:rPr lang="ro-RO" b="1" dirty="0" err="1"/>
              <a:t>Advanced</a:t>
            </a:r>
            <a:r>
              <a:rPr lang="ro-RO" b="1" dirty="0"/>
              <a:t> </a:t>
            </a:r>
            <a:r>
              <a:rPr lang="ro-RO" b="1" dirty="0" err="1"/>
              <a:t>settings</a:t>
            </a:r>
            <a:r>
              <a:rPr lang="ro-RO" dirty="0"/>
              <a:t> (Setări avansate) pentru a configura reguli mai detaliate pentru traficul </a:t>
            </a:r>
            <a:r>
              <a:rPr lang="ro-RO" dirty="0" err="1"/>
              <a:t>inbound</a:t>
            </a:r>
            <a:r>
              <a:rPr lang="ro-RO" dirty="0"/>
              <a:t> și </a:t>
            </a:r>
            <a:r>
              <a:rPr lang="ro-RO" dirty="0" err="1"/>
              <a:t>outbound</a:t>
            </a:r>
            <a:r>
              <a:rPr lang="ro-RO" dirty="0"/>
              <a:t>.</a:t>
            </a:r>
          </a:p>
          <a:p>
            <a:pPr marL="6160" indent="0">
              <a:buNone/>
            </a:pPr>
            <a:r>
              <a:rPr lang="ro-RO" b="1" dirty="0" err="1"/>
              <a:t>Inbound</a:t>
            </a:r>
            <a:r>
              <a:rPr lang="ro-RO" b="1" dirty="0"/>
              <a:t> </a:t>
            </a:r>
            <a:r>
              <a:rPr lang="ro-RO" b="1" dirty="0" err="1"/>
              <a:t>Rules</a:t>
            </a:r>
            <a:r>
              <a:rPr lang="ro-RO" dirty="0"/>
              <a:t> (Reguli de intrare) controlează traficul care intră în PC, în timp ce </a:t>
            </a:r>
            <a:r>
              <a:rPr lang="ro-RO" b="1" dirty="0" err="1"/>
              <a:t>Outbound</a:t>
            </a:r>
            <a:r>
              <a:rPr lang="ro-RO" b="1" dirty="0"/>
              <a:t> </a:t>
            </a:r>
            <a:r>
              <a:rPr lang="ro-RO" b="1" dirty="0" err="1"/>
              <a:t>Rules</a:t>
            </a:r>
            <a:r>
              <a:rPr lang="ro-RO" dirty="0"/>
              <a:t> (Reguli de ieșire) se referă la traficul care iese din PC. Poți crea, modifica sau șterge reguli după necesitate.</a:t>
            </a:r>
          </a:p>
          <a:p>
            <a:endParaRPr lang="ro-RO" dirty="0"/>
          </a:p>
        </p:txBody>
      </p:sp>
      <p:pic>
        <p:nvPicPr>
          <p:cNvPr id="4" name="Imagine 3">
            <a:extLst>
              <a:ext uri="{FF2B5EF4-FFF2-40B4-BE49-F238E27FC236}">
                <a16:creationId xmlns:a16="http://schemas.microsoft.com/office/drawing/2014/main" id="{A6FB89E2-20E7-4ABB-8F97-34FBD1CD8ED7}"/>
              </a:ext>
            </a:extLst>
          </p:cNvPr>
          <p:cNvPicPr>
            <a:picLocks noChangeAspect="1"/>
          </p:cNvPicPr>
          <p:nvPr/>
        </p:nvPicPr>
        <p:blipFill>
          <a:blip r:embed="rId2"/>
          <a:stretch>
            <a:fillRect/>
          </a:stretch>
        </p:blipFill>
        <p:spPr>
          <a:xfrm>
            <a:off x="8921439" y="1430085"/>
            <a:ext cx="1558302" cy="1616948"/>
          </a:xfrm>
          <a:prstGeom prst="rect">
            <a:avLst/>
          </a:prstGeom>
        </p:spPr>
      </p:pic>
      <p:pic>
        <p:nvPicPr>
          <p:cNvPr id="5" name="Imagine 4">
            <a:extLst>
              <a:ext uri="{FF2B5EF4-FFF2-40B4-BE49-F238E27FC236}">
                <a16:creationId xmlns:a16="http://schemas.microsoft.com/office/drawing/2014/main" id="{93D6D7D2-A9BA-446E-B9B0-A6F544E07569}"/>
              </a:ext>
            </a:extLst>
          </p:cNvPr>
          <p:cNvPicPr>
            <a:picLocks noChangeAspect="1"/>
          </p:cNvPicPr>
          <p:nvPr/>
        </p:nvPicPr>
        <p:blipFill>
          <a:blip r:embed="rId3"/>
          <a:stretch>
            <a:fillRect/>
          </a:stretch>
        </p:blipFill>
        <p:spPr>
          <a:xfrm>
            <a:off x="7126941" y="3094440"/>
            <a:ext cx="5021867" cy="3719545"/>
          </a:xfrm>
          <a:prstGeom prst="rect">
            <a:avLst/>
          </a:prstGeom>
        </p:spPr>
      </p:pic>
    </p:spTree>
    <p:extLst>
      <p:ext uri="{BB962C8B-B14F-4D97-AF65-F5344CB8AC3E}">
        <p14:creationId xmlns:p14="http://schemas.microsoft.com/office/powerpoint/2010/main" val="108228608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u 1">
            <a:extLst>
              <a:ext uri="{FF2B5EF4-FFF2-40B4-BE49-F238E27FC236}">
                <a16:creationId xmlns:a16="http://schemas.microsoft.com/office/drawing/2014/main" id="{C0C1651A-3E2C-4CB0-BC87-10C28C53AA43}"/>
              </a:ext>
            </a:extLst>
          </p:cNvPr>
          <p:cNvSpPr>
            <a:spLocks noGrp="1"/>
          </p:cNvSpPr>
          <p:nvPr>
            <p:ph type="title"/>
          </p:nvPr>
        </p:nvSpPr>
        <p:spPr>
          <a:xfrm>
            <a:off x="-884428" y="121141"/>
            <a:ext cx="7958331" cy="1077229"/>
          </a:xfrm>
        </p:spPr>
        <p:txBody>
          <a:bodyPr/>
          <a:lstStyle/>
          <a:p>
            <a:r>
              <a:rPr lang="en-US" dirty="0" err="1"/>
              <a:t>Configurarea</a:t>
            </a:r>
            <a:r>
              <a:rPr lang="en-US" dirty="0"/>
              <a:t> windows firewall</a:t>
            </a:r>
            <a:endParaRPr lang="ro-RO" dirty="0"/>
          </a:p>
        </p:txBody>
      </p:sp>
      <p:sp>
        <p:nvSpPr>
          <p:cNvPr id="3" name="Substituent conținut 2">
            <a:extLst>
              <a:ext uri="{FF2B5EF4-FFF2-40B4-BE49-F238E27FC236}">
                <a16:creationId xmlns:a16="http://schemas.microsoft.com/office/drawing/2014/main" id="{3C07A81E-58FD-464E-AA5D-8696A11A964B}"/>
              </a:ext>
            </a:extLst>
          </p:cNvPr>
          <p:cNvSpPr>
            <a:spLocks noGrp="1"/>
          </p:cNvSpPr>
          <p:nvPr>
            <p:ph idx="1"/>
          </p:nvPr>
        </p:nvSpPr>
        <p:spPr>
          <a:xfrm>
            <a:off x="1070306" y="1343904"/>
            <a:ext cx="4138188" cy="5191366"/>
          </a:xfrm>
        </p:spPr>
        <p:txBody>
          <a:bodyPr>
            <a:normAutofit fontScale="77500" lnSpcReduction="20000"/>
          </a:bodyPr>
          <a:lstStyle/>
          <a:p>
            <a:r>
              <a:rPr lang="ro-RO" dirty="0"/>
              <a:t>În fereastra </a:t>
            </a:r>
            <a:r>
              <a:rPr lang="ro-RO" b="1" dirty="0"/>
              <a:t>Windows Firewall </a:t>
            </a:r>
            <a:r>
              <a:rPr lang="ro-RO" b="1" dirty="0" err="1"/>
              <a:t>with</a:t>
            </a:r>
            <a:r>
              <a:rPr lang="ro-RO" b="1" dirty="0"/>
              <a:t> </a:t>
            </a:r>
            <a:r>
              <a:rPr lang="ro-RO" b="1" dirty="0" err="1"/>
              <a:t>Advanced</a:t>
            </a:r>
            <a:r>
              <a:rPr lang="ro-RO" b="1" dirty="0"/>
              <a:t> </a:t>
            </a:r>
            <a:r>
              <a:rPr lang="ro-RO" b="1" dirty="0" err="1"/>
              <a:t>Security</a:t>
            </a:r>
            <a:r>
              <a:rPr lang="ro-RO" dirty="0"/>
              <a:t>, selectează fie </a:t>
            </a:r>
            <a:r>
              <a:rPr lang="ro-RO" b="1" dirty="0" err="1"/>
              <a:t>Inbound</a:t>
            </a:r>
            <a:r>
              <a:rPr lang="ro-RO" b="1" dirty="0"/>
              <a:t> </a:t>
            </a:r>
            <a:r>
              <a:rPr lang="ro-RO" b="1" dirty="0" err="1"/>
              <a:t>Rules</a:t>
            </a:r>
            <a:r>
              <a:rPr lang="ro-RO" dirty="0"/>
              <a:t>, fie </a:t>
            </a:r>
            <a:r>
              <a:rPr lang="ro-RO" b="1" dirty="0" err="1"/>
              <a:t>Outbound</a:t>
            </a:r>
            <a:r>
              <a:rPr lang="ro-RO" b="1" dirty="0"/>
              <a:t> </a:t>
            </a:r>
            <a:r>
              <a:rPr lang="ro-RO" b="1" dirty="0" err="1"/>
              <a:t>Rules</a:t>
            </a:r>
            <a:r>
              <a:rPr lang="ro-RO" dirty="0"/>
              <a:t> în panoul din stânga.</a:t>
            </a:r>
          </a:p>
          <a:p>
            <a:r>
              <a:rPr lang="ro-RO" dirty="0"/>
              <a:t>Apasă pe </a:t>
            </a:r>
            <a:r>
              <a:rPr lang="ro-RO" b="1" dirty="0"/>
              <a:t>New </a:t>
            </a:r>
            <a:r>
              <a:rPr lang="ro-RO" b="1" dirty="0" err="1"/>
              <a:t>Rule</a:t>
            </a:r>
            <a:r>
              <a:rPr lang="ro-RO" dirty="0"/>
              <a:t> (Regulă nouă) în panoul din dreapta.</a:t>
            </a:r>
          </a:p>
          <a:p>
            <a:r>
              <a:rPr lang="ro-RO" dirty="0"/>
              <a:t>Alege tipul de regulă pe care vrei să o creezi: </a:t>
            </a:r>
            <a:r>
              <a:rPr lang="ro-RO" b="1" dirty="0"/>
              <a:t>Program</a:t>
            </a:r>
            <a:r>
              <a:rPr lang="ro-RO" dirty="0"/>
              <a:t>, </a:t>
            </a:r>
            <a:r>
              <a:rPr lang="ro-RO" b="1" dirty="0"/>
              <a:t>Port</a:t>
            </a:r>
            <a:r>
              <a:rPr lang="ro-RO" dirty="0"/>
              <a:t>, </a:t>
            </a:r>
            <a:r>
              <a:rPr lang="ro-RO" b="1" dirty="0" err="1"/>
              <a:t>Predefined</a:t>
            </a:r>
            <a:r>
              <a:rPr lang="ro-RO" dirty="0"/>
              <a:t> (Predefinit) sau </a:t>
            </a:r>
            <a:r>
              <a:rPr lang="ro-RO" b="1" dirty="0" err="1"/>
              <a:t>Custom</a:t>
            </a:r>
            <a:r>
              <a:rPr lang="ro-RO" dirty="0"/>
              <a:t> (Personalizat). </a:t>
            </a:r>
            <a:endParaRPr lang="en-US" dirty="0"/>
          </a:p>
          <a:p>
            <a:r>
              <a:rPr lang="ro-RO" dirty="0"/>
              <a:t>Configurează setările specifice, cum ar fi programul sau porturile la care se aplică regula, și acțiunea pe care vrei să o ia firewall-</a:t>
            </a:r>
            <a:r>
              <a:rPr lang="ro-RO" dirty="0" err="1"/>
              <a:t>ul</a:t>
            </a:r>
            <a:r>
              <a:rPr lang="ro-RO" dirty="0"/>
              <a:t> (</a:t>
            </a:r>
            <a:r>
              <a:rPr lang="ro-RO" dirty="0" err="1"/>
              <a:t>Allow</a:t>
            </a:r>
            <a:r>
              <a:rPr lang="ro-RO" dirty="0"/>
              <a:t> - Permite, Block - Blochează).</a:t>
            </a:r>
          </a:p>
          <a:p>
            <a:r>
              <a:rPr lang="ro-RO" dirty="0"/>
              <a:t>Dă un nume și, opțional, o descriere regulii tale, apoi finalizează configurarea prin selectarea </a:t>
            </a:r>
            <a:r>
              <a:rPr lang="ro-RO" b="1" dirty="0" err="1"/>
              <a:t>Finish</a:t>
            </a:r>
            <a:r>
              <a:rPr lang="ro-RO" dirty="0"/>
              <a:t>.</a:t>
            </a:r>
          </a:p>
          <a:p>
            <a:endParaRPr lang="ro-RO" dirty="0"/>
          </a:p>
        </p:txBody>
      </p:sp>
      <p:pic>
        <p:nvPicPr>
          <p:cNvPr id="4" name="Imagine 3">
            <a:extLst>
              <a:ext uri="{FF2B5EF4-FFF2-40B4-BE49-F238E27FC236}">
                <a16:creationId xmlns:a16="http://schemas.microsoft.com/office/drawing/2014/main" id="{AE440634-0F71-4005-AAB6-E3ADE23F0DC8}"/>
              </a:ext>
            </a:extLst>
          </p:cNvPr>
          <p:cNvPicPr>
            <a:picLocks noChangeAspect="1"/>
          </p:cNvPicPr>
          <p:nvPr/>
        </p:nvPicPr>
        <p:blipFill>
          <a:blip r:embed="rId2"/>
          <a:stretch>
            <a:fillRect/>
          </a:stretch>
        </p:blipFill>
        <p:spPr>
          <a:xfrm>
            <a:off x="5399002" y="678126"/>
            <a:ext cx="1813991" cy="1709049"/>
          </a:xfrm>
          <a:prstGeom prst="rect">
            <a:avLst/>
          </a:prstGeom>
        </p:spPr>
      </p:pic>
      <p:pic>
        <p:nvPicPr>
          <p:cNvPr id="5" name="Imagine 4">
            <a:extLst>
              <a:ext uri="{FF2B5EF4-FFF2-40B4-BE49-F238E27FC236}">
                <a16:creationId xmlns:a16="http://schemas.microsoft.com/office/drawing/2014/main" id="{FD7207DA-2BA2-45F7-87E0-19C721D415F1}"/>
              </a:ext>
            </a:extLst>
          </p:cNvPr>
          <p:cNvPicPr>
            <a:picLocks noChangeAspect="1"/>
          </p:cNvPicPr>
          <p:nvPr/>
        </p:nvPicPr>
        <p:blipFill>
          <a:blip r:embed="rId3"/>
          <a:stretch>
            <a:fillRect/>
          </a:stretch>
        </p:blipFill>
        <p:spPr>
          <a:xfrm>
            <a:off x="7226363" y="240252"/>
            <a:ext cx="3866269" cy="2171865"/>
          </a:xfrm>
          <a:prstGeom prst="rect">
            <a:avLst/>
          </a:prstGeom>
        </p:spPr>
      </p:pic>
      <p:pic>
        <p:nvPicPr>
          <p:cNvPr id="6" name="Imagine 5">
            <a:extLst>
              <a:ext uri="{FF2B5EF4-FFF2-40B4-BE49-F238E27FC236}">
                <a16:creationId xmlns:a16="http://schemas.microsoft.com/office/drawing/2014/main" id="{01FBE062-BCA3-4791-9270-CB462ABE1C10}"/>
              </a:ext>
            </a:extLst>
          </p:cNvPr>
          <p:cNvPicPr>
            <a:picLocks noChangeAspect="1"/>
          </p:cNvPicPr>
          <p:nvPr/>
        </p:nvPicPr>
        <p:blipFill>
          <a:blip r:embed="rId4"/>
          <a:stretch>
            <a:fillRect/>
          </a:stretch>
        </p:blipFill>
        <p:spPr>
          <a:xfrm>
            <a:off x="5399002" y="2374899"/>
            <a:ext cx="5743096" cy="2336611"/>
          </a:xfrm>
          <a:prstGeom prst="rect">
            <a:avLst/>
          </a:prstGeom>
        </p:spPr>
      </p:pic>
      <p:pic>
        <p:nvPicPr>
          <p:cNvPr id="7" name="Imagine 6">
            <a:extLst>
              <a:ext uri="{FF2B5EF4-FFF2-40B4-BE49-F238E27FC236}">
                <a16:creationId xmlns:a16="http://schemas.microsoft.com/office/drawing/2014/main" id="{278A8589-D5B4-4C16-9235-198C7BEAC617}"/>
              </a:ext>
            </a:extLst>
          </p:cNvPr>
          <p:cNvPicPr>
            <a:picLocks noChangeAspect="1"/>
          </p:cNvPicPr>
          <p:nvPr/>
        </p:nvPicPr>
        <p:blipFill>
          <a:blip r:embed="rId5"/>
          <a:stretch>
            <a:fillRect/>
          </a:stretch>
        </p:blipFill>
        <p:spPr>
          <a:xfrm>
            <a:off x="5388605" y="4711509"/>
            <a:ext cx="4335622" cy="2121547"/>
          </a:xfrm>
          <a:prstGeom prst="rect">
            <a:avLst/>
          </a:prstGeom>
        </p:spPr>
      </p:pic>
      <p:pic>
        <p:nvPicPr>
          <p:cNvPr id="9" name="Imagine 8">
            <a:extLst>
              <a:ext uri="{FF2B5EF4-FFF2-40B4-BE49-F238E27FC236}">
                <a16:creationId xmlns:a16="http://schemas.microsoft.com/office/drawing/2014/main" id="{7B529879-B2B9-482A-A9CE-B0A1412B4FD0}"/>
              </a:ext>
            </a:extLst>
          </p:cNvPr>
          <p:cNvPicPr>
            <a:picLocks noChangeAspect="1"/>
          </p:cNvPicPr>
          <p:nvPr/>
        </p:nvPicPr>
        <p:blipFill>
          <a:blip r:embed="rId6"/>
          <a:stretch>
            <a:fillRect/>
          </a:stretch>
        </p:blipFill>
        <p:spPr>
          <a:xfrm>
            <a:off x="9557791" y="4711510"/>
            <a:ext cx="2634209" cy="2121547"/>
          </a:xfrm>
          <a:prstGeom prst="rect">
            <a:avLst/>
          </a:prstGeom>
        </p:spPr>
      </p:pic>
    </p:spTree>
    <p:extLst>
      <p:ext uri="{BB962C8B-B14F-4D97-AF65-F5344CB8AC3E}">
        <p14:creationId xmlns:p14="http://schemas.microsoft.com/office/powerpoint/2010/main" val="7639298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Madison">
  <a:themeElements>
    <a:clrScheme name="Madison">
      <a:dk1>
        <a:sysClr val="windowText" lastClr="000000"/>
      </a:dk1>
      <a:lt1>
        <a:sysClr val="window" lastClr="FFFFFF"/>
      </a:lt1>
      <a:dk2>
        <a:srgbClr val="1F282E"/>
      </a:dk2>
      <a:lt2>
        <a:srgbClr val="C2F5FC"/>
      </a:lt2>
      <a:accent1>
        <a:srgbClr val="4091F3"/>
      </a:accent1>
      <a:accent2>
        <a:srgbClr val="8BBCF1"/>
      </a:accent2>
      <a:accent3>
        <a:srgbClr val="CB6A6A"/>
      </a:accent3>
      <a:accent4>
        <a:srgbClr val="C567AF"/>
      </a:accent4>
      <a:accent5>
        <a:srgbClr val="A684F9"/>
      </a:accent5>
      <a:accent6>
        <a:srgbClr val="A9ACEE"/>
      </a:accent6>
      <a:hlink>
        <a:srgbClr val="6D9CC5"/>
      </a:hlink>
      <a:folHlink>
        <a:srgbClr val="6D82A0"/>
      </a:folHlink>
    </a:clrScheme>
    <a:fontScheme name="Madison">
      <a:majorFont>
        <a:latin typeface="Arial" panose="020B060402020202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panose="020B060402020202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Madison">
      <a:fillStyleLst>
        <a:solidFill>
          <a:schemeClr val="phClr"/>
        </a:solidFill>
        <a:gradFill rotWithShape="1">
          <a:gsLst>
            <a:gs pos="0">
              <a:schemeClr val="phClr">
                <a:tint val="48000"/>
                <a:alpha val="88000"/>
                <a:satMod val="105000"/>
                <a:lumMod val="110000"/>
              </a:schemeClr>
            </a:gs>
            <a:gs pos="100000">
              <a:schemeClr val="phClr">
                <a:tint val="78000"/>
                <a:alpha val="92000"/>
                <a:satMod val="109000"/>
                <a:lumMod val="100000"/>
              </a:schemeClr>
            </a:gs>
          </a:gsLst>
          <a:lin ang="5400000" scaled="0"/>
        </a:gradFill>
        <a:gradFill rotWithShape="1">
          <a:gsLst>
            <a:gs pos="0">
              <a:schemeClr val="phClr">
                <a:tint val="98000"/>
                <a:satMod val="110000"/>
                <a:lumMod val="104000"/>
              </a:schemeClr>
            </a:gs>
            <a:gs pos="69000">
              <a:schemeClr val="phClr">
                <a:shade val="84000"/>
                <a:satMod val="130000"/>
                <a:lumMod val="92000"/>
              </a:schemeClr>
            </a:gs>
            <a:gs pos="100000">
              <a:schemeClr val="phClr">
                <a:shade val="76000"/>
                <a:satMod val="130000"/>
                <a:lumMod val="88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solidFill>
          <a:schemeClr val="phClr"/>
        </a:solidFill>
        <a:blipFill rotWithShape="1">
          <a:blip xmlns:r="http://schemas.openxmlformats.org/officeDocument/2006/relationships" r:embed="rId1"/>
          <a:stretch/>
        </a:blipFill>
      </a:bgFillStyleLst>
    </a:fmtScheme>
  </a:themeElements>
  <a:objectDefaults/>
  <a:extraClrSchemeLst/>
  <a:extLst>
    <a:ext uri="{05A4C25C-085E-4340-85A3-A5531E510DB2}">
      <thm15:themeFamily xmlns:thm15="http://schemas.microsoft.com/office/thememl/2012/main" name="Madison" id="{025CB5FB-2DD3-45EE-B6F0-CC461540EB19}" vid="{178B2DAB-5DDE-4060-A857-D2E1CDA9250F}"/>
    </a:ext>
  </a:extLst>
</a:theme>
</file>

<file path=docProps/app.xml><?xml version="1.0" encoding="utf-8"?>
<Properties xmlns="http://schemas.openxmlformats.org/officeDocument/2006/extended-properties" xmlns:vt="http://schemas.openxmlformats.org/officeDocument/2006/docPropsVTypes">
  <Template>TM16401375[[fn=Madison]]</Template>
  <TotalTime>46</TotalTime>
  <Words>695</Words>
  <Application>Microsoft Office PowerPoint</Application>
  <PresentationFormat>Widescreen</PresentationFormat>
  <Paragraphs>44</Paragraphs>
  <Slides>12</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12</vt:i4>
      </vt:variant>
    </vt:vector>
  </HeadingPairs>
  <TitlesOfParts>
    <vt:vector size="17" baseType="lpstr">
      <vt:lpstr>Arial</vt:lpstr>
      <vt:lpstr>MS Shell Dlg 2</vt:lpstr>
      <vt:lpstr>Wingdings</vt:lpstr>
      <vt:lpstr>Wingdings 3</vt:lpstr>
      <vt:lpstr>Madison</vt:lpstr>
      <vt:lpstr>Firewall</vt:lpstr>
      <vt:lpstr>Definiție </vt:lpstr>
      <vt:lpstr>Tipuri de firewall</vt:lpstr>
      <vt:lpstr>Tipuri de firewall</vt:lpstr>
      <vt:lpstr>Tipuri de firewall</vt:lpstr>
      <vt:lpstr>Tipuri de firewall</vt:lpstr>
      <vt:lpstr>Configurarea windows firewall</vt:lpstr>
      <vt:lpstr>Configurarea windows firewall</vt:lpstr>
      <vt:lpstr>Configurarea windows firewall</vt:lpstr>
      <vt:lpstr>Configurarea firewall in linux </vt:lpstr>
      <vt:lpstr>Configurarea firewall in linux </vt:lpstr>
      <vt:lpstr>Concluzie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Firewall</dc:title>
  <dc:creator>Ciprian //</dc:creator>
  <cp:lastModifiedBy>Cristina Serba</cp:lastModifiedBy>
  <cp:revision>7</cp:revision>
  <dcterms:created xsi:type="dcterms:W3CDTF">2024-03-24T11:26:08Z</dcterms:created>
  <dcterms:modified xsi:type="dcterms:W3CDTF">2024-03-24T15:26:56Z</dcterms:modified>
</cp:coreProperties>
</file>