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4T13:17:52.53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4T13:17:57.77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4AB3B-B698-4EE8-9C79-86CC770140C2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025E7-A469-4D01-99B2-5FA372CA120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5530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4AB3B-B698-4EE8-9C79-86CC770140C2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025E7-A469-4D01-99B2-5FA372CA1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26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4AB3B-B698-4EE8-9C79-86CC770140C2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025E7-A469-4D01-99B2-5FA372CA1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586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4AB3B-B698-4EE8-9C79-86CC770140C2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025E7-A469-4D01-99B2-5FA372CA1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597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4AB3B-B698-4EE8-9C79-86CC770140C2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025E7-A469-4D01-99B2-5FA372CA120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9537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4AB3B-B698-4EE8-9C79-86CC770140C2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025E7-A469-4D01-99B2-5FA372CA1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571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4AB3B-B698-4EE8-9C79-86CC770140C2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025E7-A469-4D01-99B2-5FA372CA1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713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4AB3B-B698-4EE8-9C79-86CC770140C2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025E7-A469-4D01-99B2-5FA372CA1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383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4AB3B-B698-4EE8-9C79-86CC770140C2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025E7-A469-4D01-99B2-5FA372CA1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706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F54AB3B-B698-4EE8-9C79-86CC770140C2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E7025E7-A469-4D01-99B2-5FA372CA1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357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4AB3B-B698-4EE8-9C79-86CC770140C2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025E7-A469-4D01-99B2-5FA372CA1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410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F54AB3B-B698-4EE8-9C79-86CC770140C2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E7025E7-A469-4D01-99B2-5FA372CA120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927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customXml" Target="../ink/ink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60CF7-0564-F694-C76F-9CCDB83B02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 err="1"/>
              <a:t>Atacuri</a:t>
            </a:r>
            <a:r>
              <a:rPr lang="en-US" sz="7200" dirty="0"/>
              <a:t> de tip brute force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615BDA-9399-CBAE-F514-BDE61B761A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Cristina </a:t>
            </a:r>
            <a:r>
              <a:rPr lang="en-US" dirty="0" err="1"/>
              <a:t>serba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824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40A91-6020-DAA0-2B62-7FEB8BC7F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Introducere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AC3D4-9BDF-C0CE-9122-7BCFA07B5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208805"/>
            <a:ext cx="10058400" cy="4023360"/>
          </a:xfrm>
        </p:spPr>
        <p:txBody>
          <a:bodyPr>
            <a:normAutofit/>
          </a:bodyPr>
          <a:lstStyle/>
          <a:p>
            <a:r>
              <a:rPr lang="en-US" sz="2400" dirty="0"/>
              <a:t>Un </a:t>
            </a:r>
            <a:r>
              <a:rPr lang="en-US" sz="2400" dirty="0" err="1"/>
              <a:t>atac</a:t>
            </a:r>
            <a:r>
              <a:rPr lang="en-US" sz="2400" dirty="0"/>
              <a:t> cu </a:t>
            </a:r>
            <a:r>
              <a:rPr lang="en-US" sz="2400" dirty="0" err="1"/>
              <a:t>forță</a:t>
            </a:r>
            <a:r>
              <a:rPr lang="en-US" sz="2400" dirty="0"/>
              <a:t> </a:t>
            </a:r>
            <a:r>
              <a:rPr lang="en-US" sz="2400" dirty="0" err="1"/>
              <a:t>brută</a:t>
            </a:r>
            <a:r>
              <a:rPr lang="en-US" sz="2400" dirty="0"/>
              <a:t> </a:t>
            </a:r>
            <a:r>
              <a:rPr lang="en-US" sz="2400" dirty="0" err="1"/>
              <a:t>este</a:t>
            </a:r>
            <a:r>
              <a:rPr lang="en-US" sz="2400" dirty="0"/>
              <a:t> o </a:t>
            </a:r>
            <a:r>
              <a:rPr lang="en-US" sz="2400" dirty="0" err="1"/>
              <a:t>metodă</a:t>
            </a:r>
            <a:r>
              <a:rPr lang="en-US" sz="2400" dirty="0"/>
              <a:t> de hacking care </a:t>
            </a:r>
            <a:r>
              <a:rPr lang="en-US" sz="2400" dirty="0" err="1"/>
              <a:t>utilizează</a:t>
            </a:r>
            <a:r>
              <a:rPr lang="en-US" sz="2400" dirty="0"/>
              <a:t> </a:t>
            </a:r>
            <a:r>
              <a:rPr lang="en-US" sz="2400" dirty="0" err="1"/>
              <a:t>încercare</a:t>
            </a:r>
            <a:r>
              <a:rPr lang="en-US" sz="2400" dirty="0"/>
              <a:t> </a:t>
            </a:r>
            <a:r>
              <a:rPr lang="en-US" sz="2400" dirty="0" err="1"/>
              <a:t>și</a:t>
            </a:r>
            <a:r>
              <a:rPr lang="en-US" sz="2400" dirty="0"/>
              <a:t> </a:t>
            </a:r>
            <a:r>
              <a:rPr lang="en-US" sz="2400" dirty="0" err="1"/>
              <a:t>eroare</a:t>
            </a:r>
            <a:r>
              <a:rPr lang="en-US" sz="2400" dirty="0"/>
              <a:t> </a:t>
            </a:r>
            <a:r>
              <a:rPr lang="en-US" sz="2400" dirty="0" err="1"/>
              <a:t>pentru</a:t>
            </a:r>
            <a:r>
              <a:rPr lang="en-US" sz="2400" dirty="0"/>
              <a:t> a sparge parole, </a:t>
            </a:r>
            <a:r>
              <a:rPr lang="en-US" sz="2400" dirty="0" err="1"/>
              <a:t>acreditări</a:t>
            </a:r>
            <a:r>
              <a:rPr lang="en-US" sz="2400" dirty="0"/>
              <a:t> de </a:t>
            </a:r>
            <a:r>
              <a:rPr lang="en-US" sz="2400" dirty="0" err="1"/>
              <a:t>conectare</a:t>
            </a:r>
            <a:r>
              <a:rPr lang="en-US" sz="2400" dirty="0"/>
              <a:t> </a:t>
            </a:r>
            <a:r>
              <a:rPr lang="en-US" sz="2400" dirty="0" err="1"/>
              <a:t>și</a:t>
            </a:r>
            <a:r>
              <a:rPr lang="en-US" sz="2400" dirty="0"/>
              <a:t> </a:t>
            </a:r>
            <a:r>
              <a:rPr lang="en-US" sz="2400" dirty="0" err="1"/>
              <a:t>chei</a:t>
            </a:r>
            <a:r>
              <a:rPr lang="en-US" sz="2400" dirty="0"/>
              <a:t> de </a:t>
            </a:r>
            <a:r>
              <a:rPr lang="en-US" sz="2400" dirty="0" err="1"/>
              <a:t>criptare</a:t>
            </a:r>
            <a:r>
              <a:rPr lang="en-US" sz="2400" dirty="0"/>
              <a:t>. </a:t>
            </a:r>
            <a:r>
              <a:rPr lang="en-US" sz="2400" dirty="0" err="1"/>
              <a:t>Teoretic</a:t>
            </a:r>
            <a:r>
              <a:rPr lang="en-US" sz="2400" dirty="0"/>
              <a:t>, </a:t>
            </a:r>
            <a:r>
              <a:rPr lang="en-US" sz="2400" dirty="0" err="1"/>
              <a:t>este</a:t>
            </a:r>
            <a:r>
              <a:rPr lang="en-US" sz="2400" dirty="0"/>
              <a:t> </a:t>
            </a:r>
            <a:r>
              <a:rPr lang="en-US" sz="2400" dirty="0" err="1"/>
              <a:t>posibil</a:t>
            </a:r>
            <a:r>
              <a:rPr lang="en-US" sz="2400" dirty="0"/>
              <a:t> de a sparge </a:t>
            </a:r>
            <a:r>
              <a:rPr lang="en-US" sz="2400" dirty="0" err="1"/>
              <a:t>fiecare</a:t>
            </a:r>
            <a:r>
              <a:rPr lang="en-US" sz="2400" dirty="0"/>
              <a:t> </a:t>
            </a:r>
            <a:r>
              <a:rPr lang="en-US" sz="2400" dirty="0" err="1"/>
              <a:t>parolă</a:t>
            </a:r>
            <a:r>
              <a:rPr lang="en-US" sz="2400" dirty="0"/>
              <a:t> cu </a:t>
            </a:r>
            <a:r>
              <a:rPr lang="en-US" sz="2400" dirty="0" err="1"/>
              <a:t>forță</a:t>
            </a:r>
            <a:r>
              <a:rPr lang="en-US" sz="2400" dirty="0"/>
              <a:t> </a:t>
            </a:r>
            <a:r>
              <a:rPr lang="en-US" sz="2400" dirty="0" err="1"/>
              <a:t>brută</a:t>
            </a:r>
            <a:r>
              <a:rPr lang="en-US" sz="2400" dirty="0"/>
              <a:t>, </a:t>
            </a:r>
            <a:r>
              <a:rPr lang="en-US" sz="2400" dirty="0" err="1"/>
              <a:t>aplicând</a:t>
            </a:r>
            <a:r>
              <a:rPr lang="en-US" sz="2400" dirty="0"/>
              <a:t> </a:t>
            </a:r>
            <a:r>
              <a:rPr lang="en-US" sz="2400" dirty="0" err="1"/>
              <a:t>orice</a:t>
            </a:r>
            <a:r>
              <a:rPr lang="en-US" sz="2400" dirty="0"/>
              <a:t> </a:t>
            </a:r>
            <a:r>
              <a:rPr lang="en-US" sz="2400" dirty="0" err="1"/>
              <a:t>algoritm</a:t>
            </a:r>
            <a:r>
              <a:rPr lang="en-US" sz="2400" dirty="0"/>
              <a:t> de hashing – </a:t>
            </a:r>
            <a:r>
              <a:rPr lang="en-US" sz="2400" dirty="0" err="1"/>
              <a:t>dacă</a:t>
            </a:r>
            <a:r>
              <a:rPr lang="en-US" sz="2400" dirty="0"/>
              <a:t> </a:t>
            </a:r>
            <a:r>
              <a:rPr lang="en-US" sz="2400" dirty="0" err="1"/>
              <a:t>este</a:t>
            </a:r>
            <a:r>
              <a:rPr lang="en-US" sz="2400" dirty="0"/>
              <a:t> </a:t>
            </a:r>
            <a:r>
              <a:rPr lang="en-US" sz="2400" dirty="0" err="1"/>
              <a:t>suficient</a:t>
            </a:r>
            <a:r>
              <a:rPr lang="en-US" sz="2400" dirty="0"/>
              <a:t> </a:t>
            </a:r>
            <a:r>
              <a:rPr lang="en-US" sz="2400" dirty="0" err="1"/>
              <a:t>timp.</a:t>
            </a:r>
            <a:r>
              <a:rPr lang="en-US" sz="2400" dirty="0"/>
              <a:t> </a:t>
            </a:r>
            <a:r>
              <a:rPr lang="en-US" sz="2400" dirty="0" err="1"/>
              <a:t>Practic</a:t>
            </a:r>
            <a:r>
              <a:rPr lang="en-US" sz="2400" dirty="0"/>
              <a:t>, </a:t>
            </a:r>
            <a:r>
              <a:rPr lang="en-US" sz="2400" dirty="0" err="1"/>
              <a:t>însă</a:t>
            </a:r>
            <a:r>
              <a:rPr lang="en-US" sz="2400" dirty="0"/>
              <a:t>, </a:t>
            </a:r>
            <a:r>
              <a:rPr lang="en-US" sz="2400" dirty="0" err="1"/>
              <a:t>asta</a:t>
            </a:r>
            <a:r>
              <a:rPr lang="en-US" sz="2400" dirty="0"/>
              <a:t> se </a:t>
            </a:r>
            <a:r>
              <a:rPr lang="en-US" sz="2400" dirty="0" err="1"/>
              <a:t>întâmplă</a:t>
            </a:r>
            <a:r>
              <a:rPr lang="en-US" sz="2400" dirty="0"/>
              <a:t> </a:t>
            </a:r>
            <a:r>
              <a:rPr lang="en-US" sz="2400" dirty="0" err="1"/>
              <a:t>rar</a:t>
            </a:r>
            <a:r>
              <a:rPr lang="en-US" sz="2400" dirty="0"/>
              <a:t>. </a:t>
            </a:r>
            <a:r>
              <a:rPr lang="en-US" sz="2400" dirty="0" err="1"/>
              <a:t>Dezavantajele</a:t>
            </a:r>
            <a:r>
              <a:rPr lang="en-US" sz="2400" dirty="0"/>
              <a:t> </a:t>
            </a:r>
            <a:r>
              <a:rPr lang="en-US" sz="2400" dirty="0" err="1"/>
              <a:t>atacurilor</a:t>
            </a:r>
            <a:r>
              <a:rPr lang="en-US" sz="2400" dirty="0"/>
              <a:t> cu </a:t>
            </a:r>
            <a:r>
              <a:rPr lang="en-US" sz="2400" dirty="0" err="1"/>
              <a:t>forță</a:t>
            </a:r>
            <a:r>
              <a:rPr lang="en-US" sz="2400" dirty="0"/>
              <a:t> </a:t>
            </a:r>
            <a:r>
              <a:rPr lang="en-US" sz="2400" dirty="0" err="1"/>
              <a:t>brută</a:t>
            </a:r>
            <a:r>
              <a:rPr lang="en-US" sz="2400" dirty="0"/>
              <a:t> sunt </a:t>
            </a:r>
            <a:r>
              <a:rPr lang="en-US" sz="2400" dirty="0" err="1"/>
              <a:t>că</a:t>
            </a:r>
            <a:r>
              <a:rPr lang="en-US" sz="2400" dirty="0"/>
              <a:t> </a:t>
            </a:r>
            <a:r>
              <a:rPr lang="en-US" sz="2400" dirty="0" err="1"/>
              <a:t>acestea</a:t>
            </a:r>
            <a:r>
              <a:rPr lang="en-US" sz="2400" dirty="0"/>
              <a:t> pot dura </a:t>
            </a:r>
            <a:r>
              <a:rPr lang="en-US" sz="2400" dirty="0" err="1"/>
              <a:t>foarte</a:t>
            </a:r>
            <a:r>
              <a:rPr lang="en-US" sz="2400" dirty="0"/>
              <a:t> </a:t>
            </a:r>
            <a:r>
              <a:rPr lang="en-US" sz="2400" dirty="0" err="1"/>
              <a:t>mult</a:t>
            </a:r>
            <a:r>
              <a:rPr lang="en-US" sz="2400" dirty="0"/>
              <a:t> </a:t>
            </a:r>
            <a:r>
              <a:rPr lang="en-US" sz="2400" dirty="0" err="1"/>
              <a:t>timp</a:t>
            </a:r>
            <a:r>
              <a:rPr lang="en-US" sz="2400" dirty="0"/>
              <a:t> </a:t>
            </a:r>
            <a:r>
              <a:rPr lang="en-US" sz="2400" dirty="0" err="1"/>
              <a:t>și</a:t>
            </a:r>
            <a:r>
              <a:rPr lang="en-US" sz="2400" dirty="0"/>
              <a:t> </a:t>
            </a:r>
            <a:r>
              <a:rPr lang="en-US" sz="2400" dirty="0" err="1"/>
              <a:t>este</a:t>
            </a:r>
            <a:r>
              <a:rPr lang="en-US" sz="2400" dirty="0"/>
              <a:t> </a:t>
            </a:r>
            <a:r>
              <a:rPr lang="en-US" sz="2400" dirty="0" err="1"/>
              <a:t>nevoie</a:t>
            </a:r>
            <a:r>
              <a:rPr lang="en-US" sz="2400" dirty="0"/>
              <a:t> de </a:t>
            </a:r>
            <a:r>
              <a:rPr lang="en-US" sz="2400" dirty="0" err="1"/>
              <a:t>multe</a:t>
            </a:r>
            <a:r>
              <a:rPr lang="en-US" sz="2400" dirty="0"/>
              <a:t> </a:t>
            </a:r>
            <a:r>
              <a:rPr lang="en-US" sz="2400" dirty="0" err="1"/>
              <a:t>resurse</a:t>
            </a:r>
            <a:r>
              <a:rPr lang="en-US" sz="2400" dirty="0"/>
              <a:t> hardware.</a:t>
            </a:r>
          </a:p>
        </p:txBody>
      </p:sp>
    </p:spTree>
    <p:extLst>
      <p:ext uri="{BB962C8B-B14F-4D97-AF65-F5344CB8AC3E}">
        <p14:creationId xmlns:p14="http://schemas.microsoft.com/office/powerpoint/2010/main" val="1486855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A35D9-5D85-55AC-E1CE-F45B7799F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Simularea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atac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A69C5-6F1B-46C7-1DC7-F38EE921F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023360"/>
          </a:xfrm>
        </p:spPr>
        <p:txBody>
          <a:bodyPr/>
          <a:lstStyle/>
          <a:p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simularea</a:t>
            </a:r>
            <a:r>
              <a:rPr lang="en-US" dirty="0"/>
              <a:t> </a:t>
            </a:r>
            <a:r>
              <a:rPr lang="en-US" dirty="0" err="1"/>
              <a:t>atacului</a:t>
            </a:r>
            <a:r>
              <a:rPr lang="en-US" dirty="0"/>
              <a:t> de for</a:t>
            </a:r>
            <a:r>
              <a:rPr lang="ro-RO" dirty="0"/>
              <a:t>ță brută am folosit mașina locală pe sistemul de operare Linux (PopOS). </a:t>
            </a:r>
          </a:p>
          <a:p>
            <a:r>
              <a:rPr lang="ro-RO" dirty="0"/>
              <a:t>Astfel am creat logarea prin ssh pe mașina locală, apoi prin instrumentul Hydra, am simulat atacul folosind cheia știută. </a:t>
            </a:r>
          </a:p>
          <a:p>
            <a:r>
              <a:rPr lang="ro-RO" dirty="0"/>
              <a:t>În primul rând am verificat dacă portul ssh este deschis pe adresa dată.</a:t>
            </a:r>
            <a:br>
              <a:rPr lang="ro-RO" dirty="0"/>
            </a:br>
            <a:r>
              <a:rPr lang="ro-RO" dirty="0"/>
              <a:t> 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5A36447-85C4-5139-8DE5-FDE43B2A4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8795" y="3749040"/>
            <a:ext cx="6220693" cy="232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387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FD69C-6EB0-20B4-55BC-9EF37DC69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118395"/>
            <a:ext cx="10058400" cy="844876"/>
          </a:xfrm>
        </p:spPr>
        <p:txBody>
          <a:bodyPr/>
          <a:lstStyle/>
          <a:p>
            <a:r>
              <a:rPr lang="ro-RO" dirty="0"/>
              <a:t>Următorul pas a fost crearea acreditărilor ssh</a:t>
            </a:r>
            <a:br>
              <a:rPr lang="ro-RO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217F14-0324-F005-243C-CBE82E03A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1437" y="1963271"/>
            <a:ext cx="5651893" cy="4085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161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5065A-E970-F3D7-576B-2DCC223B4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Simularea atacului propriu zis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E5AF50D-2A3F-7726-76D2-0EF52352675F}"/>
                  </a:ext>
                </a:extLst>
              </p14:cNvPr>
              <p14:cNvContentPartPr/>
              <p14:nvPr/>
            </p14:nvContentPartPr>
            <p14:xfrm>
              <a:off x="6238969" y="4531129"/>
              <a:ext cx="360" cy="3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E5AF50D-2A3F-7726-76D2-0EF52352675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32849" y="4525009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482E3CB-3F99-6FEE-53AD-B01B4BA1601C}"/>
                  </a:ext>
                </a:extLst>
              </p14:cNvPr>
              <p14:cNvContentPartPr/>
              <p14:nvPr/>
            </p14:nvContentPartPr>
            <p14:xfrm>
              <a:off x="7180729" y="3711049"/>
              <a:ext cx="360" cy="3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482E3CB-3F99-6FEE-53AD-B01B4BA1601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74609" y="3704929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15" name="Picture 14">
            <a:extLst>
              <a:ext uri="{FF2B5EF4-FFF2-40B4-BE49-F238E27FC236}">
                <a16:creationId xmlns:a16="http://schemas.microsoft.com/office/drawing/2014/main" id="{8CD0DB6B-2E62-C762-B878-7A69682D32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46945" y="2757117"/>
            <a:ext cx="7733333" cy="30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7030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</TotalTime>
  <Words>162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Calibri</vt:lpstr>
      <vt:lpstr>Calibri Light</vt:lpstr>
      <vt:lpstr>Retrospect</vt:lpstr>
      <vt:lpstr>Atacuri de tip brute force</vt:lpstr>
      <vt:lpstr>Introducere</vt:lpstr>
      <vt:lpstr>Simularea unui atac</vt:lpstr>
      <vt:lpstr>PowerPoint Presentation</vt:lpstr>
      <vt:lpstr>Simularea atacului propriu zis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Atacuri de tip brute force</dc:title>
  <dc:creator>Cristina Serba</dc:creator>
  <cp:lastModifiedBy>Cristina Serba</cp:lastModifiedBy>
  <cp:revision>2</cp:revision>
  <dcterms:created xsi:type="dcterms:W3CDTF">2024-03-24T13:00:08Z</dcterms:created>
  <dcterms:modified xsi:type="dcterms:W3CDTF">2024-03-24T13:20:22Z</dcterms:modified>
</cp:coreProperties>
</file>