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2011-12-21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2011-12-21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2011-12-21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FEDE-9F9A-48B2-A708-9836AA05DDB5}" type="datetimeFigureOut">
              <a:rPr lang="ko-KR" altLang="en-US" smtClean="0"/>
              <a:t>2011-12-21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실행 화면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6543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85720" y="3286124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0162" y="1920081"/>
            <a:ext cx="6543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1485900"/>
            <a:ext cx="6543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786182" y="4643446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1485900"/>
            <a:ext cx="6543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214810" y="4500570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0163" y="1485900"/>
            <a:ext cx="6543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0163" y="1485900"/>
            <a:ext cx="6543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3857620" y="3929066"/>
            <a:ext cx="221457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86182" y="4643446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1485900"/>
            <a:ext cx="6543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15074" y="2643182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0163" y="1485900"/>
            <a:ext cx="6543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786578" y="4214818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1485900"/>
            <a:ext cx="6543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643438" y="4357694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1485900"/>
            <a:ext cx="6543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214546" y="3357562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85860"/>
            <a:ext cx="6543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화면 슬라이드 쇼(4:3)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실행 화면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부천대학</dc:creator>
  <cp:lastModifiedBy>부천대학</cp:lastModifiedBy>
  <cp:revision>3</cp:revision>
  <dcterms:created xsi:type="dcterms:W3CDTF">2011-12-21T02:23:35Z</dcterms:created>
  <dcterms:modified xsi:type="dcterms:W3CDTF">2011-12-21T02:45:11Z</dcterms:modified>
</cp:coreProperties>
</file>