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9" r:id="rId6"/>
    <p:sldId id="261" r:id="rId7"/>
    <p:sldId id="273" r:id="rId8"/>
    <p:sldId id="262" r:id="rId9"/>
    <p:sldId id="265" r:id="rId10"/>
    <p:sldId id="272" r:id="rId11"/>
    <p:sldId id="267" r:id="rId12"/>
    <p:sldId id="268" r:id="rId13"/>
    <p:sldId id="263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249DEC8-01CF-4EAA-BD80-9764D1AF0C59}" type="datetimeFigureOut">
              <a:rPr lang="en-US" smtClean="0"/>
              <a:pPr/>
              <a:t>04-Dec-18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8F1D2D4-341E-4DE9-8BEC-5518553232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49DEC8-01CF-4EAA-BD80-9764D1AF0C59}" type="datetimeFigureOut">
              <a:rPr lang="en-US" smtClean="0"/>
              <a:pPr/>
              <a:t>04-Dec-18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F1D2D4-341E-4DE9-8BEC-5518553232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49DEC8-01CF-4EAA-BD80-9764D1AF0C59}" type="datetimeFigureOut">
              <a:rPr lang="en-US" smtClean="0"/>
              <a:pPr/>
              <a:t>04-Dec-18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F1D2D4-341E-4DE9-8BEC-5518553232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49DEC8-01CF-4EAA-BD80-9764D1AF0C59}" type="datetimeFigureOut">
              <a:rPr lang="en-US" smtClean="0"/>
              <a:pPr/>
              <a:t>04-Dec-18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F1D2D4-341E-4DE9-8BEC-5518553232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49DEC8-01CF-4EAA-BD80-9764D1AF0C59}" type="datetimeFigureOut">
              <a:rPr lang="en-US" smtClean="0"/>
              <a:pPr/>
              <a:t>04-Dec-18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F1D2D4-341E-4DE9-8BEC-5518553232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49DEC8-01CF-4EAA-BD80-9764D1AF0C59}" type="datetimeFigureOut">
              <a:rPr lang="en-US" smtClean="0"/>
              <a:pPr/>
              <a:t>04-Dec-18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F1D2D4-341E-4DE9-8BEC-5518553232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49DEC8-01CF-4EAA-BD80-9764D1AF0C59}" type="datetimeFigureOut">
              <a:rPr lang="en-US" smtClean="0"/>
              <a:pPr/>
              <a:t>04-Dec-18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F1D2D4-341E-4DE9-8BEC-5518553232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49DEC8-01CF-4EAA-BD80-9764D1AF0C59}" type="datetimeFigureOut">
              <a:rPr lang="en-US" smtClean="0"/>
              <a:pPr/>
              <a:t>04-Dec-18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F1D2D4-341E-4DE9-8BEC-5518553232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49DEC8-01CF-4EAA-BD80-9764D1AF0C59}" type="datetimeFigureOut">
              <a:rPr lang="en-US" smtClean="0"/>
              <a:pPr/>
              <a:t>04-Dec-18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F1D2D4-341E-4DE9-8BEC-5518553232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249DEC8-01CF-4EAA-BD80-9764D1AF0C59}" type="datetimeFigureOut">
              <a:rPr lang="en-US" smtClean="0"/>
              <a:pPr/>
              <a:t>04-Dec-18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F1D2D4-341E-4DE9-8BEC-5518553232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249DEC8-01CF-4EAA-BD80-9764D1AF0C59}" type="datetimeFigureOut">
              <a:rPr lang="en-US" smtClean="0"/>
              <a:pPr/>
              <a:t>04-Dec-18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8F1D2D4-341E-4DE9-8BEC-5518553232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249DEC8-01CF-4EAA-BD80-9764D1AF0C59}" type="datetimeFigureOut">
              <a:rPr lang="en-US" smtClean="0"/>
              <a:pPr/>
              <a:t>04-Dec-18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8F1D2D4-341E-4DE9-8BEC-5518553232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8229600" cy="2209800"/>
          </a:xfrm>
        </p:spPr>
        <p:txBody>
          <a:bodyPr>
            <a:noAutofit/>
          </a:bodyPr>
          <a:lstStyle/>
          <a:p>
            <a:pPr algn="ctr"/>
            <a:r>
              <a:rPr lang="en-US" sz="3600" b="1" u="sng" dirty="0">
                <a:latin typeface="Castellar" pitchFamily="18" charset="0"/>
              </a:rPr>
              <a:t>DEVELOPMENT OF IOT BASED AUTOMATED CONTROLING OF HOME APPLIANCES USING </a:t>
            </a:r>
            <a:r>
              <a:rPr lang="en-US" sz="3600" b="1" u="sng" dirty="0" smtClean="0">
                <a:latin typeface="Castellar" pitchFamily="18" charset="0"/>
              </a:rPr>
              <a:t>VOICE </a:t>
            </a:r>
            <a:r>
              <a:rPr lang="en-US" sz="3600" b="1" u="sng" dirty="0">
                <a:latin typeface="Castellar" pitchFamily="18" charset="0"/>
              </a:rPr>
              <a:t>RECOGNITION TECHNIQUE</a:t>
            </a:r>
            <a:r>
              <a:rPr lang="en-US" sz="3600" dirty="0">
                <a:latin typeface="Castellar" pitchFamily="18" charset="0"/>
              </a:rPr>
              <a:t/>
            </a:r>
            <a:br>
              <a:rPr lang="en-US" sz="3600" dirty="0">
                <a:latin typeface="Castellar" pitchFamily="18" charset="0"/>
              </a:rPr>
            </a:br>
            <a:endParaRPr lang="en-US" sz="3600" dirty="0">
              <a:latin typeface="Castellar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95600"/>
            <a:ext cx="7315200" cy="4724400"/>
          </a:xfrm>
          <a:noFill/>
        </p:spPr>
        <p:txBody>
          <a:bodyPr/>
          <a:lstStyle/>
          <a:p>
            <a:endParaRPr lang="en-US" sz="1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(Phase-1)</a:t>
            </a:r>
          </a:p>
          <a:p>
            <a:endParaRPr lang="en-US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Under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guidance of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Mrs. </a:t>
            </a:r>
            <a:r>
              <a:rPr lang="en-US" sz="20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Bansari</a:t>
            </a:r>
            <a:r>
              <a:rPr lang="en-US" sz="20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Deb </a:t>
            </a:r>
            <a:r>
              <a:rPr lang="en-US" sz="20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Majumder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Head of Department, EIE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Electronics and Instrumentation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Engineering 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NARULA INSTITUTE OF TECHNOLOG</a:t>
            </a:r>
            <a:r>
              <a:rPr lang="en-US" sz="2000" b="1" dirty="0">
                <a:solidFill>
                  <a:schemeClr val="tx1"/>
                </a:solidFill>
              </a:rPr>
              <a:t>Y 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 </a:t>
            </a:r>
            <a:endParaRPr lang="en-US" dirty="0" smtClean="0"/>
          </a:p>
          <a:p>
            <a:pPr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 recent years, wireless systems like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WIFI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have become more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more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common in home networking. Also in home and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automation</a:t>
            </a:r>
          </a:p>
          <a:p>
            <a:pPr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the use of wireless systems give several advantages that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could</a:t>
            </a:r>
          </a:p>
          <a:p>
            <a:pPr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be achieved using the wired network system only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Reduced installation cost</a:t>
            </a: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Easy extension and installation</a:t>
            </a: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User friendly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1430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3600" u="sng" dirty="0" smtClean="0">
                <a:latin typeface="Castellar" pitchFamily="18" charset="0"/>
              </a:rPr>
              <a:t>Advantages </a:t>
            </a:r>
            <a:r>
              <a:rPr lang="en-US" sz="3600" u="sng" dirty="0" smtClean="0">
                <a:latin typeface="Castellar" pitchFamily="18" charset="0"/>
              </a:rPr>
              <a:t>of Home </a:t>
            </a:r>
            <a:r>
              <a:rPr lang="en-US" sz="3600" u="sng" dirty="0" smtClean="0">
                <a:latin typeface="Castellar" pitchFamily="18" charset="0"/>
              </a:rPr>
              <a:t>Automation </a:t>
            </a:r>
            <a:r>
              <a:rPr lang="en-US" sz="3600" u="sng" dirty="0" smtClean="0">
                <a:latin typeface="Castellar" pitchFamily="18" charset="0"/>
              </a:rPr>
              <a:t>System</a:t>
            </a:r>
            <a:r>
              <a:rPr lang="en-US" sz="4400" u="sng" dirty="0" smtClean="0">
                <a:latin typeface="Castellar" pitchFamily="18" charset="0"/>
              </a:rPr>
              <a:t/>
            </a:r>
            <a:br>
              <a:rPr lang="en-US" sz="4400" u="sng" dirty="0" smtClean="0">
                <a:latin typeface="Castellar" pitchFamily="18" charset="0"/>
              </a:rPr>
            </a:br>
            <a:endParaRPr lang="en-US" sz="4400" u="sng" dirty="0">
              <a:latin typeface="Castellar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57400"/>
            <a:ext cx="82296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purpose of the project is to construct an user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friendly wireless home automation system. 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WIFI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connection is going to replace the wired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connections that we used to have in our households.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can switch on and off almost all the in-house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electronic instruments with the help of simple voice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commands.</a:t>
            </a:r>
          </a:p>
          <a:p>
            <a:pPr algn="just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Autofit/>
          </a:bodyPr>
          <a:lstStyle/>
          <a:p>
            <a:r>
              <a:rPr lang="en-US" b="1" u="sng" dirty="0" smtClean="0">
                <a:latin typeface="Castellar" pitchFamily="18" charset="0"/>
              </a:rPr>
              <a:t>CONCLUSION</a:t>
            </a:r>
            <a:r>
              <a:rPr lang="en-US" b="1" u="sng" dirty="0">
                <a:latin typeface="Castellar" pitchFamily="18" charset="0"/>
              </a:rPr>
              <a:t/>
            </a:r>
            <a:br>
              <a:rPr lang="en-US" b="1" u="sng" dirty="0">
                <a:latin typeface="Castellar" pitchFamily="18" charset="0"/>
              </a:rPr>
            </a:br>
            <a:endParaRPr lang="en-US" b="1" u="sng" dirty="0">
              <a:latin typeface="Castellar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We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would like to express our gratitude to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Bansari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Deb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Majumder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(head of the dept.)Electronics and Instrumentation Engineering,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Narula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Institute of Technology for her valuable guidance which helped us a lot in due course of the project work for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PHASE-I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We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would like to thank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Bansari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Deb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Majumder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(head of the dept.) Electronics and Instrumentation Engineering,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Narula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Institute of Technology who had given all the support for performing experiments in this regard.</a:t>
            </a:r>
          </a:p>
          <a:p>
            <a:pPr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Finally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we would like to thank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Bansari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Deb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Majumder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(head of the dept.),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Narula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Institute of Technology, who extended all the facilities of the department for the project work.  </a:t>
            </a:r>
          </a:p>
          <a:p>
            <a:pPr algn="just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609600"/>
          </a:xfrm>
        </p:spPr>
        <p:txBody>
          <a:bodyPr>
            <a:noAutofit/>
          </a:bodyPr>
          <a:lstStyle/>
          <a:p>
            <a:r>
              <a:rPr lang="en-US" b="1" u="sng" dirty="0" smtClean="0">
                <a:latin typeface="Castellar" pitchFamily="18" charset="0"/>
              </a:rPr>
              <a:t/>
            </a:r>
            <a:br>
              <a:rPr lang="en-US" b="1" u="sng" dirty="0" smtClean="0">
                <a:latin typeface="Castellar" pitchFamily="18" charset="0"/>
              </a:rPr>
            </a:br>
            <a:r>
              <a:rPr lang="en-US" b="1" u="sng" dirty="0" smtClean="0">
                <a:latin typeface="Castellar" pitchFamily="18" charset="0"/>
              </a:rPr>
              <a:t>ACKNOWLEDGEMENT </a:t>
            </a:r>
            <a:r>
              <a:rPr lang="en-US" b="1" u="sng" dirty="0">
                <a:latin typeface="Castellar" pitchFamily="18" charset="0"/>
              </a:rPr>
              <a:t/>
            </a:r>
            <a:br>
              <a:rPr lang="en-US" b="1" u="sng" dirty="0">
                <a:latin typeface="Castellar" pitchFamily="18" charset="0"/>
              </a:rPr>
            </a:br>
            <a:endParaRPr lang="en-US" b="1" u="sng" dirty="0">
              <a:latin typeface="Castellar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696200" cy="4038600"/>
          </a:xfrm>
        </p:spPr>
        <p:txBody>
          <a:bodyPr>
            <a:noAutofit/>
          </a:bodyPr>
          <a:lstStyle/>
          <a:p>
            <a:pPr algn="ctr">
              <a:buFont typeface="Wingdings" pitchFamily="2" charset="2"/>
              <a:buChar char="Ø"/>
            </a:pPr>
            <a:endParaRPr lang="en-US" sz="2000" dirty="0"/>
          </a:p>
          <a:p>
            <a:pPr lvl="0">
              <a:buFont typeface="Wingdings" pitchFamily="2" charset="2"/>
              <a:buChar char="Ø"/>
            </a:pP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Charith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Perera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Student Member, IEEE,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Arkady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Zaslavsky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Member, IEEE, “Context Aware Computing for The Internet of Things: A Survey”. IEEE COMMUNICATIONS SURVEYS &amp; TUTORIAL </a:t>
            </a:r>
          </a:p>
          <a:p>
            <a:pPr lvl="0"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Bill N.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Schilit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, Norman Adams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Roy Want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“Context-Aware Computing Applications”.</a:t>
            </a:r>
          </a:p>
          <a:p>
            <a:pPr lvl="0">
              <a:buFont typeface="Wingdings" pitchFamily="2" charset="2"/>
              <a:buChar char="Ø"/>
            </a:pP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Inderpreet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Kaur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“Microcontroller Based Home Automation System with Security” at IJACSA) International Journal of Advanced Computer Science and Applications. Vol.1 , No. 6, December 2010. </a:t>
            </a:r>
          </a:p>
          <a:p>
            <a:pPr lvl="0"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Paul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Jasmin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Rani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(student member IEEE) ;  Jason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Bakthakumar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Voice controlled home automation system using Natural Language Processing (NLP) and Internet of Things 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lvl="0"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Abdul Aziz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(lecturer, CSE dept RGUKT,APIIIT ), “cost effective voice control home automation using IOT”.</a:t>
            </a:r>
          </a:p>
          <a:p>
            <a:pPr lvl="0"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Design of an Intelligent Voice Controlled Home Automation System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Sonali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Shamik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Chakrabarty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Ankita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Bhaumik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Department of Computer Science, St. Xavier’s College, Kolkata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latin typeface="Castellar" pitchFamily="18" charset="0"/>
              </a:rPr>
              <a:t/>
            </a:r>
            <a:br>
              <a:rPr lang="en-US" b="1" u="sng" dirty="0" smtClean="0">
                <a:latin typeface="Castellar" pitchFamily="18" charset="0"/>
              </a:rPr>
            </a:br>
            <a:r>
              <a:rPr lang="en-US" b="1" u="sng" dirty="0" smtClean="0">
                <a:latin typeface="Castellar" pitchFamily="18" charset="0"/>
              </a:rPr>
              <a:t>REFERENCES</a:t>
            </a:r>
            <a:br>
              <a:rPr lang="en-US" b="1" u="sng" dirty="0" smtClean="0">
                <a:latin typeface="Castellar" pitchFamily="18" charset="0"/>
              </a:rPr>
            </a:br>
            <a:r>
              <a:rPr lang="en-US" sz="3600" b="1" u="sng" dirty="0" smtClean="0">
                <a:latin typeface="Castellar" pitchFamily="18" charset="0"/>
              </a:rPr>
              <a:t/>
            </a:r>
            <a:br>
              <a:rPr lang="en-US" sz="3600" b="1" u="sng" dirty="0" smtClean="0">
                <a:latin typeface="Castellar" pitchFamily="18" charset="0"/>
              </a:rPr>
            </a:br>
            <a:r>
              <a:rPr lang="en-US" b="1" dirty="0" smtClean="0"/>
              <a:t> 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26162"/>
          </a:xfrm>
        </p:spPr>
        <p:txBody>
          <a:bodyPr>
            <a:norm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Thank You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Components used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Flow Chart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Block Diagram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Description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blocks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Advantages of Home Automation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Acknowledgement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Castellar" pitchFamily="18" charset="0"/>
                <a:cs typeface="Times New Roman" pitchFamily="18" charset="0"/>
              </a:rPr>
              <a:t>CONTENT</a:t>
            </a:r>
            <a:endParaRPr lang="en-US" b="1" u="sng" dirty="0">
              <a:latin typeface="Castellar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 fontScale="92500"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 today’s world Automatic systems are being preferred over manual systems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Internet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of things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is a growing network of everyday object-from industrial machine to consumer goods that can share information and complete tasks while you are busy with other activities. 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aim of this project is to design and implement home automation on the basis of voice recognition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project is implemented in hardware and software components that interact through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WIFI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(wireless fidelity) connections.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ESP8266 WIFI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module, relay and a mobile phone with an Android platform running on top of it are the hardware and software used.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latin typeface="Castellar" pitchFamily="18" charset="0"/>
              </a:rPr>
              <a:t>ABSTRACT</a:t>
            </a:r>
            <a:endParaRPr lang="en-US" b="1" u="sng" dirty="0">
              <a:latin typeface="Castellar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144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    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Home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automation system is a means that allow user to control electric appliances of various kind. Many existing well established home automation systems are based on wired communication . This does not pose a problem until this system is planned well in advance and installed during the physical construction of a building. But for already existing buildings, the implementation costs go very high. In contrast wireless system can be great help for technologies such as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WIFI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cloud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networks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which are wireless systems and are used everyday everywhere.</a:t>
            </a: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astellar" pitchFamily="18" charset="0"/>
              </a:rPr>
              <a:t/>
            </a:r>
            <a:br>
              <a:rPr lang="en-US" b="1" dirty="0" smtClean="0">
                <a:latin typeface="Castellar" pitchFamily="18" charset="0"/>
              </a:rPr>
            </a:br>
            <a:r>
              <a:rPr lang="en-US" sz="4900" b="1" u="sng" dirty="0" smtClean="0">
                <a:latin typeface="Castellar" pitchFamily="18" charset="0"/>
                <a:cs typeface="Times New Roman" pitchFamily="18" charset="0"/>
              </a:rPr>
              <a:t>INTRODUCTION</a:t>
            </a:r>
            <a:r>
              <a:rPr lang="en-US" sz="4900" b="1" dirty="0">
                <a:latin typeface="Castellar" pitchFamily="18" charset="0"/>
                <a:cs typeface="Times New Roman" pitchFamily="18" charset="0"/>
              </a:rPr>
              <a:t/>
            </a:r>
            <a:br>
              <a:rPr lang="en-US" sz="4900" b="1" dirty="0">
                <a:latin typeface="Castellar" pitchFamily="18" charset="0"/>
                <a:cs typeface="Times New Roman" pitchFamily="18" charset="0"/>
              </a:rPr>
            </a:br>
            <a:r>
              <a:rPr lang="en-US" b="1" dirty="0">
                <a:latin typeface="Castellar" pitchFamily="18" charset="0"/>
              </a:rPr>
              <a:t> </a:t>
            </a:r>
            <a:br>
              <a:rPr lang="en-US" b="1" dirty="0">
                <a:latin typeface="Castellar" pitchFamily="18" charset="0"/>
              </a:rPr>
            </a:br>
            <a:endParaRPr lang="en-US" b="1" dirty="0">
              <a:latin typeface="Castellar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ESP8266 </a:t>
            </a: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NodeMCU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WIFI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Development Board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REES52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Opto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-coupler 4 Channel 5V Relay Module Relay</a:t>
            </a:r>
          </a:p>
          <a:p>
            <a:pPr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Bulb Holder</a:t>
            </a:r>
          </a:p>
          <a:p>
            <a:pPr algn="just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Wire(5m)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Castellar" pitchFamily="18" charset="0"/>
              </a:rPr>
              <a:t>Components Used</a:t>
            </a:r>
            <a:endParaRPr lang="en-US" b="1" u="sng" dirty="0">
              <a:latin typeface="Castellar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914400" y="12192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Google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Assisstant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Blynk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sha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447800"/>
            <a:ext cx="3657599" cy="1752600"/>
          </a:xfrm>
          <a:prstGeom prst="rect">
            <a:avLst/>
          </a:prstGeom>
        </p:spPr>
      </p:pic>
      <p:pic>
        <p:nvPicPr>
          <p:cNvPr id="7" name="Picture 6" descr="large_e7801888-75ee-472e-92d1-be20b8d25ca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0" y="4038600"/>
            <a:ext cx="2971800" cy="20431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8229600" cy="1143000"/>
          </a:xfrm>
        </p:spPr>
        <p:txBody>
          <a:bodyPr>
            <a:noAutofit/>
          </a:bodyPr>
          <a:lstStyle/>
          <a:p>
            <a:r>
              <a:rPr lang="en-US" sz="4400" u="sng" dirty="0" smtClean="0">
                <a:latin typeface="Castellar" pitchFamily="18" charset="0"/>
              </a:rPr>
              <a:t>Flow </a:t>
            </a:r>
            <a:r>
              <a:rPr lang="en-US" sz="4400" u="sng" dirty="0" smtClean="0">
                <a:latin typeface="Castellar" pitchFamily="18" charset="0"/>
              </a:rPr>
              <a:t>chart</a:t>
            </a:r>
            <a:r>
              <a:rPr lang="en-US" sz="4400" u="sng" dirty="0" smtClean="0">
                <a:latin typeface="Castellar" pitchFamily="18" charset="0"/>
              </a:rPr>
              <a:t/>
            </a:r>
            <a:br>
              <a:rPr lang="en-US" sz="4400" u="sng" dirty="0" smtClean="0">
                <a:latin typeface="Castellar" pitchFamily="18" charset="0"/>
              </a:rPr>
            </a:br>
            <a:endParaRPr lang="en-US" sz="4400" u="sng" dirty="0">
              <a:latin typeface="Castellar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657600" y="1447800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038600" y="2514600"/>
            <a:ext cx="1676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810000" y="3505200"/>
            <a:ext cx="2057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NodeMCU</a:t>
            </a:r>
            <a:endParaRPr 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343400" y="4343400"/>
            <a:ext cx="990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Relay</a:t>
            </a:r>
            <a:endParaRPr 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429000" y="5181600"/>
            <a:ext cx="26670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810000" y="1524000"/>
            <a:ext cx="177952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          IFTTT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(Google Assistant)</a:t>
            </a:r>
            <a:endParaRPr kumimoji="0" lang="en-US" sz="16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267200" y="2514600"/>
            <a:ext cx="8899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Blynk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3200400" y="5410200"/>
            <a:ext cx="2819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Home Appliances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(bulb, fan)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traight Arrow Connector 18"/>
          <p:cNvCxnSpPr>
            <a:stCxn id="8" idx="2"/>
            <a:endCxn id="1026" idx="0"/>
          </p:cNvCxnSpPr>
          <p:nvPr/>
        </p:nvCxnSpPr>
        <p:spPr>
          <a:xfrm rot="5400000">
            <a:off x="4584947" y="2337047"/>
            <a:ext cx="304800" cy="50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0" idx="0"/>
          </p:cNvCxnSpPr>
          <p:nvPr/>
        </p:nvCxnSpPr>
        <p:spPr>
          <a:xfrm rot="5400000">
            <a:off x="4629150" y="325755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1" idx="0"/>
          </p:cNvCxnSpPr>
          <p:nvPr/>
        </p:nvCxnSpPr>
        <p:spPr>
          <a:xfrm rot="5400000">
            <a:off x="4648200" y="41529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 rot="5400000">
            <a:off x="4648200" y="49911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18-11-25 at 3.55.03 PM.jpe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676400"/>
            <a:ext cx="7696200" cy="449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84238"/>
          </a:xfrm>
        </p:spPr>
        <p:txBody>
          <a:bodyPr>
            <a:noAutofit/>
          </a:bodyPr>
          <a:lstStyle/>
          <a:p>
            <a:r>
              <a:rPr lang="en-IN" b="1" u="sng" dirty="0" smtClean="0">
                <a:latin typeface="Castellar" pitchFamily="18" charset="0"/>
              </a:rPr>
              <a:t>BLOCK DIAGRAM</a:t>
            </a:r>
            <a:r>
              <a:rPr lang="en-US" b="1" u="sng" dirty="0">
                <a:latin typeface="Castellar" pitchFamily="18" charset="0"/>
              </a:rPr>
              <a:t/>
            </a:r>
            <a:br>
              <a:rPr lang="en-US" b="1" u="sng" dirty="0">
                <a:latin typeface="Castellar" pitchFamily="18" charset="0"/>
              </a:rPr>
            </a:br>
            <a:endParaRPr lang="en-US" b="1" u="sng" dirty="0">
              <a:latin typeface="Castellar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211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sz="900" dirty="0"/>
          </a:p>
          <a:p>
            <a:pPr algn="just"/>
            <a:r>
              <a:rPr lang="en-US" sz="2600" u="sng" dirty="0" smtClean="0">
                <a:latin typeface="Times New Roman" pitchFamily="18" charset="0"/>
                <a:cs typeface="Times New Roman" pitchFamily="18" charset="0"/>
              </a:rPr>
              <a:t>Mobile </a:t>
            </a:r>
            <a:r>
              <a:rPr lang="en-US" sz="2600" u="sng" dirty="0">
                <a:latin typeface="Times New Roman" pitchFamily="18" charset="0"/>
                <a:cs typeface="Times New Roman" pitchFamily="18" charset="0"/>
              </a:rPr>
              <a:t>application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 Using this (</a:t>
            </a:r>
            <a:r>
              <a:rPr lang="en-US" sz="2600" b="1" dirty="0" err="1">
                <a:latin typeface="Times New Roman" pitchFamily="18" charset="0"/>
                <a:cs typeface="Times New Roman" pitchFamily="18" charset="0"/>
              </a:rPr>
              <a:t>blynk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) application we can control the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switches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accordingly.</a:t>
            </a:r>
          </a:p>
          <a:p>
            <a:pPr algn="just"/>
            <a:r>
              <a:rPr lang="en-US" sz="2600" u="sng" dirty="0" smtClean="0">
                <a:latin typeface="Times New Roman" pitchFamily="18" charset="0"/>
                <a:cs typeface="Times New Roman" pitchFamily="18" charset="0"/>
              </a:rPr>
              <a:t>NodeMCU </a:t>
            </a:r>
            <a:r>
              <a:rPr lang="en-US" sz="2600" u="sng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b="1" u="sng" dirty="0" smtClean="0">
                <a:latin typeface="Times New Roman" pitchFamily="18" charset="0"/>
                <a:cs typeface="Times New Roman" pitchFamily="18" charset="0"/>
              </a:rPr>
              <a:t>Esp8266</a:t>
            </a:r>
            <a:r>
              <a:rPr lang="en-US" sz="2600" u="sng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 the command from mobile application or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Google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assistant (through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blynk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cloud ) is being processed accordingly and this signal is transmitted to relay. </a:t>
            </a:r>
          </a:p>
          <a:p>
            <a:pPr algn="just"/>
            <a:r>
              <a:rPr lang="en-US" sz="2600" u="sng" dirty="0" smtClean="0">
                <a:latin typeface="Times New Roman" pitchFamily="18" charset="0"/>
                <a:cs typeface="Times New Roman" pitchFamily="18" charset="0"/>
              </a:rPr>
              <a:t>Relay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 it acts like a switch .It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receives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input from NodeMCU to respective relays(like relay 1, relay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2...). The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load is also connected to the load .So if relay is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turned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on then the load will  be activated  and vice versa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685800"/>
          </a:xfrm>
        </p:spPr>
        <p:txBody>
          <a:bodyPr>
            <a:noAutofit/>
          </a:bodyPr>
          <a:lstStyle/>
          <a:p>
            <a:r>
              <a:rPr lang="en-US" sz="4000" b="1" u="sng" dirty="0">
                <a:latin typeface="Castellar" pitchFamily="18" charset="0"/>
              </a:rPr>
              <a:t>Description of blocks </a:t>
            </a:r>
            <a:r>
              <a:rPr lang="en-US" sz="4000" b="1" u="sng" dirty="0" smtClean="0">
                <a:latin typeface="Castellar" pitchFamily="18" charset="0"/>
              </a:rPr>
              <a:t> </a:t>
            </a:r>
            <a:endParaRPr lang="en-US" sz="4000" b="1" u="sng" dirty="0">
              <a:latin typeface="Castellar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267</TotalTime>
  <Words>628</Words>
  <Application>Microsoft Office PowerPoint</Application>
  <PresentationFormat>On-screen Show (4:3)</PresentationFormat>
  <Paragraphs>92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DEVELOPMENT OF IOT BASED AUTOMATED CONTROLING OF HOME APPLIANCES USING VOICE RECOGNITION TECHNIQUE </vt:lpstr>
      <vt:lpstr>CONTENT</vt:lpstr>
      <vt:lpstr>ABSTRACT</vt:lpstr>
      <vt:lpstr> INTRODUCTION   </vt:lpstr>
      <vt:lpstr>Components Used</vt:lpstr>
      <vt:lpstr>Slide 6</vt:lpstr>
      <vt:lpstr>Flow chart </vt:lpstr>
      <vt:lpstr>BLOCK DIAGRAM </vt:lpstr>
      <vt:lpstr>Description of blocks  </vt:lpstr>
      <vt:lpstr>Advantages of Home Automation System </vt:lpstr>
      <vt:lpstr>CONCLUSION </vt:lpstr>
      <vt:lpstr> ACKNOWLEDGEMENT  </vt:lpstr>
      <vt:lpstr> REFERENCES   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Sonai</dc:creator>
  <cp:lastModifiedBy>SOURAV</cp:lastModifiedBy>
  <cp:revision>29</cp:revision>
  <dcterms:created xsi:type="dcterms:W3CDTF">2018-11-27T15:27:31Z</dcterms:created>
  <dcterms:modified xsi:type="dcterms:W3CDTF">2018-12-04T16:39:30Z</dcterms:modified>
</cp:coreProperties>
</file>