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79" r:id="rId42"/>
    <p:sldId id="257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slide" Target="slides/slide34.xml"  /><Relationship Id="rId36" Type="http://schemas.openxmlformats.org/officeDocument/2006/relationships/slide" Target="slides/slide35.xml"  /><Relationship Id="rId37" Type="http://schemas.openxmlformats.org/officeDocument/2006/relationships/slide" Target="slides/slide36.xml"  /><Relationship Id="rId38" Type="http://schemas.openxmlformats.org/officeDocument/2006/relationships/slide" Target="slides/slide37.xml"  /><Relationship Id="rId39" Type="http://schemas.openxmlformats.org/officeDocument/2006/relationships/slide" Target="slides/slide38.xml"  /><Relationship Id="rId4" Type="http://schemas.openxmlformats.org/officeDocument/2006/relationships/slide" Target="slides/slide3.xml"  /><Relationship Id="rId40" Type="http://schemas.openxmlformats.org/officeDocument/2006/relationships/slide" Target="slides/slide39.xml"  /><Relationship Id="rId41" Type="http://schemas.openxmlformats.org/officeDocument/2006/relationships/slide" Target="slides/slide40.xml"  /><Relationship Id="rId42" Type="http://schemas.openxmlformats.org/officeDocument/2006/relationships/slide" Target="slides/slide41.xml"  /><Relationship Id="rId43" Type="http://schemas.openxmlformats.org/officeDocument/2006/relationships/slide" Target="slides/slide42.xml"  /><Relationship Id="rId44" Type="http://schemas.openxmlformats.org/officeDocument/2006/relationships/presProps" Target="presProps.xml"  /><Relationship Id="rId45" Type="http://schemas.openxmlformats.org/officeDocument/2006/relationships/viewProps" Target="viewProps.xml"  /><Relationship Id="rId46" Type="http://schemas.openxmlformats.org/officeDocument/2006/relationships/theme" Target="theme/theme1.xml"  /><Relationship Id="rId47" Type="http://schemas.openxmlformats.org/officeDocument/2006/relationships/tableStyles" Target="tableStyles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55752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프로젝트 발표 시작하겠습니다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ko-KR" altLang="en-US" sz="3600"/>
              <a:t>저희 </a:t>
            </a:r>
            <a:r>
              <a:rPr lang="en-US" altLang="ko-KR" sz="3600"/>
              <a:t>LDB</a:t>
            </a:r>
            <a:r>
              <a:rPr lang="ko-KR" altLang="en-US" sz="3600"/>
              <a:t>대학교 학사관리시스템 프로젝트는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혁신적인 대학교 학사관리시스템을 소개합니다.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본 프로젝트는 사용자 경험을 최우선으로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설계되었습니다. 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직관적인 인터페이스와 효율적인 기능으로 학사관리의 새로운 표준을 제시합니다.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3819390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44798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먼저 회원가입쪽입니다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아이디와사진을 제외한 모든 정보를 입력해야합니다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r>
              <a:rPr lang="ko-KR" altLang="en-US" sz="3600"/>
              <a:t>아이디는 직급에따라 자동으로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부여되게 만들어놨습니다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ko-KR" altLang="en-US" sz="3600"/>
              <a:t>비밀번호</a:t>
            </a:r>
            <a:r>
              <a:rPr lang="en-US" altLang="ko-KR" sz="3600"/>
              <a:t>,</a:t>
            </a:r>
            <a:r>
              <a:rPr lang="ko-KR" altLang="en-US" sz="3600"/>
              <a:t>전화번호</a:t>
            </a:r>
            <a:r>
              <a:rPr lang="en-US" altLang="ko-KR" sz="3600"/>
              <a:t>,</a:t>
            </a:r>
            <a:r>
              <a:rPr lang="ko-KR" altLang="en-US" sz="3600"/>
              <a:t>이메일은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제가  정한 형식대로만 작성해야합니다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8410638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사용자 사진을 얘기하자면  동일한이름을 가진 사진을 사용 시 덮어쓰기가 되는데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그것을 방지하기위해 </a:t>
            </a:r>
            <a:r>
              <a:rPr lang="en-US" altLang="ko-KR" sz="3600"/>
              <a:t>DefaultFileRenamePolicy</a:t>
            </a:r>
            <a:r>
              <a:rPr lang="ko-KR" altLang="en-US" sz="3600"/>
              <a:t> 활용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79284564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50227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회원가입처리과정입니다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입력된모든정보로 회원가입이 진행될텐데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비밀번호부분은 해시를 이용해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다음과같이 암호화를해서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저장합니다 </a:t>
            </a:r>
            <a:r>
              <a:rPr lang="en-US" altLang="ko-KR" sz="3600"/>
              <a:t>(</a:t>
            </a:r>
            <a:r>
              <a:rPr lang="ko-KR" altLang="en-US" sz="3600"/>
              <a:t>복호화가 불가능하므로 보안성 ↑</a:t>
            </a:r>
            <a:r>
              <a:rPr lang="en-US" altLang="ko-KR" sz="3600"/>
              <a:t>)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ko-KR" altLang="en-US" sz="3600"/>
              <a:t>아이디생성은 교수는 </a:t>
            </a:r>
            <a:r>
              <a:rPr lang="en-US" altLang="ko-KR" sz="3600"/>
              <a:t>P+3 , </a:t>
            </a:r>
            <a:r>
              <a:rPr lang="ko-KR" altLang="en-US" sz="3600"/>
              <a:t>학생은 </a:t>
            </a:r>
            <a:r>
              <a:rPr lang="en-US" altLang="ko-KR" sz="3600"/>
              <a:t>S+5</a:t>
            </a:r>
            <a:r>
              <a:rPr lang="ko-KR" altLang="en-US" sz="3600"/>
              <a:t>자리숫자로 구성</a:t>
            </a:r>
            <a:endParaRPr lang="ko-KR" altLang="en-US" sz="3600"/>
          </a:p>
          <a:p>
            <a:pPr lvl="0">
              <a:defRPr/>
            </a:pP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316905329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이메일 인증프로세스입니다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계정객체를 생성 후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인증코드를 해당 계정에해당하는 이메일로  무작위</a:t>
            </a:r>
            <a:r>
              <a:rPr lang="en-US" altLang="ko-KR" sz="3600"/>
              <a:t>4</a:t>
            </a:r>
            <a:r>
              <a:rPr lang="ko-KR" altLang="en-US" sz="3600"/>
              <a:t>자리 인증번호발송 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22209305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323688" y="685063"/>
            <a:ext cx="11544624" cy="1736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이메일로 넘겨받은 인증번호와 일치하는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번호를 입력시에만 </a:t>
            </a:r>
            <a:endParaRPr lang="en-US" altLang="ko-KR" sz="3600"/>
          </a:p>
          <a:p>
            <a:pPr lvl="0">
              <a:defRPr/>
            </a:pPr>
            <a:r>
              <a:rPr lang="ko-KR" altLang="en-US" sz="3600"/>
              <a:t>회원가입 처리부분으로 넘어가게 됨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578673414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회원가입완료시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알람창에 아이디를 띄워줍니다 </a:t>
            </a:r>
            <a:r>
              <a:rPr lang="en-US" altLang="ko-KR" sz="3600"/>
              <a:t>.</a:t>
            </a:r>
            <a:r>
              <a:rPr lang="ko-KR" altLang="en-US" sz="3600"/>
              <a:t> 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</a:t>
            </a:r>
            <a:r>
              <a:rPr lang="ko-KR" altLang="en-US" sz="3600"/>
              <a:t>이메일로도 전송되니 못봤어도괜찮음</a:t>
            </a:r>
            <a:r>
              <a:rPr lang="en-US" altLang="ko-KR" sz="3600"/>
              <a:t>)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en-US" altLang="ko-KR" sz="3600"/>
              <a:t>DB</a:t>
            </a:r>
            <a:r>
              <a:rPr lang="ko-KR" altLang="en-US" sz="3600"/>
              <a:t>에 정보저장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717561896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아이디찾기기능입니다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이름과 이메일을 입력받아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해당하는 정보가있다면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해당</a:t>
            </a:r>
            <a:r>
              <a:rPr lang="en-US" altLang="ko-KR" sz="3600"/>
              <a:t>email</a:t>
            </a:r>
            <a:r>
              <a:rPr lang="ko-KR" altLang="en-US" sz="3600"/>
              <a:t>에 </a:t>
            </a:r>
            <a:r>
              <a:rPr lang="en-US" altLang="ko-KR" sz="3600"/>
              <a:t>id</a:t>
            </a:r>
            <a:r>
              <a:rPr lang="ko-KR" altLang="en-US" sz="3600"/>
              <a:t>를 찾아서 보내줍니다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407498758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0" y="187397"/>
            <a:ext cx="11544624" cy="667060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비밀번호찾기 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아이디</a:t>
            </a:r>
            <a:r>
              <a:rPr lang="en-US" altLang="ko-KR" sz="3600"/>
              <a:t>,</a:t>
            </a:r>
            <a:r>
              <a:rPr lang="ko-KR" altLang="en-US" sz="3600"/>
              <a:t>이메일을 입력받아 일치하는 정보 존재 시 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en-US" altLang="ko-KR" sz="3600"/>
              <a:t>DB</a:t>
            </a:r>
            <a:r>
              <a:rPr lang="ko-KR" altLang="en-US" sz="3600"/>
              <a:t>에 임시비밀번호로 업데이트 후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이메일로 임시비밀번호를 발송해줍니다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en-US" altLang="ko-KR" sz="3600"/>
              <a:t>confirm</a:t>
            </a:r>
            <a:r>
              <a:rPr lang="ko-KR" altLang="en-US" sz="3600"/>
              <a:t>창이 뜨게되는데 확인을 누른다면 바로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전달받은 임시비밀번호를 이용해 비밀번호변경이 가능합니다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845405879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임시비밀번호 생성 알고리즘입니다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숫자영문자특수문자 조합의 </a:t>
            </a:r>
            <a:r>
              <a:rPr lang="en-US" altLang="ko-KR" sz="3600"/>
              <a:t>6</a:t>
            </a:r>
            <a:r>
              <a:rPr lang="ko-KR" altLang="en-US" sz="3600"/>
              <a:t>자리를 만들고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암호화처리해 </a:t>
            </a:r>
            <a:r>
              <a:rPr lang="en-US" altLang="ko-KR" sz="3600"/>
              <a:t>DB</a:t>
            </a:r>
            <a:r>
              <a:rPr lang="ko-KR" altLang="en-US" sz="3600"/>
              <a:t>에 저장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131566843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학생 및 교수계정 관리시스템쪽으로 넘어가겠습니다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사용자의 직급에따라 다른메뉴가 포함되어있으며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보안쪽에 힘을 많이실었습니다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82598045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1736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목차는 다음과같습니다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en-US" altLang="ko-KR" sz="3600"/>
              <a:t>(10</a:t>
            </a:r>
            <a:r>
              <a:rPr lang="ko-KR" altLang="en-US" sz="3600"/>
              <a:t>초대기</a:t>
            </a:r>
            <a:r>
              <a:rPr lang="en-US" altLang="ko-KR" sz="3600"/>
              <a:t>)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83864722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먼저 메인페이지입니다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로그인없이는 접근할수없으며 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다음과같이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자주쓰는 페이지에 바로접근할수있게 설정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724176117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메인화면에 사이드바 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학생과 교수의 사이드바가 다른것을 확인할수있습니다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session</a:t>
            </a:r>
            <a:r>
              <a:rPr lang="ko-KR" altLang="en-US" sz="3600"/>
              <a:t>정보를 이용해  각각 처리를 했습니다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81407468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39274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개인정보 수정프로세스입니다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</a:t>
            </a:r>
            <a:r>
              <a:rPr lang="ko-KR" altLang="en-US" sz="3600"/>
              <a:t>공통</a:t>
            </a:r>
            <a:r>
              <a:rPr lang="en-US" altLang="ko-KR" sz="3600"/>
              <a:t>)</a:t>
            </a:r>
            <a:endParaRPr lang="en-US" altLang="ko-KR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현재세션의  비밀번호를 제외한 정보들을 담고있습니다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연락처</a:t>
            </a:r>
            <a:r>
              <a:rPr lang="en-US" altLang="ko-KR" sz="3600"/>
              <a:t>,</a:t>
            </a:r>
            <a:r>
              <a:rPr lang="ko-KR" altLang="en-US" sz="3600"/>
              <a:t>이메일만변경가능합니다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07659010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개인정보페이지의 비밀번호변경입니다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특수한 형식을 준수해야 변경가능하며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보안처리해 저장</a:t>
            </a:r>
            <a:r>
              <a:rPr lang="en-US" altLang="ko-KR" sz="3600"/>
              <a:t>.</a:t>
            </a:r>
            <a:r>
              <a:rPr lang="ko-KR" altLang="en-US" sz="3600"/>
              <a:t> 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변경완료  시 자동로그아웃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863681918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7548" y="652218"/>
            <a:ext cx="12004452" cy="3927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개인정보의 자퇴처리입니다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일단교수는 자퇴기능에 접근할수없게 설계해놨으며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입력한  정보가 모두 일치 시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자퇴처리를 해준후 메일을 전송함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22165144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6412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3600"/>
          </a:p>
        </p:txBody>
      </p:sp>
      <p:sp>
        <p:nvSpPr>
          <p:cNvPr id="5" name="가로 글상자 4"/>
          <p:cNvSpPr txBox="1"/>
          <p:nvPr/>
        </p:nvSpPr>
        <p:spPr>
          <a:xfrm>
            <a:off x="387568" y="2013585"/>
            <a:ext cx="10382252" cy="22802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 자퇴 처리 프로세스입니다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en-US" altLang="ko-KR" sz="3600"/>
              <a:t>student</a:t>
            </a:r>
            <a:r>
              <a:rPr lang="ko-KR" altLang="en-US" sz="3600"/>
              <a:t>테이블의 </a:t>
            </a:r>
            <a:r>
              <a:rPr lang="en-US" altLang="ko-KR" sz="3600"/>
              <a:t>status</a:t>
            </a:r>
            <a:r>
              <a:rPr lang="ko-KR" altLang="en-US" sz="3600"/>
              <a:t>속성값을 자퇴에 해당하게 변경 </a:t>
            </a:r>
            <a:r>
              <a:rPr lang="en-US" altLang="ko-KR" sz="3600"/>
              <a:t>+</a:t>
            </a:r>
            <a:r>
              <a:rPr lang="ko-KR" altLang="en-US" sz="3600"/>
              <a:t> 이메일로 안내메시지 발송</a:t>
            </a:r>
            <a:r>
              <a:rPr lang="en-US" altLang="ko-KR" sz="3600"/>
              <a:t>--&gt;</a:t>
            </a:r>
            <a:r>
              <a:rPr lang="ko-KR" altLang="en-US" sz="3600"/>
              <a:t> 로그인불가능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534904323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44798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성적확인 시스템입니다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학생만접근가능한 페이지며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수강신청을 한 과목들만 나오게될것입니다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r>
              <a:rPr lang="ko-KR" altLang="en-US" sz="3600"/>
              <a:t>교수가성적을 입력한 과목만 결과에표시됩니다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en-US" altLang="ko-KR" sz="3600"/>
          </a:p>
          <a:p>
            <a:pPr lvl="0">
              <a:defRPr/>
            </a:pPr>
            <a:r>
              <a:rPr lang="ko-KR" altLang="en-US" sz="3600"/>
              <a:t>자동계산 등의 기능을 사용해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직관적인 인터페이스설계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76271017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3927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다음은 강의관리시스템 쪽입니다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교수지원은 교수만 접근이가능하며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학습지원은 학생만 접근이가능하다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해당페이지들은 </a:t>
            </a:r>
            <a:r>
              <a:rPr lang="en-US" altLang="ko-KR" sz="3600"/>
              <a:t>ajax</a:t>
            </a:r>
            <a:r>
              <a:rPr lang="ko-KR" altLang="en-US" sz="3600"/>
              <a:t>을 이용한 모달창으로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페이지전환최소화</a:t>
            </a:r>
            <a:r>
              <a:rPr lang="en-US" altLang="ko-KR" sz="3600"/>
              <a:t>.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155537331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5022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먼저 학생의 수강신청입니다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미신청강의만 표시되며  추가한 과목들은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ajax</a:t>
            </a:r>
            <a:r>
              <a:rPr lang="ko-KR" altLang="en-US" sz="3600"/>
              <a:t>을 이용해  신청내역으로 실시간으로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 내려가게됩니다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167531768"/>
      </p:ext>
    </p:extLst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학생의 수강신청현황입니다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취소도가능하며  시간표조회도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신청한 강의에 맞춰 실시간으로 제공합니다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967745358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44798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먼저프로젝트 개요입니다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저희는 직관적디자인을 가지며 사용자 친화적인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 인터페이스로 학사관리시스템을 만들고자 했습니다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핵심기능은 적어놓았지만 모두들 아실 법 한 기능입니다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252598287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253239" y="652219"/>
            <a:ext cx="11938762" cy="44798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다음은 교수의 강의등록입니다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해당 검증필드를 하나라도 통과못할 시 알람을 띄우며 업데이트를 진행하지않습니다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등록성공한 강의는 즉시 학생 수강신청목록에 반영됩니다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또한 빠른수정을위해 리셋버튼을 제공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902657247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8"/>
            <a:ext cx="11544624" cy="50227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교수의 강의관리입니다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모달창을 이용해 페이지이동없이 강의정보수정을 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또한 개설</a:t>
            </a:r>
            <a:r>
              <a:rPr lang="en-US" altLang="ko-KR" sz="3600"/>
              <a:t>/</a:t>
            </a:r>
            <a:r>
              <a:rPr lang="ko-KR" altLang="en-US" sz="3600"/>
              <a:t>종료에 따라 직관적으로 버튼이 바뀝니다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새로고침없는 데이터갱신으로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 사용자편의성을 증대시켰습니다</a:t>
            </a:r>
            <a:r>
              <a:rPr lang="en-US" altLang="ko-KR" sz="3600"/>
              <a:t>.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4029282047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927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다음은 교수의 성적관리부분입니다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버튼을 이용하지않고 실시간으로 검색을 이용해 과목조회가 가능하며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관리를 누를 시 해당중간</a:t>
            </a:r>
            <a:r>
              <a:rPr lang="en-US" altLang="ko-KR" sz="3600"/>
              <a:t>,</a:t>
            </a:r>
            <a:r>
              <a:rPr lang="ko-KR" altLang="en-US" sz="3600"/>
              <a:t>기말점수를 입력해주면 자동으로 학점이 계산됩니다</a:t>
            </a:r>
            <a:r>
              <a:rPr lang="en-US" altLang="ko-KR" sz="3600"/>
              <a:t>.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3841233016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다음은 교수의 출석관리입니다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이것또한 페이지전환없이 모달로진입합니다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직관적 인터페이스로 출석상태를 변경하며 </a:t>
            </a:r>
            <a:r>
              <a:rPr lang="en-US" altLang="ko-KR" sz="3600"/>
              <a:t>,</a:t>
            </a:r>
            <a:r>
              <a:rPr lang="ko-KR" altLang="en-US" sz="3600"/>
              <a:t>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즉시반영됩니다</a:t>
            </a:r>
            <a:r>
              <a:rPr lang="en-US" altLang="ko-KR" sz="3600"/>
              <a:t>.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971293782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1736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다음은 게시판 관리시스템입니다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542574935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먼저 공지사항 목록 및 검색기능입니다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</a:t>
            </a:r>
            <a:r>
              <a:rPr lang="ko-KR" altLang="en-US" sz="3600"/>
              <a:t>학생은 글쓰기기능이 제한</a:t>
            </a:r>
            <a:r>
              <a:rPr lang="en-US" altLang="ko-KR" sz="3600"/>
              <a:t>)</a:t>
            </a:r>
            <a:endParaRPr lang="en-US" altLang="ko-KR" sz="3600"/>
          </a:p>
          <a:p>
            <a:pPr lvl="0">
              <a:defRPr/>
            </a:pPr>
            <a:r>
              <a:rPr lang="ko-KR" altLang="en-US" sz="3600"/>
              <a:t>검색을 통해 공지사항을 쉽게 찾을수있으며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교수 본인이 작성한 게시물에만 수정 및 삭제버튼이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활성화됩니다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036219084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공지사항작성페이지입니다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세션정보를 기반으로 자동으로 </a:t>
            </a:r>
            <a:r>
              <a:rPr lang="en-US" altLang="ko-KR" sz="3600"/>
              <a:t>id,name</a:t>
            </a:r>
            <a:r>
              <a:rPr lang="ko-KR" altLang="en-US" sz="3600"/>
              <a:t>이 입력됩니다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비밀번호를 걸고 </a:t>
            </a:r>
            <a:r>
              <a:rPr lang="en-US" altLang="ko-KR" sz="3600"/>
              <a:t>,</a:t>
            </a:r>
            <a:r>
              <a:rPr lang="ko-KR" altLang="en-US" sz="3600"/>
              <a:t> 내용을 작성하면됩니다</a:t>
            </a:r>
            <a:r>
              <a:rPr lang="en-US" altLang="ko-KR" sz="3600"/>
              <a:t>.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2706756036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공지사항을 클릭하면 나타나는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공지사항 상세보기는 수정</a:t>
            </a:r>
            <a:r>
              <a:rPr lang="en-US" altLang="ko-KR" sz="3600"/>
              <a:t>,</a:t>
            </a:r>
            <a:r>
              <a:rPr lang="ko-KR" altLang="en-US" sz="3600"/>
              <a:t>삭제가 가능합니다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</a:t>
            </a:r>
            <a:r>
              <a:rPr lang="ko-KR" altLang="en-US" sz="3600"/>
              <a:t>작성시 설정한비밀번호를 이용해 삭제 가능</a:t>
            </a:r>
            <a:r>
              <a:rPr lang="en-US" altLang="ko-KR" sz="3600"/>
              <a:t>)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801088310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1736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문의게시판 목록 및 검색입니다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</a:t>
            </a:r>
            <a:r>
              <a:rPr lang="ko-KR" altLang="en-US" sz="3600"/>
              <a:t>공지게시판과의 차이는 로그인되있는 사람이면 누구나 글을 쓸수있다는 점</a:t>
            </a:r>
            <a:r>
              <a:rPr lang="en-US" altLang="ko-KR" sz="3600"/>
              <a:t>)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529741612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문의게시판작성페이지는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공지사항작성 페이지방식과 거의 동일하지만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교수의경우 공지사항체크 버튼이 생김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클릭하고 등록 시  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항상 최상단에 글이 나타나게됩니다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01720127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8320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저희팀은 </a:t>
            </a:r>
            <a:r>
              <a:rPr lang="en-US" altLang="ko-KR" sz="3600"/>
              <a:t>3</a:t>
            </a:r>
            <a:r>
              <a:rPr lang="ko-KR" altLang="en-US" sz="3600"/>
              <a:t>명이고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다음과같이 담당업무와 파트를 나눠서 진행했습니다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en-US" altLang="ko-KR" sz="3600"/>
              <a:t>(10</a:t>
            </a:r>
            <a:r>
              <a:rPr lang="ko-KR" altLang="en-US" sz="3600"/>
              <a:t>초대기</a:t>
            </a:r>
            <a:r>
              <a:rPr lang="en-US" altLang="ko-KR" sz="3600"/>
              <a:t>)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960862423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상세보기의 다른기능들은 공지게시판과 똑같지만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문의게시판은 공지사항과 다르게 댓글작성</a:t>
            </a:r>
            <a:r>
              <a:rPr lang="en-US" altLang="ko-KR" sz="3600"/>
              <a:t>,</a:t>
            </a:r>
            <a:r>
              <a:rPr lang="ko-KR" altLang="en-US" sz="3600"/>
              <a:t>수정</a:t>
            </a:r>
            <a:r>
              <a:rPr lang="en-US" altLang="ko-KR" sz="3600"/>
              <a:t>,</a:t>
            </a:r>
            <a:r>
              <a:rPr lang="ko-KR" altLang="en-US" sz="3600"/>
              <a:t>삭제가 가능합니다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834640912"/>
      </p:ext>
    </p:extLst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33844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문의게시판은 답글도 작성이가능합니다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답글등록은 게시판등록과 같은 방식으로 작성되지만 표시되는게 다음과 같이 보여집니다</a:t>
            </a:r>
            <a:r>
              <a:rPr lang="en-US" altLang="ko-KR" sz="3600"/>
              <a:t>.</a:t>
            </a:r>
            <a:endParaRPr lang="en-US" altLang="ko-KR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3400791790"/>
      </p:ext>
    </p:extLst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831933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1184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프로젝트일정은 다음 </a:t>
            </a:r>
            <a:r>
              <a:rPr lang="en-US" altLang="ko-KR" sz="3600"/>
              <a:t>WBS</a:t>
            </a:r>
            <a:r>
              <a:rPr lang="ko-KR" altLang="en-US" sz="3600"/>
              <a:t>에서 보시다시피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기능구현 및 통합에 힘을 많이 줬습니다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88311071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1736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프로젝트구성은 다음과같습니다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 </a:t>
            </a:r>
            <a:endParaRPr lang="ko-KR" altLang="en-US" sz="3600"/>
          </a:p>
          <a:p>
            <a:pPr lvl="0">
              <a:defRPr/>
            </a:pPr>
            <a:r>
              <a:rPr lang="en-US" altLang="ko-KR" sz="3600"/>
              <a:t>(10</a:t>
            </a:r>
            <a:r>
              <a:rPr lang="ko-KR" altLang="en-US" sz="3600"/>
              <a:t>초대기</a:t>
            </a:r>
            <a:r>
              <a:rPr lang="en-US" altLang="ko-KR" sz="3600"/>
              <a:t>)</a:t>
            </a:r>
            <a:endParaRPr lang="en-US" altLang="ko-KR" sz="3600"/>
          </a:p>
        </p:txBody>
      </p:sp>
    </p:spTree>
    <p:extLst>
      <p:ext uri="{BB962C8B-B14F-4D97-AF65-F5344CB8AC3E}">
        <p14:creationId xmlns:p14="http://schemas.microsoft.com/office/powerpoint/2010/main" val="150945584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187548" y="0"/>
            <a:ext cx="11544624" cy="69182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200"/>
              <a:t>ERD</a:t>
            </a:r>
            <a:r>
              <a:rPr lang="ko-KR" altLang="en-US" sz="3200"/>
              <a:t>는 다음과같습니다 </a:t>
            </a:r>
            <a:endParaRPr lang="ko-KR" altLang="en-US" sz="3200"/>
          </a:p>
          <a:p>
            <a:pPr lvl="0">
              <a:defRPr/>
            </a:pPr>
            <a:endParaRPr lang="ko-KR" altLang="en-US" sz="3200"/>
          </a:p>
          <a:p>
            <a:pPr lvl="0">
              <a:defRPr/>
            </a:pPr>
            <a:r>
              <a:rPr lang="ko-KR" altLang="en-US" sz="3200"/>
              <a:t>사용한테이블은 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attendance</a:t>
            </a:r>
            <a:r>
              <a:rPr lang="ko-KR" altLang="en-US" sz="3200"/>
              <a:t> </a:t>
            </a:r>
            <a:r>
              <a:rPr lang="en-US" altLang="ko-KR" sz="3200"/>
              <a:t>:</a:t>
            </a:r>
            <a:r>
              <a:rPr lang="ko-KR" altLang="en-US" sz="3200"/>
              <a:t> 출석테이블   </a:t>
            </a:r>
            <a:r>
              <a:rPr lang="en-US" altLang="ko-KR" sz="3200"/>
              <a:t>/</a:t>
            </a:r>
            <a:r>
              <a:rPr lang="ko-KR" altLang="en-US" sz="3200"/>
              <a:t> </a:t>
            </a:r>
            <a:r>
              <a:rPr lang="en-US" altLang="ko-KR" sz="3200"/>
              <a:t>registration:</a:t>
            </a:r>
            <a:r>
              <a:rPr lang="ko-KR" altLang="en-US" sz="3200"/>
              <a:t>  등록테이블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attendance_history :</a:t>
            </a:r>
            <a:r>
              <a:rPr lang="ko-KR" altLang="en-US" sz="3200"/>
              <a:t>  출석정보테이블 </a:t>
            </a:r>
            <a:r>
              <a:rPr lang="en-US" altLang="ko-KR" sz="3200"/>
              <a:t>/</a:t>
            </a:r>
            <a:r>
              <a:rPr lang="ko-KR" altLang="en-US" sz="3200"/>
              <a:t>  </a:t>
            </a:r>
            <a:r>
              <a:rPr lang="en-US" altLang="ko-KR" sz="3200"/>
              <a:t>course : </a:t>
            </a:r>
            <a:r>
              <a:rPr lang="ko-KR" altLang="en-US" sz="3200"/>
              <a:t>성적테이블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course_time :</a:t>
            </a:r>
            <a:r>
              <a:rPr lang="ko-KR" altLang="en-US" sz="3200"/>
              <a:t> 시간표테이블  </a:t>
            </a:r>
            <a:r>
              <a:rPr lang="en-US" altLang="ko-KR" sz="3200"/>
              <a:t>/</a:t>
            </a:r>
            <a:r>
              <a:rPr lang="ko-KR" altLang="en-US" sz="3200"/>
              <a:t>   </a:t>
            </a:r>
            <a:r>
              <a:rPr lang="en-US" altLang="ko-KR" sz="3200"/>
              <a:t>student :</a:t>
            </a:r>
            <a:r>
              <a:rPr lang="ko-KR" altLang="en-US" sz="3200"/>
              <a:t> 학생테이블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professor</a:t>
            </a:r>
            <a:r>
              <a:rPr lang="ko-KR" altLang="en-US" sz="3200"/>
              <a:t> </a:t>
            </a:r>
            <a:r>
              <a:rPr lang="en-US" altLang="ko-KR" sz="3200"/>
              <a:t>:</a:t>
            </a:r>
            <a:r>
              <a:rPr lang="ko-KR" altLang="en-US" sz="3200"/>
              <a:t> 교수테이블    </a:t>
            </a:r>
            <a:r>
              <a:rPr lang="en-US" altLang="ko-KR" sz="3200"/>
              <a:t>/</a:t>
            </a:r>
            <a:r>
              <a:rPr lang="ko-KR" altLang="en-US" sz="3200"/>
              <a:t>     </a:t>
            </a:r>
            <a:r>
              <a:rPr lang="en-US" altLang="ko-KR" sz="3200"/>
              <a:t>score : </a:t>
            </a:r>
            <a:r>
              <a:rPr lang="ko-KR" altLang="en-US" sz="3200"/>
              <a:t>점수테이블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post : </a:t>
            </a:r>
            <a:r>
              <a:rPr lang="ko-KR" altLang="en-US" sz="3200"/>
              <a:t>문의사항   </a:t>
            </a:r>
            <a:r>
              <a:rPr lang="en-US" altLang="ko-KR" sz="3200"/>
              <a:t>/</a:t>
            </a:r>
            <a:r>
              <a:rPr lang="ko-KR" altLang="en-US" sz="3200"/>
              <a:t>      </a:t>
            </a:r>
            <a:r>
              <a:rPr lang="en-US" altLang="ko-KR" sz="3200"/>
              <a:t>post_comment : </a:t>
            </a:r>
            <a:r>
              <a:rPr lang="ko-KR" altLang="en-US" sz="3200"/>
              <a:t>댓글테이블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notice :</a:t>
            </a:r>
            <a:r>
              <a:rPr lang="ko-KR" altLang="en-US" sz="3200"/>
              <a:t> 공지사항    </a:t>
            </a:r>
            <a:r>
              <a:rPr lang="en-US" altLang="ko-KR" sz="3200"/>
              <a:t>/</a:t>
            </a:r>
            <a:r>
              <a:rPr lang="ko-KR" altLang="en-US" sz="3200"/>
              <a:t>      </a:t>
            </a:r>
            <a:r>
              <a:rPr lang="en-US" altLang="ko-KR" sz="3200"/>
              <a:t>schedule :</a:t>
            </a:r>
            <a:r>
              <a:rPr lang="ko-KR" altLang="en-US" sz="3200"/>
              <a:t>  학사일정테이블</a:t>
            </a:r>
            <a:endParaRPr lang="ko-KR" altLang="en-US" sz="3200"/>
          </a:p>
          <a:p>
            <a:pPr lvl="0">
              <a:defRPr/>
            </a:pPr>
            <a:r>
              <a:rPr lang="en-US" altLang="ko-KR" sz="3200"/>
              <a:t>dept :</a:t>
            </a:r>
            <a:r>
              <a:rPr lang="ko-KR" altLang="en-US" sz="3200"/>
              <a:t> 학과 테이블</a:t>
            </a:r>
            <a:endParaRPr lang="ko-KR" altLang="en-US" sz="3200"/>
          </a:p>
          <a:p>
            <a:pPr lvl="0">
              <a:defRPr/>
            </a:pPr>
            <a:endParaRPr lang="ko-KR" altLang="en-US" sz="3200"/>
          </a:p>
          <a:p>
            <a:pPr lvl="0">
              <a:defRPr/>
            </a:pPr>
            <a:r>
              <a:rPr lang="ko-KR" altLang="en-US" sz="3200"/>
              <a:t>모든컬럼명을 테이블과 맞춰서 직관성을 높였습니다</a:t>
            </a:r>
            <a:endParaRPr lang="ko-KR" altLang="en-US" sz="3200"/>
          </a:p>
          <a:p>
            <a:pPr lvl="0">
              <a:defRPr/>
            </a:pPr>
            <a:endParaRPr lang="ko-KR" altLang="en-US" sz="3200"/>
          </a:p>
          <a:p>
            <a:pPr lvl="0">
              <a:defRPr/>
            </a:pP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18842556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웹 로그인 및 회원가입 시스템 구현쪽 부터</a:t>
            </a:r>
            <a:endParaRPr lang="ko-KR" altLang="en-US" sz="3600"/>
          </a:p>
          <a:p>
            <a:pPr lvl="0">
              <a:defRPr/>
            </a:pPr>
            <a:r>
              <a:rPr lang="ko-KR" altLang="en-US" sz="3600"/>
              <a:t>말씀드리겠습니다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보안강화와 사용자경험을 최우선으로 설계하였습니다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2664055162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647376" y="652219"/>
            <a:ext cx="11544624" cy="227957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600"/>
              <a:t>서버를 띄울때 가장 먼저 나오는 </a:t>
            </a:r>
            <a:r>
              <a:rPr lang="en-US" altLang="ko-KR" sz="3600"/>
              <a:t>login</a:t>
            </a:r>
            <a:r>
              <a:rPr lang="ko-KR" altLang="en-US" sz="3600"/>
              <a:t>페이지입니다</a:t>
            </a:r>
            <a:endParaRPr lang="ko-KR" altLang="en-US" sz="3600"/>
          </a:p>
          <a:p>
            <a:pPr lvl="0">
              <a:defRPr/>
            </a:pPr>
            <a:endParaRPr lang="ko-KR" altLang="en-US" sz="3600"/>
          </a:p>
          <a:p>
            <a:pPr lvl="0">
              <a:defRPr/>
            </a:pPr>
            <a:r>
              <a:rPr lang="ko-KR" altLang="en-US" sz="3600"/>
              <a:t>로그인 </a:t>
            </a:r>
            <a:r>
              <a:rPr lang="en-US" altLang="ko-KR" sz="3600"/>
              <a:t>/</a:t>
            </a:r>
            <a:r>
              <a:rPr lang="ko-KR" altLang="en-US" sz="3600"/>
              <a:t>아이디</a:t>
            </a:r>
            <a:r>
              <a:rPr lang="en-US" altLang="ko-KR" sz="3600"/>
              <a:t>/</a:t>
            </a:r>
            <a:r>
              <a:rPr lang="ko-KR" altLang="en-US" sz="3600"/>
              <a:t>비밀번호찾기 </a:t>
            </a:r>
            <a:r>
              <a:rPr lang="en-US" altLang="ko-KR" sz="3600"/>
              <a:t>/</a:t>
            </a:r>
            <a:r>
              <a:rPr lang="ko-KR" altLang="en-US" sz="3600"/>
              <a:t>회원가입</a:t>
            </a:r>
            <a:endParaRPr lang="en-US" altLang="ko-KR" sz="3600"/>
          </a:p>
          <a:p>
            <a:pPr lvl="0">
              <a:defRPr/>
            </a:pPr>
            <a:r>
              <a:rPr lang="ko-KR" altLang="en-US" sz="3600"/>
              <a:t>기능을 제공합니다</a:t>
            </a:r>
            <a:endParaRPr lang="ko-KR" altLang="en-US" sz="3600"/>
          </a:p>
        </p:txBody>
      </p:sp>
    </p:spTree>
    <p:extLst>
      <p:ext uri="{BB962C8B-B14F-4D97-AF65-F5344CB8AC3E}">
        <p14:creationId xmlns:p14="http://schemas.microsoft.com/office/powerpoint/2010/main" val="17356803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489</ep:Words>
  <ep:PresentationFormat>화면 슬라이드 쇼(4:3)</ep:PresentationFormat>
  <ep:Paragraphs>234</ep:Paragraphs>
  <ep:Slides>42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2025-05-22T05:18:01.567</dcterms:created>
  <dc:creator>GD</dc:creator>
  <cp:lastModifiedBy>GD</cp:lastModifiedBy>
  <dcterms:modified xsi:type="dcterms:W3CDTF">2025-05-22T07:16:51.439</dcterms:modified>
  <cp:revision>34</cp:revision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