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8"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2E15C-7157-B499-FAA0-81E7DA81528D}" v="96" dt="2024-12-04T16:34:44.445"/>
    <p1510:client id="{2B16E5D9-8BE0-26D3-D66F-944CDC53E67A}" v="414" dt="2024-12-04T09:55:02.156"/>
    <p1510:client id="{2BEB190F-B924-4144-040E-0157E3DA6C32}" v="119" dt="2024-12-04T10:12:57.899"/>
    <p1510:client id="{480F7111-1DF9-C120-146A-34C37C213237}" v="19" dt="2024-12-04T17:52:03.784"/>
    <p1510:client id="{55DB8261-222D-1351-2AE9-E11A53DD413C}" v="157" dt="2024-12-04T05:19:30.017"/>
    <p1510:client id="{9772228D-35D9-A429-BBC5-3E2905D1A78E}" v="94" dt="2024-12-04T18:19:24.024"/>
    <p1510:client id="{ADCF6CDB-CC35-8133-558C-B162FD23F888}" v="50" dt="2024-12-04T10:13:46.559"/>
    <p1510:client id="{BF764241-339C-6757-ED73-B8DCC0B862E8}" v="34" dt="2024-12-04T05:10:30.36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Sai Saketh Chillapalli" userId="S::schillapalli@scu.edu::0f458c85-2b20-416b-9172-b17a786f8e9d" providerId="AD" clId="Web-{2B16E5D9-8BE0-26D3-D66F-944CDC53E67A}"/>
    <pc:docChg chg="modSld addMainMaster delMainMaster">
      <pc:chgData name="Sri Sai Saketh Chillapalli" userId="S::schillapalli@scu.edu::0f458c85-2b20-416b-9172-b17a786f8e9d" providerId="AD" clId="Web-{2B16E5D9-8BE0-26D3-D66F-944CDC53E67A}" dt="2024-12-04T09:55:02.156" v="317" actId="1076"/>
      <pc:docMkLst>
        <pc:docMk/>
      </pc:docMkLst>
      <pc:sldChg chg="modSp mod modClrScheme chgLayout">
        <pc:chgData name="Sri Sai Saketh Chillapalli" userId="S::schillapalli@scu.edu::0f458c85-2b20-416b-9172-b17a786f8e9d" providerId="AD" clId="Web-{2B16E5D9-8BE0-26D3-D66F-944CDC53E67A}" dt="2024-12-04T09:54:22.965" v="315" actId="14100"/>
        <pc:sldMkLst>
          <pc:docMk/>
          <pc:sldMk cId="0" sldId="256"/>
        </pc:sldMkLst>
        <pc:spChg chg="mod ord">
          <ac:chgData name="Sri Sai Saketh Chillapalli" userId="S::schillapalli@scu.edu::0f458c85-2b20-416b-9172-b17a786f8e9d" providerId="AD" clId="Web-{2B16E5D9-8BE0-26D3-D66F-944CDC53E67A}" dt="2024-12-04T09:53:50.509" v="309" actId="14100"/>
          <ac:spMkLst>
            <pc:docMk/>
            <pc:sldMk cId="0" sldId="256"/>
            <ac:spMk id="2" creationId="{00000000-0000-0000-0000-000000000000}"/>
          </ac:spMkLst>
        </pc:spChg>
        <pc:spChg chg="mod">
          <ac:chgData name="Sri Sai Saketh Chillapalli" userId="S::schillapalli@scu.edu::0f458c85-2b20-416b-9172-b17a786f8e9d" providerId="AD" clId="Web-{2B16E5D9-8BE0-26D3-D66F-944CDC53E67A}" dt="2024-12-04T09:54:15.324" v="314" actId="1076"/>
          <ac:spMkLst>
            <pc:docMk/>
            <pc:sldMk cId="0" sldId="256"/>
            <ac:spMk id="3" creationId="{00000000-0000-0000-0000-000000000000}"/>
          </ac:spMkLst>
        </pc:spChg>
        <pc:spChg chg="mod">
          <ac:chgData name="Sri Sai Saketh Chillapalli" userId="S::schillapalli@scu.edu::0f458c85-2b20-416b-9172-b17a786f8e9d" providerId="AD" clId="Web-{2B16E5D9-8BE0-26D3-D66F-944CDC53E67A}" dt="2024-12-04T09:54:22.965" v="315" actId="14100"/>
          <ac:spMkLst>
            <pc:docMk/>
            <pc:sldMk cId="0" sldId="256"/>
            <ac:spMk id="4" creationId="{00000000-0000-0000-0000-000000000000}"/>
          </ac:spMkLst>
        </pc:spChg>
      </pc:sldChg>
      <pc:sldChg chg="delSp modSp mod modClrScheme chgLayout">
        <pc:chgData name="Sri Sai Saketh Chillapalli" userId="S::schillapalli@scu.edu::0f458c85-2b20-416b-9172-b17a786f8e9d" providerId="AD" clId="Web-{2B16E5D9-8BE0-26D3-D66F-944CDC53E67A}" dt="2024-12-04T09:53:41.227" v="308" actId="1076"/>
        <pc:sldMkLst>
          <pc:docMk/>
          <pc:sldMk cId="0" sldId="257"/>
        </pc:sldMkLst>
        <pc:spChg chg="del mod ord">
          <ac:chgData name="Sri Sai Saketh Chillapalli" userId="S::schillapalli@scu.edu::0f458c85-2b20-416b-9172-b17a786f8e9d" providerId="AD" clId="Web-{2B16E5D9-8BE0-26D3-D66F-944CDC53E67A}" dt="2024-12-04T09:35:01.855" v="58"/>
          <ac:spMkLst>
            <pc:docMk/>
            <pc:sldMk cId="0" sldId="257"/>
            <ac:spMk id="2" creationId="{00000000-0000-0000-0000-000000000000}"/>
          </ac:spMkLst>
        </pc:spChg>
        <pc:spChg chg="del mod">
          <ac:chgData name="Sri Sai Saketh Chillapalli" userId="S::schillapalli@scu.edu::0f458c85-2b20-416b-9172-b17a786f8e9d" providerId="AD" clId="Web-{2B16E5D9-8BE0-26D3-D66F-944CDC53E67A}" dt="2024-12-04T09:35:08.574" v="60"/>
          <ac:spMkLst>
            <pc:docMk/>
            <pc:sldMk cId="0" sldId="257"/>
            <ac:spMk id="3" creationId="{00000000-0000-0000-0000-000000000000}"/>
          </ac:spMkLst>
        </pc:spChg>
        <pc:spChg chg="mod">
          <ac:chgData name="Sri Sai Saketh Chillapalli" userId="S::schillapalli@scu.edu::0f458c85-2b20-416b-9172-b17a786f8e9d" providerId="AD" clId="Web-{2B16E5D9-8BE0-26D3-D66F-944CDC53E67A}" dt="2024-12-04T09:35:16.028" v="61" actId="1076"/>
          <ac:spMkLst>
            <pc:docMk/>
            <pc:sldMk cId="0" sldId="257"/>
            <ac:spMk id="4" creationId="{00000000-0000-0000-0000-000000000000}"/>
          </ac:spMkLst>
        </pc:spChg>
        <pc:spChg chg="mod ord">
          <ac:chgData name="Sri Sai Saketh Chillapalli" userId="S::schillapalli@scu.edu::0f458c85-2b20-416b-9172-b17a786f8e9d" providerId="AD" clId="Web-{2B16E5D9-8BE0-26D3-D66F-944CDC53E67A}" dt="2024-12-04T09:53:41.227" v="308" actId="1076"/>
          <ac:spMkLst>
            <pc:docMk/>
            <pc:sldMk cId="0" sldId="257"/>
            <ac:spMk id="5" creationId="{00000000-0000-0000-0000-000000000000}"/>
          </ac:spMkLst>
        </pc:spChg>
      </pc:sldChg>
      <pc:sldChg chg="addSp delSp modSp mod modClrScheme chgLayout">
        <pc:chgData name="Sri Sai Saketh Chillapalli" userId="S::schillapalli@scu.edu::0f458c85-2b20-416b-9172-b17a786f8e9d" providerId="AD" clId="Web-{2B16E5D9-8BE0-26D3-D66F-944CDC53E67A}" dt="2024-12-04T09:54:36.763" v="316" actId="1076"/>
        <pc:sldMkLst>
          <pc:docMk/>
          <pc:sldMk cId="0" sldId="258"/>
        </pc:sldMkLst>
        <pc:spChg chg="del mod ord">
          <ac:chgData name="Sri Sai Saketh Chillapalli" userId="S::schillapalli@scu.edu::0f458c85-2b20-416b-9172-b17a786f8e9d" providerId="AD" clId="Web-{2B16E5D9-8BE0-26D3-D66F-944CDC53E67A}" dt="2024-12-04T09:34:10.236" v="42"/>
          <ac:spMkLst>
            <pc:docMk/>
            <pc:sldMk cId="0" sldId="258"/>
            <ac:spMk id="2" creationId="{00000000-0000-0000-0000-000000000000}"/>
          </ac:spMkLst>
        </pc:spChg>
        <pc:spChg chg="del mod">
          <ac:chgData name="Sri Sai Saketh Chillapalli" userId="S::schillapalli@scu.edu::0f458c85-2b20-416b-9172-b17a786f8e9d" providerId="AD" clId="Web-{2B16E5D9-8BE0-26D3-D66F-944CDC53E67A}" dt="2024-12-04T09:34:15.049" v="44"/>
          <ac:spMkLst>
            <pc:docMk/>
            <pc:sldMk cId="0" sldId="258"/>
            <ac:spMk id="3" creationId="{00000000-0000-0000-0000-000000000000}"/>
          </ac:spMkLst>
        </pc:spChg>
        <pc:spChg chg="mod">
          <ac:chgData name="Sri Sai Saketh Chillapalli" userId="S::schillapalli@scu.edu::0f458c85-2b20-416b-9172-b17a786f8e9d" providerId="AD" clId="Web-{2B16E5D9-8BE0-26D3-D66F-944CDC53E67A}" dt="2024-12-04T09:52:29.987" v="292" actId="14100"/>
          <ac:spMkLst>
            <pc:docMk/>
            <pc:sldMk cId="0" sldId="258"/>
            <ac:spMk id="4" creationId="{00000000-0000-0000-0000-000000000000}"/>
          </ac:spMkLst>
        </pc:spChg>
        <pc:spChg chg="add mod">
          <ac:chgData name="Sri Sai Saketh Chillapalli" userId="S::schillapalli@scu.edu::0f458c85-2b20-416b-9172-b17a786f8e9d" providerId="AD" clId="Web-{2B16E5D9-8BE0-26D3-D66F-944CDC53E67A}" dt="2024-12-04T09:54:36.763" v="316" actId="1076"/>
          <ac:spMkLst>
            <pc:docMk/>
            <pc:sldMk cId="0" sldId="258"/>
            <ac:spMk id="5" creationId="{F96634F1-E9B9-566A-C059-1F7F18365BAA}"/>
          </ac:spMkLst>
        </pc:spChg>
      </pc:sldChg>
      <pc:sldChg chg="addSp delSp modSp mod modClrScheme chgLayout">
        <pc:chgData name="Sri Sai Saketh Chillapalli" userId="S::schillapalli@scu.edu::0f458c85-2b20-416b-9172-b17a786f8e9d" providerId="AD" clId="Web-{2B16E5D9-8BE0-26D3-D66F-944CDC53E67A}" dt="2024-12-04T09:52:01.390" v="289" actId="1076"/>
        <pc:sldMkLst>
          <pc:docMk/>
          <pc:sldMk cId="0" sldId="259"/>
        </pc:sldMkLst>
        <pc:spChg chg="del mod ord">
          <ac:chgData name="Sri Sai Saketh Chillapalli" userId="S::schillapalli@scu.edu::0f458c85-2b20-416b-9172-b17a786f8e9d" providerId="AD" clId="Web-{2B16E5D9-8BE0-26D3-D66F-944CDC53E67A}" dt="2024-12-04T09:51:17.260" v="263"/>
          <ac:spMkLst>
            <pc:docMk/>
            <pc:sldMk cId="0" sldId="259"/>
            <ac:spMk id="2" creationId="{00000000-0000-0000-0000-000000000000}"/>
          </ac:spMkLst>
        </pc:spChg>
        <pc:spChg chg="del mod">
          <ac:chgData name="Sri Sai Saketh Chillapalli" userId="S::schillapalli@scu.edu::0f458c85-2b20-416b-9172-b17a786f8e9d" providerId="AD" clId="Web-{2B16E5D9-8BE0-26D3-D66F-944CDC53E67A}" dt="2024-12-04T09:51:20.699" v="265"/>
          <ac:spMkLst>
            <pc:docMk/>
            <pc:sldMk cId="0" sldId="259"/>
            <ac:spMk id="3" creationId="{00000000-0000-0000-0000-000000000000}"/>
          </ac:spMkLst>
        </pc:spChg>
        <pc:spChg chg="mod">
          <ac:chgData name="Sri Sai Saketh Chillapalli" userId="S::schillapalli@scu.edu::0f458c85-2b20-416b-9172-b17a786f8e9d" providerId="AD" clId="Web-{2B16E5D9-8BE0-26D3-D66F-944CDC53E67A}" dt="2024-12-04T09:51:30.122" v="268" actId="1076"/>
          <ac:spMkLst>
            <pc:docMk/>
            <pc:sldMk cId="0" sldId="259"/>
            <ac:spMk id="4" creationId="{00000000-0000-0000-0000-000000000000}"/>
          </ac:spMkLst>
        </pc:spChg>
        <pc:spChg chg="mod ord">
          <ac:chgData name="Sri Sai Saketh Chillapalli" userId="S::schillapalli@scu.edu::0f458c85-2b20-416b-9172-b17a786f8e9d" providerId="AD" clId="Web-{2B16E5D9-8BE0-26D3-D66F-944CDC53E67A}" dt="2024-12-04T09:52:01.390" v="289" actId="1076"/>
          <ac:spMkLst>
            <pc:docMk/>
            <pc:sldMk cId="0" sldId="259"/>
            <ac:spMk id="5" creationId="{00000000-0000-0000-0000-000000000000}"/>
          </ac:spMkLst>
        </pc:spChg>
        <pc:spChg chg="add del mod">
          <ac:chgData name="Sri Sai Saketh Chillapalli" userId="S::schillapalli@scu.edu::0f458c85-2b20-416b-9172-b17a786f8e9d" providerId="AD" clId="Web-{2B16E5D9-8BE0-26D3-D66F-944CDC53E67A}" dt="2024-12-04T09:51:26.715" v="267"/>
          <ac:spMkLst>
            <pc:docMk/>
            <pc:sldMk cId="0" sldId="259"/>
            <ac:spMk id="7" creationId="{34A6E0E0-5FCA-9243-A046-2EBED018E1E2}"/>
          </ac:spMkLst>
        </pc:spChg>
      </pc:sldChg>
      <pc:sldChg chg="addSp delSp modSp mod modClrScheme chgLayout">
        <pc:chgData name="Sri Sai Saketh Chillapalli" userId="S::schillapalli@scu.edu::0f458c85-2b20-416b-9172-b17a786f8e9d" providerId="AD" clId="Web-{2B16E5D9-8BE0-26D3-D66F-944CDC53E67A}" dt="2024-12-04T09:51:11.666" v="261"/>
        <pc:sldMkLst>
          <pc:docMk/>
          <pc:sldMk cId="0" sldId="260"/>
        </pc:sldMkLst>
        <pc:spChg chg="del mod ord">
          <ac:chgData name="Sri Sai Saketh Chillapalli" userId="S::schillapalli@scu.edu::0f458c85-2b20-416b-9172-b17a786f8e9d" providerId="AD" clId="Web-{2B16E5D9-8BE0-26D3-D66F-944CDC53E67A}" dt="2024-12-04T09:32:42.072" v="24"/>
          <ac:spMkLst>
            <pc:docMk/>
            <pc:sldMk cId="0" sldId="260"/>
            <ac:spMk id="2" creationId="{00000000-0000-0000-0000-000000000000}"/>
          </ac:spMkLst>
        </pc:spChg>
        <pc:spChg chg="del mod">
          <ac:chgData name="Sri Sai Saketh Chillapalli" userId="S::schillapalli@scu.edu::0f458c85-2b20-416b-9172-b17a786f8e9d" providerId="AD" clId="Web-{2B16E5D9-8BE0-26D3-D66F-944CDC53E67A}" dt="2024-12-04T09:33:25.467" v="30"/>
          <ac:spMkLst>
            <pc:docMk/>
            <pc:sldMk cId="0" sldId="260"/>
            <ac:spMk id="3" creationId="{00000000-0000-0000-0000-000000000000}"/>
          </ac:spMkLst>
        </pc:spChg>
        <pc:spChg chg="mod">
          <ac:chgData name="Sri Sai Saketh Chillapalli" userId="S::schillapalli@scu.edu::0f458c85-2b20-416b-9172-b17a786f8e9d" providerId="AD" clId="Web-{2B16E5D9-8BE0-26D3-D66F-944CDC53E67A}" dt="2024-12-04T09:33:50.141" v="35" actId="1076"/>
          <ac:spMkLst>
            <pc:docMk/>
            <pc:sldMk cId="0" sldId="260"/>
            <ac:spMk id="4" creationId="{00000000-0000-0000-0000-000000000000}"/>
          </ac:spMkLst>
        </pc:spChg>
        <pc:spChg chg="mod">
          <ac:chgData name="Sri Sai Saketh Chillapalli" userId="S::schillapalli@scu.edu::0f458c85-2b20-416b-9172-b17a786f8e9d" providerId="AD" clId="Web-{2B16E5D9-8BE0-26D3-D66F-944CDC53E67A}" dt="2024-12-04T09:40:28.621" v="126" actId="1076"/>
          <ac:spMkLst>
            <pc:docMk/>
            <pc:sldMk cId="0" sldId="260"/>
            <ac:spMk id="5" creationId="{00000000-0000-0000-0000-000000000000}"/>
          </ac:spMkLst>
        </pc:spChg>
        <pc:spChg chg="add del mod">
          <ac:chgData name="Sri Sai Saketh Chillapalli" userId="S::schillapalli@scu.edu::0f458c85-2b20-416b-9172-b17a786f8e9d" providerId="AD" clId="Web-{2B16E5D9-8BE0-26D3-D66F-944CDC53E67A}" dt="2024-12-04T09:51:11.666" v="261"/>
          <ac:spMkLst>
            <pc:docMk/>
            <pc:sldMk cId="0" sldId="260"/>
            <ac:spMk id="7" creationId="{8BC06FBD-268D-F51A-AB1A-A19FC582DA11}"/>
          </ac:spMkLst>
        </pc:spChg>
      </pc:sldChg>
      <pc:sldChg chg="addSp delSp modSp mod modClrScheme chgLayout">
        <pc:chgData name="Sri Sai Saketh Chillapalli" userId="S::schillapalli@scu.edu::0f458c85-2b20-416b-9172-b17a786f8e9d" providerId="AD" clId="Web-{2B16E5D9-8BE0-26D3-D66F-944CDC53E67A}" dt="2024-12-04T09:42:56.327" v="159" actId="1076"/>
        <pc:sldMkLst>
          <pc:docMk/>
          <pc:sldMk cId="0" sldId="261"/>
        </pc:sldMkLst>
        <pc:spChg chg="del">
          <ac:chgData name="Sri Sai Saketh Chillapalli" userId="S::schillapalli@scu.edu::0f458c85-2b20-416b-9172-b17a786f8e9d" providerId="AD" clId="Web-{2B16E5D9-8BE0-26D3-D66F-944CDC53E67A}" dt="2024-12-04T09:40:36.543" v="128"/>
          <ac:spMkLst>
            <pc:docMk/>
            <pc:sldMk cId="0" sldId="261"/>
            <ac:spMk id="2" creationId="{00000000-0000-0000-0000-000000000000}"/>
          </ac:spMkLst>
        </pc:spChg>
        <pc:spChg chg="del">
          <ac:chgData name="Sri Sai Saketh Chillapalli" userId="S::schillapalli@scu.edu::0f458c85-2b20-416b-9172-b17a786f8e9d" providerId="AD" clId="Web-{2B16E5D9-8BE0-26D3-D66F-944CDC53E67A}" dt="2024-12-04T09:40:36.543" v="127"/>
          <ac:spMkLst>
            <pc:docMk/>
            <pc:sldMk cId="0" sldId="261"/>
            <ac:spMk id="3" creationId="{00000000-0000-0000-0000-000000000000}"/>
          </ac:spMkLst>
        </pc:spChg>
        <pc:spChg chg="mod">
          <ac:chgData name="Sri Sai Saketh Chillapalli" userId="S::schillapalli@scu.edu::0f458c85-2b20-416b-9172-b17a786f8e9d" providerId="AD" clId="Web-{2B16E5D9-8BE0-26D3-D66F-944CDC53E67A}" dt="2024-12-04T09:40:40.403" v="129" actId="1076"/>
          <ac:spMkLst>
            <pc:docMk/>
            <pc:sldMk cId="0" sldId="261"/>
            <ac:spMk id="4" creationId="{00000000-0000-0000-0000-000000000000}"/>
          </ac:spMkLst>
        </pc:spChg>
        <pc:picChg chg="mod">
          <ac:chgData name="Sri Sai Saketh Chillapalli" userId="S::schillapalli@scu.edu::0f458c85-2b20-416b-9172-b17a786f8e9d" providerId="AD" clId="Web-{2B16E5D9-8BE0-26D3-D66F-944CDC53E67A}" dt="2024-12-04T09:42:45.170" v="152" actId="1076"/>
          <ac:picMkLst>
            <pc:docMk/>
            <pc:sldMk cId="0" sldId="261"/>
            <ac:picMk id="5" creationId="{00000000-0000-0000-0000-000000000000}"/>
          </ac:picMkLst>
        </pc:picChg>
        <pc:picChg chg="mod">
          <ac:chgData name="Sri Sai Saketh Chillapalli" userId="S::schillapalli@scu.edu::0f458c85-2b20-416b-9172-b17a786f8e9d" providerId="AD" clId="Web-{2B16E5D9-8BE0-26D3-D66F-944CDC53E67A}" dt="2024-12-04T09:42:44.279" v="151" actId="1076"/>
          <ac:picMkLst>
            <pc:docMk/>
            <pc:sldMk cId="0" sldId="261"/>
            <ac:picMk id="6" creationId="{00000000-0000-0000-0000-000000000000}"/>
          </ac:picMkLst>
        </pc:picChg>
        <pc:picChg chg="mod">
          <ac:chgData name="Sri Sai Saketh Chillapalli" userId="S::schillapalli@scu.edu::0f458c85-2b20-416b-9172-b17a786f8e9d" providerId="AD" clId="Web-{2B16E5D9-8BE0-26D3-D66F-944CDC53E67A}" dt="2024-12-04T09:42:48.889" v="155" actId="1076"/>
          <ac:picMkLst>
            <pc:docMk/>
            <pc:sldMk cId="0" sldId="261"/>
            <ac:picMk id="7" creationId="{00000000-0000-0000-0000-000000000000}"/>
          </ac:picMkLst>
        </pc:picChg>
        <pc:picChg chg="add mod">
          <ac:chgData name="Sri Sai Saketh Chillapalli" userId="S::schillapalli@scu.edu::0f458c85-2b20-416b-9172-b17a786f8e9d" providerId="AD" clId="Web-{2B16E5D9-8BE0-26D3-D66F-944CDC53E67A}" dt="2024-12-04T09:42:56.327" v="159" actId="1076"/>
          <ac:picMkLst>
            <pc:docMk/>
            <pc:sldMk cId="0" sldId="261"/>
            <ac:picMk id="8" creationId="{72CA484B-91DB-4C62-3F39-00B7C4ECEB3D}"/>
          </ac:picMkLst>
        </pc:picChg>
        <pc:picChg chg="add mod">
          <ac:chgData name="Sri Sai Saketh Chillapalli" userId="S::schillapalli@scu.edu::0f458c85-2b20-416b-9172-b17a786f8e9d" providerId="AD" clId="Web-{2B16E5D9-8BE0-26D3-D66F-944CDC53E67A}" dt="2024-12-04T09:42:54.764" v="158" actId="1076"/>
          <ac:picMkLst>
            <pc:docMk/>
            <pc:sldMk cId="0" sldId="261"/>
            <ac:picMk id="9" creationId="{49B30148-2B28-C8B6-3E15-71A57CEE42D1}"/>
          </ac:picMkLst>
        </pc:picChg>
      </pc:sldChg>
      <pc:sldChg chg="delSp modSp mod modClrScheme chgLayout">
        <pc:chgData name="Sri Sai Saketh Chillapalli" userId="S::schillapalli@scu.edu::0f458c85-2b20-416b-9172-b17a786f8e9d" providerId="AD" clId="Web-{2B16E5D9-8BE0-26D3-D66F-944CDC53E67A}" dt="2024-12-04T09:42:19.543" v="148" actId="1076"/>
        <pc:sldMkLst>
          <pc:docMk/>
          <pc:sldMk cId="0" sldId="262"/>
        </pc:sldMkLst>
        <pc:spChg chg="del">
          <ac:chgData name="Sri Sai Saketh Chillapalli" userId="S::schillapalli@scu.edu::0f458c85-2b20-416b-9172-b17a786f8e9d" providerId="AD" clId="Web-{2B16E5D9-8BE0-26D3-D66F-944CDC53E67A}" dt="2024-12-04T09:42:12.448" v="146"/>
          <ac:spMkLst>
            <pc:docMk/>
            <pc:sldMk cId="0" sldId="262"/>
            <ac:spMk id="2" creationId="{00000000-0000-0000-0000-000000000000}"/>
          </ac:spMkLst>
        </pc:spChg>
        <pc:spChg chg="del">
          <ac:chgData name="Sri Sai Saketh Chillapalli" userId="S::schillapalli@scu.edu::0f458c85-2b20-416b-9172-b17a786f8e9d" providerId="AD" clId="Web-{2B16E5D9-8BE0-26D3-D66F-944CDC53E67A}" dt="2024-12-04T09:42:12.448" v="145"/>
          <ac:spMkLst>
            <pc:docMk/>
            <pc:sldMk cId="0" sldId="262"/>
            <ac:spMk id="3" creationId="{00000000-0000-0000-0000-000000000000}"/>
          </ac:spMkLst>
        </pc:spChg>
        <pc:spChg chg="mod">
          <ac:chgData name="Sri Sai Saketh Chillapalli" userId="S::schillapalli@scu.edu::0f458c85-2b20-416b-9172-b17a786f8e9d" providerId="AD" clId="Web-{2B16E5D9-8BE0-26D3-D66F-944CDC53E67A}" dt="2024-12-04T09:42:17.339" v="147" actId="1076"/>
          <ac:spMkLst>
            <pc:docMk/>
            <pc:sldMk cId="0" sldId="262"/>
            <ac:spMk id="4" creationId="{00000000-0000-0000-0000-000000000000}"/>
          </ac:spMkLst>
        </pc:spChg>
        <pc:picChg chg="mod">
          <ac:chgData name="Sri Sai Saketh Chillapalli" userId="S::schillapalli@scu.edu::0f458c85-2b20-416b-9172-b17a786f8e9d" providerId="AD" clId="Web-{2B16E5D9-8BE0-26D3-D66F-944CDC53E67A}" dt="2024-12-04T09:42:19.543" v="148" actId="1076"/>
          <ac:picMkLst>
            <pc:docMk/>
            <pc:sldMk cId="0" sldId="262"/>
            <ac:picMk id="5" creationId="{00000000-0000-0000-0000-000000000000}"/>
          </ac:picMkLst>
        </pc:picChg>
      </pc:sldChg>
      <pc:sldChg chg="delSp modSp mod modClrScheme chgLayout">
        <pc:chgData name="Sri Sai Saketh Chillapalli" userId="S::schillapalli@scu.edu::0f458c85-2b20-416b-9172-b17a786f8e9d" providerId="AD" clId="Web-{2B16E5D9-8BE0-26D3-D66F-944CDC53E67A}" dt="2024-12-04T09:43:13.266" v="163" actId="1076"/>
        <pc:sldMkLst>
          <pc:docMk/>
          <pc:sldMk cId="0" sldId="263"/>
        </pc:sldMkLst>
        <pc:spChg chg="del">
          <ac:chgData name="Sri Sai Saketh Chillapalli" userId="S::schillapalli@scu.edu::0f458c85-2b20-416b-9172-b17a786f8e9d" providerId="AD" clId="Web-{2B16E5D9-8BE0-26D3-D66F-944CDC53E67A}" dt="2024-12-04T09:43:04.390" v="161"/>
          <ac:spMkLst>
            <pc:docMk/>
            <pc:sldMk cId="0" sldId="263"/>
            <ac:spMk id="2" creationId="{00000000-0000-0000-0000-000000000000}"/>
          </ac:spMkLst>
        </pc:spChg>
        <pc:spChg chg="del">
          <ac:chgData name="Sri Sai Saketh Chillapalli" userId="S::schillapalli@scu.edu::0f458c85-2b20-416b-9172-b17a786f8e9d" providerId="AD" clId="Web-{2B16E5D9-8BE0-26D3-D66F-944CDC53E67A}" dt="2024-12-04T09:43:04.390" v="160"/>
          <ac:spMkLst>
            <pc:docMk/>
            <pc:sldMk cId="0" sldId="263"/>
            <ac:spMk id="3" creationId="{00000000-0000-0000-0000-000000000000}"/>
          </ac:spMkLst>
        </pc:spChg>
        <pc:spChg chg="mod">
          <ac:chgData name="Sri Sai Saketh Chillapalli" userId="S::schillapalli@scu.edu::0f458c85-2b20-416b-9172-b17a786f8e9d" providerId="AD" clId="Web-{2B16E5D9-8BE0-26D3-D66F-944CDC53E67A}" dt="2024-12-04T09:43:11.156" v="162" actId="1076"/>
          <ac:spMkLst>
            <pc:docMk/>
            <pc:sldMk cId="0" sldId="263"/>
            <ac:spMk id="4" creationId="{00000000-0000-0000-0000-000000000000}"/>
          </ac:spMkLst>
        </pc:spChg>
        <pc:picChg chg="mod">
          <ac:chgData name="Sri Sai Saketh Chillapalli" userId="S::schillapalli@scu.edu::0f458c85-2b20-416b-9172-b17a786f8e9d" providerId="AD" clId="Web-{2B16E5D9-8BE0-26D3-D66F-944CDC53E67A}" dt="2024-12-04T09:43:13.266" v="163" actId="1076"/>
          <ac:picMkLst>
            <pc:docMk/>
            <pc:sldMk cId="0" sldId="263"/>
            <ac:picMk id="6" creationId="{9F1C8CAA-78D0-6CD9-4F7A-8ACBC2AF0796}"/>
          </ac:picMkLst>
        </pc:picChg>
      </pc:sldChg>
      <pc:sldChg chg="addSp delSp modSp mod modClrScheme chgLayout">
        <pc:chgData name="Sri Sai Saketh Chillapalli" userId="S::schillapalli@scu.edu::0f458c85-2b20-416b-9172-b17a786f8e9d" providerId="AD" clId="Web-{2B16E5D9-8BE0-26D3-D66F-944CDC53E67A}" dt="2024-12-04T09:50:55.914" v="259" actId="1076"/>
        <pc:sldMkLst>
          <pc:docMk/>
          <pc:sldMk cId="0" sldId="264"/>
        </pc:sldMkLst>
        <pc:spChg chg="del mod ord">
          <ac:chgData name="Sri Sai Saketh Chillapalli" userId="S::schillapalli@scu.edu::0f458c85-2b20-416b-9172-b17a786f8e9d" providerId="AD" clId="Web-{2B16E5D9-8BE0-26D3-D66F-944CDC53E67A}" dt="2024-12-04T09:43:40.362" v="169"/>
          <ac:spMkLst>
            <pc:docMk/>
            <pc:sldMk cId="0" sldId="264"/>
            <ac:spMk id="2" creationId="{00000000-0000-0000-0000-000000000000}"/>
          </ac:spMkLst>
        </pc:spChg>
        <pc:spChg chg="del mod">
          <ac:chgData name="Sri Sai Saketh Chillapalli" userId="S::schillapalli@scu.edu::0f458c85-2b20-416b-9172-b17a786f8e9d" providerId="AD" clId="Web-{2B16E5D9-8BE0-26D3-D66F-944CDC53E67A}" dt="2024-12-04T09:43:47.409" v="171"/>
          <ac:spMkLst>
            <pc:docMk/>
            <pc:sldMk cId="0" sldId="264"/>
            <ac:spMk id="3" creationId="{00000000-0000-0000-0000-000000000000}"/>
          </ac:spMkLst>
        </pc:spChg>
        <pc:spChg chg="mod">
          <ac:chgData name="Sri Sai Saketh Chillapalli" userId="S::schillapalli@scu.edu::0f458c85-2b20-416b-9172-b17a786f8e9d" providerId="AD" clId="Web-{2B16E5D9-8BE0-26D3-D66F-944CDC53E67A}" dt="2024-12-04T09:43:50.847" v="172" actId="1076"/>
          <ac:spMkLst>
            <pc:docMk/>
            <pc:sldMk cId="0" sldId="264"/>
            <ac:spMk id="4" creationId="{00000000-0000-0000-0000-000000000000}"/>
          </ac:spMkLst>
        </pc:spChg>
        <pc:spChg chg="mod">
          <ac:chgData name="Sri Sai Saketh Chillapalli" userId="S::schillapalli@scu.edu::0f458c85-2b20-416b-9172-b17a786f8e9d" providerId="AD" clId="Web-{2B16E5D9-8BE0-26D3-D66F-944CDC53E67A}" dt="2024-12-04T09:50:55.914" v="259" actId="1076"/>
          <ac:spMkLst>
            <pc:docMk/>
            <pc:sldMk cId="0" sldId="264"/>
            <ac:spMk id="5" creationId="{00000000-0000-0000-0000-000000000000}"/>
          </ac:spMkLst>
        </pc:spChg>
        <pc:picChg chg="add mod">
          <ac:chgData name="Sri Sai Saketh Chillapalli" userId="S::schillapalli@scu.edu::0f458c85-2b20-416b-9172-b17a786f8e9d" providerId="AD" clId="Web-{2B16E5D9-8BE0-26D3-D66F-944CDC53E67A}" dt="2024-12-04T09:45:59.764" v="184" actId="14100"/>
          <ac:picMkLst>
            <pc:docMk/>
            <pc:sldMk cId="0" sldId="264"/>
            <ac:picMk id="6" creationId="{ED98BA49-56BB-7902-607E-A53A979FF807}"/>
          </ac:picMkLst>
        </pc:picChg>
      </pc:sldChg>
      <pc:sldChg chg="addSp delSp modSp mod modClrScheme chgLayout">
        <pc:chgData name="Sri Sai Saketh Chillapalli" userId="S::schillapalli@scu.edu::0f458c85-2b20-416b-9172-b17a786f8e9d" providerId="AD" clId="Web-{2B16E5D9-8BE0-26D3-D66F-944CDC53E67A}" dt="2024-12-04T09:46:34.705" v="191"/>
        <pc:sldMkLst>
          <pc:docMk/>
          <pc:sldMk cId="0" sldId="265"/>
        </pc:sldMkLst>
        <pc:spChg chg="del mod ord">
          <ac:chgData name="Sri Sai Saketh Chillapalli" userId="S::schillapalli@scu.edu::0f458c85-2b20-416b-9172-b17a786f8e9d" providerId="AD" clId="Web-{2B16E5D9-8BE0-26D3-D66F-944CDC53E67A}" dt="2024-12-04T09:46:23.813" v="188"/>
          <ac:spMkLst>
            <pc:docMk/>
            <pc:sldMk cId="0" sldId="265"/>
            <ac:spMk id="2" creationId="{00000000-0000-0000-0000-000000000000}"/>
          </ac:spMkLst>
        </pc:spChg>
        <pc:spChg chg="del">
          <ac:chgData name="Sri Sai Saketh Chillapalli" userId="S::schillapalli@scu.edu::0f458c85-2b20-416b-9172-b17a786f8e9d" providerId="AD" clId="Web-{2B16E5D9-8BE0-26D3-D66F-944CDC53E67A}" dt="2024-12-04T09:46:23.673" v="187"/>
          <ac:spMkLst>
            <pc:docMk/>
            <pc:sldMk cId="0" sldId="265"/>
            <ac:spMk id="3" creationId="{00000000-0000-0000-0000-000000000000}"/>
          </ac:spMkLst>
        </pc:spChg>
        <pc:spChg chg="add del mod">
          <ac:chgData name="Sri Sai Saketh Chillapalli" userId="S::schillapalli@scu.edu::0f458c85-2b20-416b-9172-b17a786f8e9d" providerId="AD" clId="Web-{2B16E5D9-8BE0-26D3-D66F-944CDC53E67A}" dt="2024-12-04T09:46:34.705" v="191"/>
          <ac:spMkLst>
            <pc:docMk/>
            <pc:sldMk cId="0" sldId="265"/>
            <ac:spMk id="5" creationId="{7B35FB11-8759-82A1-380B-211DEDDA7A51}"/>
          </ac:spMkLst>
        </pc:spChg>
        <pc:picChg chg="mod">
          <ac:chgData name="Sri Sai Saketh Chillapalli" userId="S::schillapalli@scu.edu::0f458c85-2b20-416b-9172-b17a786f8e9d" providerId="AD" clId="Web-{2B16E5D9-8BE0-26D3-D66F-944CDC53E67A}" dt="2024-12-04T09:46:28.782" v="190" actId="14100"/>
          <ac:picMkLst>
            <pc:docMk/>
            <pc:sldMk cId="0" sldId="265"/>
            <ac:picMk id="6" creationId="{2532ABB6-6829-D89A-8E4D-9DF9ACAC272A}"/>
          </ac:picMkLst>
        </pc:picChg>
      </pc:sldChg>
      <pc:sldChg chg="addSp delSp modSp mod modClrScheme chgLayout">
        <pc:chgData name="Sri Sai Saketh Chillapalli" userId="S::schillapalli@scu.edu::0f458c85-2b20-416b-9172-b17a786f8e9d" providerId="AD" clId="Web-{2B16E5D9-8BE0-26D3-D66F-944CDC53E67A}" dt="2024-12-04T09:50:40.116" v="257" actId="20577"/>
        <pc:sldMkLst>
          <pc:docMk/>
          <pc:sldMk cId="0" sldId="266"/>
        </pc:sldMkLst>
        <pc:spChg chg="del mod ord">
          <ac:chgData name="Sri Sai Saketh Chillapalli" userId="S::schillapalli@scu.edu::0f458c85-2b20-416b-9172-b17a786f8e9d" providerId="AD" clId="Web-{2B16E5D9-8BE0-26D3-D66F-944CDC53E67A}" dt="2024-12-04T09:46:40.283" v="192"/>
          <ac:spMkLst>
            <pc:docMk/>
            <pc:sldMk cId="0" sldId="266"/>
            <ac:spMk id="2" creationId="{00000000-0000-0000-0000-000000000000}"/>
          </ac:spMkLst>
        </pc:spChg>
        <pc:spChg chg="del">
          <ac:chgData name="Sri Sai Saketh Chillapalli" userId="S::schillapalli@scu.edu::0f458c85-2b20-416b-9172-b17a786f8e9d" providerId="AD" clId="Web-{2B16E5D9-8BE0-26D3-D66F-944CDC53E67A}" dt="2024-12-04T09:46:49.190" v="194"/>
          <ac:spMkLst>
            <pc:docMk/>
            <pc:sldMk cId="0" sldId="266"/>
            <ac:spMk id="3" creationId="{00000000-0000-0000-0000-000000000000}"/>
          </ac:spMkLst>
        </pc:spChg>
        <pc:spChg chg="mod">
          <ac:chgData name="Sri Sai Saketh Chillapalli" userId="S::schillapalli@scu.edu::0f458c85-2b20-416b-9172-b17a786f8e9d" providerId="AD" clId="Web-{2B16E5D9-8BE0-26D3-D66F-944CDC53E67A}" dt="2024-12-04T09:46:53.456" v="195" actId="1076"/>
          <ac:spMkLst>
            <pc:docMk/>
            <pc:sldMk cId="0" sldId="266"/>
            <ac:spMk id="4" creationId="{00000000-0000-0000-0000-000000000000}"/>
          </ac:spMkLst>
        </pc:spChg>
        <pc:spChg chg="mod">
          <ac:chgData name="Sri Sai Saketh Chillapalli" userId="S::schillapalli@scu.edu::0f458c85-2b20-416b-9172-b17a786f8e9d" providerId="AD" clId="Web-{2B16E5D9-8BE0-26D3-D66F-944CDC53E67A}" dt="2024-12-04T09:50:40.116" v="257" actId="20577"/>
          <ac:spMkLst>
            <pc:docMk/>
            <pc:sldMk cId="0" sldId="266"/>
            <ac:spMk id="5" creationId="{00000000-0000-0000-0000-000000000000}"/>
          </ac:spMkLst>
        </pc:spChg>
        <pc:spChg chg="add del mod">
          <ac:chgData name="Sri Sai Saketh Chillapalli" userId="S::schillapalli@scu.edu::0f458c85-2b20-416b-9172-b17a786f8e9d" providerId="AD" clId="Web-{2B16E5D9-8BE0-26D3-D66F-944CDC53E67A}" dt="2024-12-04T09:46:45.018" v="193"/>
          <ac:spMkLst>
            <pc:docMk/>
            <pc:sldMk cId="0" sldId="266"/>
            <ac:spMk id="7" creationId="{3DAD06D1-3EF4-49BB-9163-FACB0586013B}"/>
          </ac:spMkLst>
        </pc:spChg>
      </pc:sldChg>
      <pc:sldChg chg="addSp delSp modSp mod modClrScheme chgLayout">
        <pc:chgData name="Sri Sai Saketh Chillapalli" userId="S::schillapalli@scu.edu::0f458c85-2b20-416b-9172-b17a786f8e9d" providerId="AD" clId="Web-{2B16E5D9-8BE0-26D3-D66F-944CDC53E67A}" dt="2024-12-04T09:55:02.156" v="317" actId="1076"/>
        <pc:sldMkLst>
          <pc:docMk/>
          <pc:sldMk cId="0" sldId="267"/>
        </pc:sldMkLst>
        <pc:spChg chg="del mod ord">
          <ac:chgData name="Sri Sai Saketh Chillapalli" userId="S::schillapalli@scu.edu::0f458c85-2b20-416b-9172-b17a786f8e9d" providerId="AD" clId="Web-{2B16E5D9-8BE0-26D3-D66F-944CDC53E67A}" dt="2024-12-04T09:47:15.052" v="199"/>
          <ac:spMkLst>
            <pc:docMk/>
            <pc:sldMk cId="0" sldId="267"/>
            <ac:spMk id="2" creationId="{00000000-0000-0000-0000-000000000000}"/>
          </ac:spMkLst>
        </pc:spChg>
        <pc:spChg chg="del">
          <ac:chgData name="Sri Sai Saketh Chillapalli" userId="S::schillapalli@scu.edu::0f458c85-2b20-416b-9172-b17a786f8e9d" providerId="AD" clId="Web-{2B16E5D9-8BE0-26D3-D66F-944CDC53E67A}" dt="2024-12-04T09:47:17.943" v="200"/>
          <ac:spMkLst>
            <pc:docMk/>
            <pc:sldMk cId="0" sldId="267"/>
            <ac:spMk id="3" creationId="{00000000-0000-0000-0000-000000000000}"/>
          </ac:spMkLst>
        </pc:spChg>
        <pc:spChg chg="mod">
          <ac:chgData name="Sri Sai Saketh Chillapalli" userId="S::schillapalli@scu.edu::0f458c85-2b20-416b-9172-b17a786f8e9d" providerId="AD" clId="Web-{2B16E5D9-8BE0-26D3-D66F-944CDC53E67A}" dt="2024-12-04T09:47:25.490" v="202" actId="1076"/>
          <ac:spMkLst>
            <pc:docMk/>
            <pc:sldMk cId="0" sldId="267"/>
            <ac:spMk id="4" creationId="{00000000-0000-0000-0000-000000000000}"/>
          </ac:spMkLst>
        </pc:spChg>
        <pc:spChg chg="mod">
          <ac:chgData name="Sri Sai Saketh Chillapalli" userId="S::schillapalli@scu.edu::0f458c85-2b20-416b-9172-b17a786f8e9d" providerId="AD" clId="Web-{2B16E5D9-8BE0-26D3-D66F-944CDC53E67A}" dt="2024-12-04T09:55:02.156" v="317" actId="1076"/>
          <ac:spMkLst>
            <pc:docMk/>
            <pc:sldMk cId="0" sldId="267"/>
            <ac:spMk id="5" creationId="{00000000-0000-0000-0000-000000000000}"/>
          </ac:spMkLst>
        </pc:spChg>
        <pc:spChg chg="add del mod">
          <ac:chgData name="Sri Sai Saketh Chillapalli" userId="S::schillapalli@scu.edu::0f458c85-2b20-416b-9172-b17a786f8e9d" providerId="AD" clId="Web-{2B16E5D9-8BE0-26D3-D66F-944CDC53E67A}" dt="2024-12-04T09:47:20.959" v="201"/>
          <ac:spMkLst>
            <pc:docMk/>
            <pc:sldMk cId="0" sldId="267"/>
            <ac:spMk id="7" creationId="{325085C6-549E-E54C-FC33-17AB6ED4E8DD}"/>
          </ac:spMkLst>
        </pc:spChg>
      </pc:sldChg>
      <pc:sldChg chg="delSp modSp mod modClrScheme chgLayout">
        <pc:chgData name="Sri Sai Saketh Chillapalli" userId="S::schillapalli@scu.edu::0f458c85-2b20-416b-9172-b17a786f8e9d" providerId="AD" clId="Web-{2B16E5D9-8BE0-26D3-D66F-944CDC53E67A}" dt="2024-12-04T09:48:05.728" v="213" actId="1076"/>
        <pc:sldMkLst>
          <pc:docMk/>
          <pc:sldMk cId="0" sldId="268"/>
        </pc:sldMkLst>
        <pc:spChg chg="del">
          <ac:chgData name="Sri Sai Saketh Chillapalli" userId="S::schillapalli@scu.edu::0f458c85-2b20-416b-9172-b17a786f8e9d" providerId="AD" clId="Web-{2B16E5D9-8BE0-26D3-D66F-944CDC53E67A}" dt="2024-12-04T09:47:58.853" v="211"/>
          <ac:spMkLst>
            <pc:docMk/>
            <pc:sldMk cId="0" sldId="268"/>
            <ac:spMk id="2" creationId="{00000000-0000-0000-0000-000000000000}"/>
          </ac:spMkLst>
        </pc:spChg>
        <pc:spChg chg="del">
          <ac:chgData name="Sri Sai Saketh Chillapalli" userId="S::schillapalli@scu.edu::0f458c85-2b20-416b-9172-b17a786f8e9d" providerId="AD" clId="Web-{2B16E5D9-8BE0-26D3-D66F-944CDC53E67A}" dt="2024-12-04T09:47:58.853" v="210"/>
          <ac:spMkLst>
            <pc:docMk/>
            <pc:sldMk cId="0" sldId="268"/>
            <ac:spMk id="3" creationId="{00000000-0000-0000-0000-000000000000}"/>
          </ac:spMkLst>
        </pc:spChg>
        <pc:spChg chg="mod">
          <ac:chgData name="Sri Sai Saketh Chillapalli" userId="S::schillapalli@scu.edu::0f458c85-2b20-416b-9172-b17a786f8e9d" providerId="AD" clId="Web-{2B16E5D9-8BE0-26D3-D66F-944CDC53E67A}" dt="2024-12-04T09:48:02.400" v="212" actId="1076"/>
          <ac:spMkLst>
            <pc:docMk/>
            <pc:sldMk cId="0" sldId="268"/>
            <ac:spMk id="4" creationId="{00000000-0000-0000-0000-000000000000}"/>
          </ac:spMkLst>
        </pc:spChg>
        <pc:picChg chg="mod">
          <ac:chgData name="Sri Sai Saketh Chillapalli" userId="S::schillapalli@scu.edu::0f458c85-2b20-416b-9172-b17a786f8e9d" providerId="AD" clId="Web-{2B16E5D9-8BE0-26D3-D66F-944CDC53E67A}" dt="2024-12-04T09:48:05.728" v="213" actId="1076"/>
          <ac:picMkLst>
            <pc:docMk/>
            <pc:sldMk cId="0" sldId="268"/>
            <ac:picMk id="2052" creationId="{2B259A8C-7EF8-44DD-EA97-D55B4D9D721A}"/>
          </ac:picMkLst>
        </pc:picChg>
      </pc:sldChg>
      <pc:sldChg chg="delSp modSp mod modClrScheme chgLayout">
        <pc:chgData name="Sri Sai Saketh Chillapalli" userId="S::schillapalli@scu.edu::0f458c85-2b20-416b-9172-b17a786f8e9d" providerId="AD" clId="Web-{2B16E5D9-8BE0-26D3-D66F-944CDC53E67A}" dt="2024-12-04T09:47:53.727" v="209" actId="1076"/>
        <pc:sldMkLst>
          <pc:docMk/>
          <pc:sldMk cId="0" sldId="269"/>
        </pc:sldMkLst>
        <pc:spChg chg="del">
          <ac:chgData name="Sri Sai Saketh Chillapalli" userId="S::schillapalli@scu.edu::0f458c85-2b20-416b-9172-b17a786f8e9d" providerId="AD" clId="Web-{2B16E5D9-8BE0-26D3-D66F-944CDC53E67A}" dt="2024-12-04T09:47:42.195" v="206"/>
          <ac:spMkLst>
            <pc:docMk/>
            <pc:sldMk cId="0" sldId="269"/>
            <ac:spMk id="2" creationId="{00000000-0000-0000-0000-000000000000}"/>
          </ac:spMkLst>
        </pc:spChg>
        <pc:spChg chg="del">
          <ac:chgData name="Sri Sai Saketh Chillapalli" userId="S::schillapalli@scu.edu::0f458c85-2b20-416b-9172-b17a786f8e9d" providerId="AD" clId="Web-{2B16E5D9-8BE0-26D3-D66F-944CDC53E67A}" dt="2024-12-04T09:47:42.195" v="205"/>
          <ac:spMkLst>
            <pc:docMk/>
            <pc:sldMk cId="0" sldId="269"/>
            <ac:spMk id="3" creationId="{00000000-0000-0000-0000-000000000000}"/>
          </ac:spMkLst>
        </pc:spChg>
        <pc:spChg chg="mod">
          <ac:chgData name="Sri Sai Saketh Chillapalli" userId="S::schillapalli@scu.edu::0f458c85-2b20-416b-9172-b17a786f8e9d" providerId="AD" clId="Web-{2B16E5D9-8BE0-26D3-D66F-944CDC53E67A}" dt="2024-12-04T09:47:49.242" v="207" actId="1076"/>
          <ac:spMkLst>
            <pc:docMk/>
            <pc:sldMk cId="0" sldId="269"/>
            <ac:spMk id="4" creationId="{00000000-0000-0000-0000-000000000000}"/>
          </ac:spMkLst>
        </pc:spChg>
        <pc:picChg chg="mod">
          <ac:chgData name="Sri Sai Saketh Chillapalli" userId="S::schillapalli@scu.edu::0f458c85-2b20-416b-9172-b17a786f8e9d" providerId="AD" clId="Web-{2B16E5D9-8BE0-26D3-D66F-944CDC53E67A}" dt="2024-12-04T09:47:53.727" v="209" actId="1076"/>
          <ac:picMkLst>
            <pc:docMk/>
            <pc:sldMk cId="0" sldId="269"/>
            <ac:picMk id="7" creationId="{67FF77F8-6850-7F1D-9490-68031A62D747}"/>
          </ac:picMkLst>
        </pc:picChg>
        <pc:picChg chg="mod">
          <ac:chgData name="Sri Sai Saketh Chillapalli" userId="S::schillapalli@scu.edu::0f458c85-2b20-416b-9172-b17a786f8e9d" providerId="AD" clId="Web-{2B16E5D9-8BE0-26D3-D66F-944CDC53E67A}" dt="2024-12-04T09:47:51.899" v="208" actId="1076"/>
          <ac:picMkLst>
            <pc:docMk/>
            <pc:sldMk cId="0" sldId="269"/>
            <ac:picMk id="1026" creationId="{997FF613-3AF5-CEA0-A3E8-A7C0B72CC44D}"/>
          </ac:picMkLst>
        </pc:picChg>
      </pc:sldChg>
      <pc:sldChg chg="addSp delSp modSp mod modClrScheme chgLayout">
        <pc:chgData name="Sri Sai Saketh Chillapalli" userId="S::schillapalli@scu.edu::0f458c85-2b20-416b-9172-b17a786f8e9d" providerId="AD" clId="Web-{2B16E5D9-8BE0-26D3-D66F-944CDC53E67A}" dt="2024-12-04T09:50:23.208" v="252" actId="1076"/>
        <pc:sldMkLst>
          <pc:docMk/>
          <pc:sldMk cId="0" sldId="270"/>
        </pc:sldMkLst>
        <pc:spChg chg="del mod ord">
          <ac:chgData name="Sri Sai Saketh Chillapalli" userId="S::schillapalli@scu.edu::0f458c85-2b20-416b-9172-b17a786f8e9d" providerId="AD" clId="Web-{2B16E5D9-8BE0-26D3-D66F-944CDC53E67A}" dt="2024-12-04T09:48:30.386" v="219"/>
          <ac:spMkLst>
            <pc:docMk/>
            <pc:sldMk cId="0" sldId="270"/>
            <ac:spMk id="2" creationId="{00000000-0000-0000-0000-000000000000}"/>
          </ac:spMkLst>
        </pc:spChg>
        <pc:spChg chg="del">
          <ac:chgData name="Sri Sai Saketh Chillapalli" userId="S::schillapalli@scu.edu::0f458c85-2b20-416b-9172-b17a786f8e9d" providerId="AD" clId="Web-{2B16E5D9-8BE0-26D3-D66F-944CDC53E67A}" dt="2024-12-04T09:48:32.933" v="221"/>
          <ac:spMkLst>
            <pc:docMk/>
            <pc:sldMk cId="0" sldId="270"/>
            <ac:spMk id="3" creationId="{00000000-0000-0000-0000-000000000000}"/>
          </ac:spMkLst>
        </pc:spChg>
        <pc:spChg chg="mod">
          <ac:chgData name="Sri Sai Saketh Chillapalli" userId="S::schillapalli@scu.edu::0f458c85-2b20-416b-9172-b17a786f8e9d" providerId="AD" clId="Web-{2B16E5D9-8BE0-26D3-D66F-944CDC53E67A}" dt="2024-12-04T09:50:23.208" v="252" actId="1076"/>
          <ac:spMkLst>
            <pc:docMk/>
            <pc:sldMk cId="0" sldId="270"/>
            <ac:spMk id="4" creationId="{00000000-0000-0000-0000-000000000000}"/>
          </ac:spMkLst>
        </pc:spChg>
        <pc:spChg chg="add del mod">
          <ac:chgData name="Sri Sai Saketh Chillapalli" userId="S::schillapalli@scu.edu::0f458c85-2b20-416b-9172-b17a786f8e9d" providerId="AD" clId="Web-{2B16E5D9-8BE0-26D3-D66F-944CDC53E67A}" dt="2024-12-04T09:48:32.933" v="220"/>
          <ac:spMkLst>
            <pc:docMk/>
            <pc:sldMk cId="0" sldId="270"/>
            <ac:spMk id="6" creationId="{98C6D771-6D56-4EF1-0693-9154ACA6A5CC}"/>
          </ac:spMkLst>
        </pc:spChg>
        <pc:spChg chg="add mod">
          <ac:chgData name="Sri Sai Saketh Chillapalli" userId="S::schillapalli@scu.edu::0f458c85-2b20-416b-9172-b17a786f8e9d" providerId="AD" clId="Web-{2B16E5D9-8BE0-26D3-D66F-944CDC53E67A}" dt="2024-12-04T09:50:16.973" v="251" actId="1076"/>
          <ac:spMkLst>
            <pc:docMk/>
            <pc:sldMk cId="0" sldId="270"/>
            <ac:spMk id="7" creationId="{CBDB4134-83DF-9C96-C303-96CBA92A13E1}"/>
          </ac:spMkLst>
        </pc:spChg>
      </pc:sldChg>
      <pc:sldChg chg="addSp delSp modSp mod modClrScheme chgLayout">
        <pc:chgData name="Sri Sai Saketh Chillapalli" userId="S::schillapalli@scu.edu::0f458c85-2b20-416b-9172-b17a786f8e9d" providerId="AD" clId="Web-{2B16E5D9-8BE0-26D3-D66F-944CDC53E67A}" dt="2024-12-04T09:49:53.143" v="244" actId="20577"/>
        <pc:sldMkLst>
          <pc:docMk/>
          <pc:sldMk cId="0" sldId="271"/>
        </pc:sldMkLst>
        <pc:spChg chg="del mod ord">
          <ac:chgData name="Sri Sai Saketh Chillapalli" userId="S::schillapalli@scu.edu::0f458c85-2b20-416b-9172-b17a786f8e9d" providerId="AD" clId="Web-{2B16E5D9-8BE0-26D3-D66F-944CDC53E67A}" dt="2024-12-04T09:49:14.421" v="232"/>
          <ac:spMkLst>
            <pc:docMk/>
            <pc:sldMk cId="0" sldId="271"/>
            <ac:spMk id="2" creationId="{00000000-0000-0000-0000-000000000000}"/>
          </ac:spMkLst>
        </pc:spChg>
        <pc:spChg chg="del mod">
          <ac:chgData name="Sri Sai Saketh Chillapalli" userId="S::schillapalli@scu.edu::0f458c85-2b20-416b-9172-b17a786f8e9d" providerId="AD" clId="Web-{2B16E5D9-8BE0-26D3-D66F-944CDC53E67A}" dt="2024-12-04T09:49:29.048" v="237"/>
          <ac:spMkLst>
            <pc:docMk/>
            <pc:sldMk cId="0" sldId="271"/>
            <ac:spMk id="3" creationId="{00000000-0000-0000-0000-000000000000}"/>
          </ac:spMkLst>
        </pc:spChg>
        <pc:spChg chg="mod">
          <ac:chgData name="Sri Sai Saketh Chillapalli" userId="S::schillapalli@scu.edu::0f458c85-2b20-416b-9172-b17a786f8e9d" providerId="AD" clId="Web-{2B16E5D9-8BE0-26D3-D66F-944CDC53E67A}" dt="2024-12-04T09:49:43.174" v="240" actId="1076"/>
          <ac:spMkLst>
            <pc:docMk/>
            <pc:sldMk cId="0" sldId="271"/>
            <ac:spMk id="4" creationId="{00000000-0000-0000-0000-000000000000}"/>
          </ac:spMkLst>
        </pc:spChg>
        <pc:spChg chg="mod">
          <ac:chgData name="Sri Sai Saketh Chillapalli" userId="S::schillapalli@scu.edu::0f458c85-2b20-416b-9172-b17a786f8e9d" providerId="AD" clId="Web-{2B16E5D9-8BE0-26D3-D66F-944CDC53E67A}" dt="2024-12-04T09:49:53.143" v="244" actId="20577"/>
          <ac:spMkLst>
            <pc:docMk/>
            <pc:sldMk cId="0" sldId="271"/>
            <ac:spMk id="5" creationId="{00000000-0000-0000-0000-000000000000}"/>
          </ac:spMkLst>
        </pc:spChg>
        <pc:spChg chg="add del mod">
          <ac:chgData name="Sri Sai Saketh Chillapalli" userId="S::schillapalli@scu.edu::0f458c85-2b20-416b-9172-b17a786f8e9d" providerId="AD" clId="Web-{2B16E5D9-8BE0-26D3-D66F-944CDC53E67A}" dt="2024-12-04T09:49:39.189" v="239"/>
          <ac:spMkLst>
            <pc:docMk/>
            <pc:sldMk cId="0" sldId="271"/>
            <ac:spMk id="7" creationId="{2B38AE2D-2737-44BF-81A5-594CEF93B162}"/>
          </ac:spMkLst>
        </pc:spChg>
      </pc:sldChg>
      <pc:sldMasterChg chg="del delSldLayout">
        <pc:chgData name="Sri Sai Saketh Chillapalli" userId="S::schillapalli@scu.edu::0f458c85-2b20-416b-9172-b17a786f8e9d" providerId="AD" clId="Web-{2B16E5D9-8BE0-26D3-D66F-944CDC53E67A}" dt="2024-12-04T09:30:29.279" v="3"/>
        <pc:sldMasterMkLst>
          <pc:docMk/>
          <pc:sldMasterMk cId="0" sldId="2147483648"/>
        </pc:sldMasterMkLst>
        <pc:sldLayoutChg chg="del">
          <pc:chgData name="Sri Sai Saketh Chillapalli" userId="S::schillapalli@scu.edu::0f458c85-2b20-416b-9172-b17a786f8e9d" providerId="AD" clId="Web-{2B16E5D9-8BE0-26D3-D66F-944CDC53E67A}" dt="2024-12-04T09:30:29.279" v="3"/>
          <pc:sldLayoutMkLst>
            <pc:docMk/>
            <pc:sldMasterMk cId="0" sldId="2147483648"/>
            <pc:sldLayoutMk cId="0" sldId="2147483661"/>
          </pc:sldLayoutMkLst>
        </pc:sldLayoutChg>
        <pc:sldLayoutChg chg="del">
          <pc:chgData name="Sri Sai Saketh Chillapalli" userId="S::schillapalli@scu.edu::0f458c85-2b20-416b-9172-b17a786f8e9d" providerId="AD" clId="Web-{2B16E5D9-8BE0-26D3-D66F-944CDC53E67A}" dt="2024-12-04T09:30:29.279" v="3"/>
          <pc:sldLayoutMkLst>
            <pc:docMk/>
            <pc:sldMasterMk cId="0" sldId="2147483648"/>
            <pc:sldLayoutMk cId="0" sldId="2147483662"/>
          </pc:sldLayoutMkLst>
        </pc:sldLayoutChg>
        <pc:sldLayoutChg chg="del">
          <pc:chgData name="Sri Sai Saketh Chillapalli" userId="S::schillapalli@scu.edu::0f458c85-2b20-416b-9172-b17a786f8e9d" providerId="AD" clId="Web-{2B16E5D9-8BE0-26D3-D66F-944CDC53E67A}" dt="2024-12-04T09:30:29.279" v="3"/>
          <pc:sldLayoutMkLst>
            <pc:docMk/>
            <pc:sldMasterMk cId="0" sldId="2147483648"/>
            <pc:sldLayoutMk cId="0" sldId="2147483663"/>
          </pc:sldLayoutMkLst>
        </pc:sldLayoutChg>
        <pc:sldLayoutChg chg="del">
          <pc:chgData name="Sri Sai Saketh Chillapalli" userId="S::schillapalli@scu.edu::0f458c85-2b20-416b-9172-b17a786f8e9d" providerId="AD" clId="Web-{2B16E5D9-8BE0-26D3-D66F-944CDC53E67A}" dt="2024-12-04T09:30:29.279" v="3"/>
          <pc:sldLayoutMkLst>
            <pc:docMk/>
            <pc:sldMasterMk cId="0" sldId="2147483648"/>
            <pc:sldLayoutMk cId="0" sldId="2147483664"/>
          </pc:sldLayoutMkLst>
        </pc:sldLayoutChg>
        <pc:sldLayoutChg chg="del">
          <pc:chgData name="Sri Sai Saketh Chillapalli" userId="S::schillapalli@scu.edu::0f458c85-2b20-416b-9172-b17a786f8e9d" providerId="AD" clId="Web-{2B16E5D9-8BE0-26D3-D66F-944CDC53E67A}" dt="2024-12-04T09:30:29.279" v="3"/>
          <pc:sldLayoutMkLst>
            <pc:docMk/>
            <pc:sldMasterMk cId="0" sldId="2147483648"/>
            <pc:sldLayoutMk cId="0" sldId="2147483665"/>
          </pc:sldLayoutMkLst>
        </pc:sldLayoutChg>
      </pc:sldMasterChg>
      <pc:sldMasterChg chg="add del addSldLayout delSldLayout modSldLayout">
        <pc:chgData name="Sri Sai Saketh Chillapalli" userId="S::schillapalli@scu.edu::0f458c85-2b20-416b-9172-b17a786f8e9d" providerId="AD" clId="Web-{2B16E5D9-8BE0-26D3-D66F-944CDC53E67A}" dt="2024-12-04T09:30:33.670" v="4"/>
        <pc:sldMasterMkLst>
          <pc:docMk/>
          <pc:sldMasterMk cId="1884801533" sldId="2147483666"/>
        </pc:sldMasterMkLst>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3396586414" sldId="2147483667"/>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695921060" sldId="2147483668"/>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377564679" sldId="2147483669"/>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3702988740" sldId="2147483670"/>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61786591" sldId="2147483671"/>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344785056" sldId="2147483672"/>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3549309158" sldId="2147483673"/>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732094631" sldId="2147483674"/>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1074482799" sldId="2147483675"/>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2203930677" sldId="2147483676"/>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4139196649" sldId="2147483677"/>
          </pc:sldLayoutMkLst>
        </pc:sldLayoutChg>
        <pc:sldLayoutChg chg="add del mod replId">
          <pc:chgData name="Sri Sai Saketh Chillapalli" userId="S::schillapalli@scu.edu::0f458c85-2b20-416b-9172-b17a786f8e9d" providerId="AD" clId="Web-{2B16E5D9-8BE0-26D3-D66F-944CDC53E67A}" dt="2024-12-04T09:30:33.670" v="4"/>
          <pc:sldLayoutMkLst>
            <pc:docMk/>
            <pc:sldMasterMk cId="1884801533" sldId="2147483666"/>
            <pc:sldLayoutMk cId="3646880529" sldId="2147483678"/>
          </pc:sldLayoutMkLst>
        </pc:sldLayoutChg>
      </pc:sldMasterChg>
      <pc:sldMasterChg chg="add del addSldLayout delSldLayout modSldLayout">
        <pc:chgData name="Sri Sai Saketh Chillapalli" userId="S::schillapalli@scu.edu::0f458c85-2b20-416b-9172-b17a786f8e9d" providerId="AD" clId="Web-{2B16E5D9-8BE0-26D3-D66F-944CDC53E67A}" dt="2024-12-04T09:30:37.014" v="5"/>
        <pc:sldMasterMkLst>
          <pc:docMk/>
          <pc:sldMasterMk cId="3792255292" sldId="2147483679"/>
        </pc:sldMasterMkLst>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3898271917" sldId="2147483680"/>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2451468404" sldId="2147483681"/>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3291006270" sldId="2147483682"/>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702076786" sldId="2147483683"/>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3252322758" sldId="2147483684"/>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980377819" sldId="2147483685"/>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389704194" sldId="2147483686"/>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3950913923" sldId="2147483687"/>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2968478864" sldId="2147483688"/>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4079815101" sldId="2147483689"/>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1660242520" sldId="2147483690"/>
          </pc:sldLayoutMkLst>
        </pc:sldLayoutChg>
        <pc:sldLayoutChg chg="add del mod replId">
          <pc:chgData name="Sri Sai Saketh Chillapalli" userId="S::schillapalli@scu.edu::0f458c85-2b20-416b-9172-b17a786f8e9d" providerId="AD" clId="Web-{2B16E5D9-8BE0-26D3-D66F-944CDC53E67A}" dt="2024-12-04T09:30:37.014" v="5"/>
          <pc:sldLayoutMkLst>
            <pc:docMk/>
            <pc:sldMasterMk cId="3792255292" sldId="2147483679"/>
            <pc:sldLayoutMk cId="3997805037" sldId="2147483691"/>
          </pc:sldLayoutMkLst>
        </pc:sldLayoutChg>
      </pc:sldMasterChg>
      <pc:sldMasterChg chg="add del addSldLayout delSldLayout modSldLayout">
        <pc:chgData name="Sri Sai Saketh Chillapalli" userId="S::schillapalli@scu.edu::0f458c85-2b20-416b-9172-b17a786f8e9d" providerId="AD" clId="Web-{2B16E5D9-8BE0-26D3-D66F-944CDC53E67A}" dt="2024-12-04T09:30:47.547" v="6"/>
        <pc:sldMasterMkLst>
          <pc:docMk/>
          <pc:sldMasterMk cId="442124877" sldId="2147483692"/>
        </pc:sldMasterMkLst>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319429671" sldId="2147483693"/>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2768328286" sldId="2147483694"/>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2943171461" sldId="2147483695"/>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338642854" sldId="2147483696"/>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876329104" sldId="2147483697"/>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2831849932" sldId="2147483698"/>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2103990887" sldId="2147483699"/>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2661096047" sldId="2147483700"/>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3267349054" sldId="2147483701"/>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2489053739" sldId="2147483702"/>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3096381212" sldId="2147483703"/>
          </pc:sldLayoutMkLst>
        </pc:sldLayoutChg>
        <pc:sldLayoutChg chg="add del mod replId">
          <pc:chgData name="Sri Sai Saketh Chillapalli" userId="S::schillapalli@scu.edu::0f458c85-2b20-416b-9172-b17a786f8e9d" providerId="AD" clId="Web-{2B16E5D9-8BE0-26D3-D66F-944CDC53E67A}" dt="2024-12-04T09:30:47.547" v="6"/>
          <pc:sldLayoutMkLst>
            <pc:docMk/>
            <pc:sldMasterMk cId="442124877" sldId="2147483692"/>
            <pc:sldLayoutMk cId="3711100674" sldId="2147483704"/>
          </pc:sldLayoutMkLst>
        </pc:sldLayoutChg>
      </pc:sldMasterChg>
      <pc:sldMasterChg chg="add del addSldLayout delSldLayout modSldLayout">
        <pc:chgData name="Sri Sai Saketh Chillapalli" userId="S::schillapalli@scu.edu::0f458c85-2b20-416b-9172-b17a786f8e9d" providerId="AD" clId="Web-{2B16E5D9-8BE0-26D3-D66F-944CDC53E67A}" dt="2024-12-04T09:31:57.584" v="16"/>
        <pc:sldMasterMkLst>
          <pc:docMk/>
          <pc:sldMasterMk cId="1682259956" sldId="2147483705"/>
        </pc:sldMasterMkLst>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411157473" sldId="2147483706"/>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1194407491" sldId="2147483707"/>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1071406589" sldId="2147483708"/>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931782060" sldId="2147483709"/>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829941188" sldId="2147483710"/>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2685576317" sldId="2147483711"/>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2338356073" sldId="2147483712"/>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3625158694" sldId="2147483713"/>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1308692494" sldId="2147483714"/>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2731768716" sldId="2147483715"/>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1829330267" sldId="2147483716"/>
          </pc:sldLayoutMkLst>
        </pc:sldLayoutChg>
        <pc:sldLayoutChg chg="add del mod replId">
          <pc:chgData name="Sri Sai Saketh Chillapalli" userId="S::schillapalli@scu.edu::0f458c85-2b20-416b-9172-b17a786f8e9d" providerId="AD" clId="Web-{2B16E5D9-8BE0-26D3-D66F-944CDC53E67A}" dt="2024-12-04T09:31:57.584" v="16"/>
          <pc:sldLayoutMkLst>
            <pc:docMk/>
            <pc:sldMasterMk cId="1682259956" sldId="2147483705"/>
            <pc:sldLayoutMk cId="994222042" sldId="2147483717"/>
          </pc:sldLayoutMkLst>
        </pc:sldLayoutChg>
      </pc:sldMasterChg>
      <pc:sldMasterChg chg="add addSldLayout modSldLayout">
        <pc:chgData name="Sri Sai Saketh Chillapalli" userId="S::schillapalli@scu.edu::0f458c85-2b20-416b-9172-b17a786f8e9d" providerId="AD" clId="Web-{2B16E5D9-8BE0-26D3-D66F-944CDC53E67A}" dt="2024-12-04T09:31:57.584" v="16"/>
        <pc:sldMasterMkLst>
          <pc:docMk/>
          <pc:sldMasterMk cId="3058966318" sldId="2147483718"/>
        </pc:sldMasterMkLst>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4038216244" sldId="2147483719"/>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1006775084" sldId="2147483720"/>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3381141384" sldId="2147483721"/>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3423518505" sldId="2147483722"/>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3898673756" sldId="2147483723"/>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3170873908" sldId="2147483724"/>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60918238" sldId="2147483725"/>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718165071" sldId="2147483726"/>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2540752336" sldId="2147483727"/>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4011259578" sldId="2147483728"/>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1459532020" sldId="2147483729"/>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3848142877" sldId="2147483730"/>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1783379604" sldId="2147483731"/>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3785860223" sldId="2147483732"/>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1427025851" sldId="2147483733"/>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2766970033" sldId="2147483734"/>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478457832" sldId="2147483735"/>
          </pc:sldLayoutMkLst>
        </pc:sldLayoutChg>
        <pc:sldLayoutChg chg="add mod replId">
          <pc:chgData name="Sri Sai Saketh Chillapalli" userId="S::schillapalli@scu.edu::0f458c85-2b20-416b-9172-b17a786f8e9d" providerId="AD" clId="Web-{2B16E5D9-8BE0-26D3-D66F-944CDC53E67A}" dt="2024-12-04T09:31:57.584" v="16"/>
          <pc:sldLayoutMkLst>
            <pc:docMk/>
            <pc:sldMasterMk cId="3058966318" sldId="2147483718"/>
            <pc:sldLayoutMk cId="1614773284" sldId="2147483736"/>
          </pc:sldLayoutMkLst>
        </pc:sldLayoutChg>
      </pc:sldMasterChg>
    </pc:docChg>
  </pc:docChgLst>
  <pc:docChgLst>
    <pc:chgData name="Sri Sai Saketh Chillapalli" userId="S::schillapalli@scu.edu::0f458c85-2b20-416b-9172-b17a786f8e9d" providerId="AD" clId="Web-{1FE2E15C-7157-B499-FAA0-81E7DA81528D}"/>
    <pc:docChg chg="modSld">
      <pc:chgData name="Sri Sai Saketh Chillapalli" userId="S::schillapalli@scu.edu::0f458c85-2b20-416b-9172-b17a786f8e9d" providerId="AD" clId="Web-{1FE2E15C-7157-B499-FAA0-81E7DA81528D}" dt="2024-12-04T16:34:42.117" v="54" actId="20577"/>
      <pc:docMkLst>
        <pc:docMk/>
      </pc:docMkLst>
      <pc:sldChg chg="modSp">
        <pc:chgData name="Sri Sai Saketh Chillapalli" userId="S::schillapalli@scu.edu::0f458c85-2b20-416b-9172-b17a786f8e9d" providerId="AD" clId="Web-{1FE2E15C-7157-B499-FAA0-81E7DA81528D}" dt="2024-12-04T16:32:03.949" v="0" actId="1076"/>
        <pc:sldMkLst>
          <pc:docMk/>
          <pc:sldMk cId="0" sldId="256"/>
        </pc:sldMkLst>
        <pc:spChg chg="mod">
          <ac:chgData name="Sri Sai Saketh Chillapalli" userId="S::schillapalli@scu.edu::0f458c85-2b20-416b-9172-b17a786f8e9d" providerId="AD" clId="Web-{1FE2E15C-7157-B499-FAA0-81E7DA81528D}" dt="2024-12-04T16:32:03.949" v="0" actId="1076"/>
          <ac:spMkLst>
            <pc:docMk/>
            <pc:sldMk cId="0" sldId="256"/>
            <ac:spMk id="4" creationId="{00000000-0000-0000-0000-000000000000}"/>
          </ac:spMkLst>
        </pc:spChg>
      </pc:sldChg>
      <pc:sldChg chg="modSp">
        <pc:chgData name="Sri Sai Saketh Chillapalli" userId="S::schillapalli@scu.edu::0f458c85-2b20-416b-9172-b17a786f8e9d" providerId="AD" clId="Web-{1FE2E15C-7157-B499-FAA0-81E7DA81528D}" dt="2024-12-04T16:32:36.389" v="9" actId="1076"/>
        <pc:sldMkLst>
          <pc:docMk/>
          <pc:sldMk cId="0" sldId="261"/>
        </pc:sldMkLst>
        <pc:picChg chg="mod">
          <ac:chgData name="Sri Sai Saketh Chillapalli" userId="S::schillapalli@scu.edu::0f458c85-2b20-416b-9172-b17a786f8e9d" providerId="AD" clId="Web-{1FE2E15C-7157-B499-FAA0-81E7DA81528D}" dt="2024-12-04T16:32:23.857" v="4" actId="1076"/>
          <ac:picMkLst>
            <pc:docMk/>
            <pc:sldMk cId="0" sldId="261"/>
            <ac:picMk id="5" creationId="{00000000-0000-0000-0000-000000000000}"/>
          </ac:picMkLst>
        </pc:picChg>
        <pc:picChg chg="mod">
          <ac:chgData name="Sri Sai Saketh Chillapalli" userId="S::schillapalli@scu.edu::0f458c85-2b20-416b-9172-b17a786f8e9d" providerId="AD" clId="Web-{1FE2E15C-7157-B499-FAA0-81E7DA81528D}" dt="2024-12-04T16:32:36.389" v="9" actId="1076"/>
          <ac:picMkLst>
            <pc:docMk/>
            <pc:sldMk cId="0" sldId="261"/>
            <ac:picMk id="6" creationId="{00000000-0000-0000-0000-000000000000}"/>
          </ac:picMkLst>
        </pc:picChg>
        <pc:picChg chg="mod">
          <ac:chgData name="Sri Sai Saketh Chillapalli" userId="S::schillapalli@scu.edu::0f458c85-2b20-416b-9172-b17a786f8e9d" providerId="AD" clId="Web-{1FE2E15C-7157-B499-FAA0-81E7DA81528D}" dt="2024-12-04T16:32:30.420" v="7" actId="1076"/>
          <ac:picMkLst>
            <pc:docMk/>
            <pc:sldMk cId="0" sldId="261"/>
            <ac:picMk id="7" creationId="{00000000-0000-0000-0000-000000000000}"/>
          </ac:picMkLst>
        </pc:picChg>
        <pc:picChg chg="mod">
          <ac:chgData name="Sri Sai Saketh Chillapalli" userId="S::schillapalli@scu.edu::0f458c85-2b20-416b-9172-b17a786f8e9d" providerId="AD" clId="Web-{1FE2E15C-7157-B499-FAA0-81E7DA81528D}" dt="2024-12-04T16:32:26.591" v="5" actId="14100"/>
          <ac:picMkLst>
            <pc:docMk/>
            <pc:sldMk cId="0" sldId="261"/>
            <ac:picMk id="8" creationId="{72CA484B-91DB-4C62-3F39-00B7C4ECEB3D}"/>
          </ac:picMkLst>
        </pc:picChg>
        <pc:picChg chg="mod">
          <ac:chgData name="Sri Sai Saketh Chillapalli" userId="S::schillapalli@scu.edu::0f458c85-2b20-416b-9172-b17a786f8e9d" providerId="AD" clId="Web-{1FE2E15C-7157-B499-FAA0-81E7DA81528D}" dt="2024-12-04T16:32:33.545" v="8" actId="14100"/>
          <ac:picMkLst>
            <pc:docMk/>
            <pc:sldMk cId="0" sldId="261"/>
            <ac:picMk id="9" creationId="{49B30148-2B28-C8B6-3E15-71A57CEE42D1}"/>
          </ac:picMkLst>
        </pc:picChg>
      </pc:sldChg>
      <pc:sldChg chg="addSp delSp modSp">
        <pc:chgData name="Sri Sai Saketh Chillapalli" userId="S::schillapalli@scu.edu::0f458c85-2b20-416b-9172-b17a786f8e9d" providerId="AD" clId="Web-{1FE2E15C-7157-B499-FAA0-81E7DA81528D}" dt="2024-12-04T16:34:42.117" v="54" actId="20577"/>
        <pc:sldMkLst>
          <pc:docMk/>
          <pc:sldMk cId="0" sldId="264"/>
        </pc:sldMkLst>
        <pc:spChg chg="add del">
          <ac:chgData name="Sri Sai Saketh Chillapalli" userId="S::schillapalli@scu.edu::0f458c85-2b20-416b-9172-b17a786f8e9d" providerId="AD" clId="Web-{1FE2E15C-7157-B499-FAA0-81E7DA81528D}" dt="2024-12-04T16:33:46.066" v="11"/>
          <ac:spMkLst>
            <pc:docMk/>
            <pc:sldMk cId="0" sldId="264"/>
            <ac:spMk id="2" creationId="{67F16568-AA7F-4D47-5983-418A6C6F16B1}"/>
          </ac:spMkLst>
        </pc:spChg>
        <pc:spChg chg="add mod">
          <ac:chgData name="Sri Sai Saketh Chillapalli" userId="S::schillapalli@scu.edu::0f458c85-2b20-416b-9172-b17a786f8e9d" providerId="AD" clId="Web-{1FE2E15C-7157-B499-FAA0-81E7DA81528D}" dt="2024-12-04T16:34:42.117" v="54" actId="20577"/>
          <ac:spMkLst>
            <pc:docMk/>
            <pc:sldMk cId="0" sldId="264"/>
            <ac:spMk id="3" creationId="{DBB89F8F-44F0-788E-F5DB-74E73CA38538}"/>
          </ac:spMkLst>
        </pc:spChg>
      </pc:sldChg>
    </pc:docChg>
  </pc:docChgLst>
  <pc:docChgLst>
    <pc:chgData name="Naveena Avula" userId="S::navula@scu.edu::a5ebf48a-459a-44ef-b4fd-c4818a3775d7" providerId="AD" clId="Web-{ADCF6CDB-CC35-8133-558C-B162FD23F888}"/>
    <pc:docChg chg="modSld">
      <pc:chgData name="Naveena Avula" userId="S::navula@scu.edu::a5ebf48a-459a-44ef-b4fd-c4818a3775d7" providerId="AD" clId="Web-{ADCF6CDB-CC35-8133-558C-B162FD23F888}" dt="2024-12-04T10:13:46.559" v="34" actId="1076"/>
      <pc:docMkLst>
        <pc:docMk/>
      </pc:docMkLst>
      <pc:sldChg chg="modSp">
        <pc:chgData name="Naveena Avula" userId="S::navula@scu.edu::a5ebf48a-459a-44ef-b4fd-c4818a3775d7" providerId="AD" clId="Web-{ADCF6CDB-CC35-8133-558C-B162FD23F888}" dt="2024-12-04T10:10:39.437" v="32" actId="20577"/>
        <pc:sldMkLst>
          <pc:docMk/>
          <pc:sldMk cId="0" sldId="257"/>
        </pc:sldMkLst>
        <pc:spChg chg="mod">
          <ac:chgData name="Naveena Avula" userId="S::navula@scu.edu::a5ebf48a-459a-44ef-b4fd-c4818a3775d7" providerId="AD" clId="Web-{ADCF6CDB-CC35-8133-558C-B162FD23F888}" dt="2024-12-04T10:10:17.076" v="19" actId="1076"/>
          <ac:spMkLst>
            <pc:docMk/>
            <pc:sldMk cId="0" sldId="257"/>
            <ac:spMk id="4" creationId="{00000000-0000-0000-0000-000000000000}"/>
          </ac:spMkLst>
        </pc:spChg>
        <pc:spChg chg="mod">
          <ac:chgData name="Naveena Avula" userId="S::navula@scu.edu::a5ebf48a-459a-44ef-b4fd-c4818a3775d7" providerId="AD" clId="Web-{ADCF6CDB-CC35-8133-558C-B162FD23F888}" dt="2024-12-04T10:10:39.437" v="32" actId="20577"/>
          <ac:spMkLst>
            <pc:docMk/>
            <pc:sldMk cId="0" sldId="257"/>
            <ac:spMk id="5" creationId="{00000000-0000-0000-0000-000000000000}"/>
          </ac:spMkLst>
        </pc:spChg>
      </pc:sldChg>
      <pc:sldChg chg="modSp">
        <pc:chgData name="Naveena Avula" userId="S::navula@scu.edu::a5ebf48a-459a-44ef-b4fd-c4818a3775d7" providerId="AD" clId="Web-{ADCF6CDB-CC35-8133-558C-B162FD23F888}" dt="2024-12-04T10:13:46.559" v="34" actId="1076"/>
        <pc:sldMkLst>
          <pc:docMk/>
          <pc:sldMk cId="0" sldId="263"/>
        </pc:sldMkLst>
        <pc:picChg chg="mod">
          <ac:chgData name="Naveena Avula" userId="S::navula@scu.edu::a5ebf48a-459a-44ef-b4fd-c4818a3775d7" providerId="AD" clId="Web-{ADCF6CDB-CC35-8133-558C-B162FD23F888}" dt="2024-12-04T10:13:46.559" v="34" actId="1076"/>
          <ac:picMkLst>
            <pc:docMk/>
            <pc:sldMk cId="0" sldId="263"/>
            <ac:picMk id="6" creationId="{9F1C8CAA-78D0-6CD9-4F7A-8ACBC2AF0796}"/>
          </ac:picMkLst>
        </pc:picChg>
      </pc:sldChg>
    </pc:docChg>
  </pc:docChgLst>
  <pc:docChgLst>
    <pc:chgData name="Karumanchi Karumanchi" userId="S::skarumanchi@scu.edu::e5ab96e0-9875-4d87-beb2-597dfd73ea97" providerId="AD" clId="Web-{55DB8261-222D-1351-2AE9-E11A53DD413C}"/>
    <pc:docChg chg="modSld">
      <pc:chgData name="Karumanchi Karumanchi" userId="S::skarumanchi@scu.edu::e5ab96e0-9875-4d87-beb2-597dfd73ea97" providerId="AD" clId="Web-{55DB8261-222D-1351-2AE9-E11A53DD413C}" dt="2024-12-04T05:15:37.929" v="104" actId="20577"/>
      <pc:docMkLst>
        <pc:docMk/>
      </pc:docMkLst>
      <pc:sldChg chg="modSp">
        <pc:chgData name="Karumanchi Karumanchi" userId="S::skarumanchi@scu.edu::e5ab96e0-9875-4d87-beb2-597dfd73ea97" providerId="AD" clId="Web-{55DB8261-222D-1351-2AE9-E11A53DD413C}" dt="2024-12-04T05:15:37.929" v="104" actId="20577"/>
        <pc:sldMkLst>
          <pc:docMk/>
          <pc:sldMk cId="0" sldId="260"/>
        </pc:sldMkLst>
        <pc:spChg chg="mod">
          <ac:chgData name="Karumanchi Karumanchi" userId="S::skarumanchi@scu.edu::e5ab96e0-9875-4d87-beb2-597dfd73ea97" providerId="AD" clId="Web-{55DB8261-222D-1351-2AE9-E11A53DD413C}" dt="2024-12-04T05:15:37.929" v="104" actId="20577"/>
          <ac:spMkLst>
            <pc:docMk/>
            <pc:sldMk cId="0" sldId="260"/>
            <ac:spMk id="5" creationId="{00000000-0000-0000-0000-000000000000}"/>
          </ac:spMkLst>
        </pc:spChg>
      </pc:sldChg>
      <pc:sldChg chg="addSp delSp modSp">
        <pc:chgData name="Karumanchi Karumanchi" userId="S::skarumanchi@scu.edu::e5ab96e0-9875-4d87-beb2-597dfd73ea97" providerId="AD" clId="Web-{55DB8261-222D-1351-2AE9-E11A53DD413C}" dt="2024-12-04T05:05:45.543" v="3" actId="1076"/>
        <pc:sldMkLst>
          <pc:docMk/>
          <pc:sldMk cId="0" sldId="263"/>
        </pc:sldMkLst>
        <pc:picChg chg="del">
          <ac:chgData name="Karumanchi Karumanchi" userId="S::skarumanchi@scu.edu::e5ab96e0-9875-4d87-beb2-597dfd73ea97" providerId="AD" clId="Web-{55DB8261-222D-1351-2AE9-E11A53DD413C}" dt="2024-12-04T05:05:38.012" v="0"/>
          <ac:picMkLst>
            <pc:docMk/>
            <pc:sldMk cId="0" sldId="263"/>
            <ac:picMk id="5" creationId="{00000000-0000-0000-0000-000000000000}"/>
          </ac:picMkLst>
        </pc:picChg>
        <pc:picChg chg="add mod">
          <ac:chgData name="Karumanchi Karumanchi" userId="S::skarumanchi@scu.edu::e5ab96e0-9875-4d87-beb2-597dfd73ea97" providerId="AD" clId="Web-{55DB8261-222D-1351-2AE9-E11A53DD413C}" dt="2024-12-04T05:05:45.543" v="3" actId="1076"/>
          <ac:picMkLst>
            <pc:docMk/>
            <pc:sldMk cId="0" sldId="263"/>
            <ac:picMk id="6" creationId="{9F1C8CAA-78D0-6CD9-4F7A-8ACBC2AF0796}"/>
          </ac:picMkLst>
        </pc:picChg>
      </pc:sldChg>
      <pc:sldChg chg="modSp">
        <pc:chgData name="Karumanchi Karumanchi" userId="S::skarumanchi@scu.edu::e5ab96e0-9875-4d87-beb2-597dfd73ea97" providerId="AD" clId="Web-{55DB8261-222D-1351-2AE9-E11A53DD413C}" dt="2024-12-04T05:14:08.973" v="72" actId="20577"/>
        <pc:sldMkLst>
          <pc:docMk/>
          <pc:sldMk cId="0" sldId="266"/>
        </pc:sldMkLst>
        <pc:spChg chg="mod">
          <ac:chgData name="Karumanchi Karumanchi" userId="S::skarumanchi@scu.edu::e5ab96e0-9875-4d87-beb2-597dfd73ea97" providerId="AD" clId="Web-{55DB8261-222D-1351-2AE9-E11A53DD413C}" dt="2024-12-04T05:14:08.973" v="72" actId="20577"/>
          <ac:spMkLst>
            <pc:docMk/>
            <pc:sldMk cId="0" sldId="266"/>
            <ac:spMk id="5" creationId="{00000000-0000-0000-0000-000000000000}"/>
          </ac:spMkLst>
        </pc:spChg>
      </pc:sldChg>
      <pc:sldChg chg="modSp">
        <pc:chgData name="Karumanchi Karumanchi" userId="S::skarumanchi@scu.edu::e5ab96e0-9875-4d87-beb2-597dfd73ea97" providerId="AD" clId="Web-{55DB8261-222D-1351-2AE9-E11A53DD413C}" dt="2024-12-04T05:11:48.311" v="39" actId="20577"/>
        <pc:sldMkLst>
          <pc:docMk/>
          <pc:sldMk cId="0" sldId="267"/>
        </pc:sldMkLst>
        <pc:spChg chg="mod">
          <ac:chgData name="Karumanchi Karumanchi" userId="S::skarumanchi@scu.edu::e5ab96e0-9875-4d87-beb2-597dfd73ea97" providerId="AD" clId="Web-{55DB8261-222D-1351-2AE9-E11A53DD413C}" dt="2024-12-04T05:11:48.311" v="39" actId="20577"/>
          <ac:spMkLst>
            <pc:docMk/>
            <pc:sldMk cId="0" sldId="267"/>
            <ac:spMk id="5" creationId="{00000000-0000-0000-0000-000000000000}"/>
          </ac:spMkLst>
        </pc:spChg>
      </pc:sldChg>
      <pc:sldChg chg="modSp">
        <pc:chgData name="Karumanchi Karumanchi" userId="S::skarumanchi@scu.edu::e5ab96e0-9875-4d87-beb2-597dfd73ea97" providerId="AD" clId="Web-{55DB8261-222D-1351-2AE9-E11A53DD413C}" dt="2024-12-04T05:10:11.464" v="20" actId="20577"/>
        <pc:sldMkLst>
          <pc:docMk/>
          <pc:sldMk cId="0" sldId="270"/>
        </pc:sldMkLst>
        <pc:spChg chg="mod">
          <ac:chgData name="Karumanchi Karumanchi" userId="S::skarumanchi@scu.edu::e5ab96e0-9875-4d87-beb2-597dfd73ea97" providerId="AD" clId="Web-{55DB8261-222D-1351-2AE9-E11A53DD413C}" dt="2024-12-04T05:10:11.464" v="20" actId="20577"/>
          <ac:spMkLst>
            <pc:docMk/>
            <pc:sldMk cId="0" sldId="270"/>
            <ac:spMk id="4" creationId="{00000000-0000-0000-0000-000000000000}"/>
          </ac:spMkLst>
        </pc:spChg>
      </pc:sldChg>
    </pc:docChg>
  </pc:docChgLst>
  <pc:docChgLst>
    <pc:chgData name="Naveena Avula" userId="S::navula@scu.edu::a5ebf48a-459a-44ef-b4fd-c4818a3775d7" providerId="AD" clId="Web-{2BEB190F-B924-4144-040E-0157E3DA6C32}"/>
    <pc:docChg chg="modSld">
      <pc:chgData name="Naveena Avula" userId="S::navula@scu.edu::a5ebf48a-459a-44ef-b4fd-c4818a3775d7" providerId="AD" clId="Web-{2BEB190F-B924-4144-040E-0157E3DA6C32}" dt="2024-12-04T10:12:57.899" v="82" actId="1076"/>
      <pc:docMkLst>
        <pc:docMk/>
      </pc:docMkLst>
      <pc:sldChg chg="modSp">
        <pc:chgData name="Naveena Avula" userId="S::navula@scu.edu::a5ebf48a-459a-44ef-b4fd-c4818a3775d7" providerId="AD" clId="Web-{2BEB190F-B924-4144-040E-0157E3DA6C32}" dt="2024-12-04T05:18:27.049" v="78" actId="20577"/>
        <pc:sldMkLst>
          <pc:docMk/>
          <pc:sldMk cId="0" sldId="258"/>
        </pc:sldMkLst>
        <pc:spChg chg="mod">
          <ac:chgData name="Naveena Avula" userId="S::navula@scu.edu::a5ebf48a-459a-44ef-b4fd-c4818a3775d7" providerId="AD" clId="Web-{2BEB190F-B924-4144-040E-0157E3DA6C32}" dt="2024-12-04T05:18:27.049" v="78" actId="20577"/>
          <ac:spMkLst>
            <pc:docMk/>
            <pc:sldMk cId="0" sldId="258"/>
            <ac:spMk id="4" creationId="{00000000-0000-0000-0000-000000000000}"/>
          </ac:spMkLst>
        </pc:spChg>
      </pc:sldChg>
      <pc:sldChg chg="modSp">
        <pc:chgData name="Naveena Avula" userId="S::navula@scu.edu::a5ebf48a-459a-44ef-b4fd-c4818a3775d7" providerId="AD" clId="Web-{2BEB190F-B924-4144-040E-0157E3DA6C32}" dt="2024-12-04T10:12:57.899" v="82" actId="1076"/>
        <pc:sldMkLst>
          <pc:docMk/>
          <pc:sldMk cId="0" sldId="263"/>
        </pc:sldMkLst>
        <pc:picChg chg="mod">
          <ac:chgData name="Naveena Avula" userId="S::navula@scu.edu::a5ebf48a-459a-44ef-b4fd-c4818a3775d7" providerId="AD" clId="Web-{2BEB190F-B924-4144-040E-0157E3DA6C32}" dt="2024-12-04T10:12:57.899" v="82" actId="1076"/>
          <ac:picMkLst>
            <pc:docMk/>
            <pc:sldMk cId="0" sldId="263"/>
            <ac:picMk id="6" creationId="{9F1C8CAA-78D0-6CD9-4F7A-8ACBC2AF0796}"/>
          </ac:picMkLst>
        </pc:picChg>
      </pc:sldChg>
      <pc:sldChg chg="modSp">
        <pc:chgData name="Naveena Avula" userId="S::navula@scu.edu::a5ebf48a-459a-44ef-b4fd-c4818a3775d7" providerId="AD" clId="Web-{2BEB190F-B924-4144-040E-0157E3DA6C32}" dt="2024-12-04T10:12:46.243" v="81" actId="1076"/>
        <pc:sldMkLst>
          <pc:docMk/>
          <pc:sldMk cId="0" sldId="264"/>
        </pc:sldMkLst>
        <pc:picChg chg="mod">
          <ac:chgData name="Naveena Avula" userId="S::navula@scu.edu::a5ebf48a-459a-44ef-b4fd-c4818a3775d7" providerId="AD" clId="Web-{2BEB190F-B924-4144-040E-0157E3DA6C32}" dt="2024-12-04T10:12:46.243" v="81" actId="1076"/>
          <ac:picMkLst>
            <pc:docMk/>
            <pc:sldMk cId="0" sldId="264"/>
            <ac:picMk id="6" creationId="{ED98BA49-56BB-7902-607E-A53A979FF807}"/>
          </ac:picMkLst>
        </pc:picChg>
      </pc:sldChg>
    </pc:docChg>
  </pc:docChgLst>
  <pc:docChgLst>
    <pc:chgData name="Karumanchi Karumanchi" userId="S::skarumanchi@scu.edu::e5ab96e0-9875-4d87-beb2-597dfd73ea97" providerId="AD" clId="Web-{480F7111-1DF9-C120-146A-34C37C213237}"/>
    <pc:docChg chg="modSld">
      <pc:chgData name="Karumanchi Karumanchi" userId="S::skarumanchi@scu.edu::e5ab96e0-9875-4d87-beb2-597dfd73ea97" providerId="AD" clId="Web-{480F7111-1DF9-C120-146A-34C37C213237}" dt="2024-12-04T17:52:03.784" v="8" actId="20577"/>
      <pc:docMkLst>
        <pc:docMk/>
      </pc:docMkLst>
      <pc:sldChg chg="modSp">
        <pc:chgData name="Karumanchi Karumanchi" userId="S::skarumanchi@scu.edu::e5ab96e0-9875-4d87-beb2-597dfd73ea97" providerId="AD" clId="Web-{480F7111-1DF9-C120-146A-34C37C213237}" dt="2024-12-04T17:52:03.784" v="8" actId="20577"/>
        <pc:sldMkLst>
          <pc:docMk/>
          <pc:sldMk cId="0" sldId="256"/>
        </pc:sldMkLst>
        <pc:spChg chg="mod">
          <ac:chgData name="Karumanchi Karumanchi" userId="S::skarumanchi@scu.edu::e5ab96e0-9875-4d87-beb2-597dfd73ea97" providerId="AD" clId="Web-{480F7111-1DF9-C120-146A-34C37C213237}" dt="2024-12-04T17:52:03.784" v="8" actId="20577"/>
          <ac:spMkLst>
            <pc:docMk/>
            <pc:sldMk cId="0" sldId="256"/>
            <ac:spMk id="4" creationId="{00000000-0000-0000-0000-000000000000}"/>
          </ac:spMkLst>
        </pc:spChg>
      </pc:sldChg>
      <pc:sldChg chg="modSp">
        <pc:chgData name="Karumanchi Karumanchi" userId="S::skarumanchi@scu.edu::e5ab96e0-9875-4d87-beb2-597dfd73ea97" providerId="AD" clId="Web-{480F7111-1DF9-C120-146A-34C37C213237}" dt="2024-12-04T17:46:10.067" v="1" actId="20577"/>
        <pc:sldMkLst>
          <pc:docMk/>
          <pc:sldMk cId="0" sldId="266"/>
        </pc:sldMkLst>
        <pc:spChg chg="mod">
          <ac:chgData name="Karumanchi Karumanchi" userId="S::skarumanchi@scu.edu::e5ab96e0-9875-4d87-beb2-597dfd73ea97" providerId="AD" clId="Web-{480F7111-1DF9-C120-146A-34C37C213237}" dt="2024-12-04T17:46:10.067" v="1" actId="20577"/>
          <ac:spMkLst>
            <pc:docMk/>
            <pc:sldMk cId="0" sldId="266"/>
            <ac:spMk id="5" creationId="{00000000-0000-0000-0000-000000000000}"/>
          </ac:spMkLst>
        </pc:spChg>
      </pc:sldChg>
      <pc:sldChg chg="modSp">
        <pc:chgData name="Karumanchi Karumanchi" userId="S::skarumanchi@scu.edu::e5ab96e0-9875-4d87-beb2-597dfd73ea97" providerId="AD" clId="Web-{480F7111-1DF9-C120-146A-34C37C213237}" dt="2024-12-04T17:48:07.416" v="6" actId="20577"/>
        <pc:sldMkLst>
          <pc:docMk/>
          <pc:sldMk cId="0" sldId="270"/>
        </pc:sldMkLst>
        <pc:spChg chg="mod">
          <ac:chgData name="Karumanchi Karumanchi" userId="S::skarumanchi@scu.edu::e5ab96e0-9875-4d87-beb2-597dfd73ea97" providerId="AD" clId="Web-{480F7111-1DF9-C120-146A-34C37C213237}" dt="2024-12-04T17:48:07.416" v="6" actId="20577"/>
          <ac:spMkLst>
            <pc:docMk/>
            <pc:sldMk cId="0" sldId="270"/>
            <ac:spMk id="4" creationId="{00000000-0000-0000-0000-000000000000}"/>
          </ac:spMkLst>
        </pc:spChg>
      </pc:sldChg>
    </pc:docChg>
  </pc:docChgLst>
  <pc:docChgLst>
    <pc:chgData name="Sri Sai Saketh Chillapalli" userId="S::schillapalli@scu.edu::0f458c85-2b20-416b-9172-b17a786f8e9d" providerId="AD" clId="Web-{BF764241-339C-6757-ED73-B8DCC0B862E8}"/>
    <pc:docChg chg="modSld">
      <pc:chgData name="Sri Sai Saketh Chillapalli" userId="S::schillapalli@scu.edu::0f458c85-2b20-416b-9172-b17a786f8e9d" providerId="AD" clId="Web-{BF764241-339C-6757-ED73-B8DCC0B862E8}" dt="2024-12-04T05:10:28.705" v="22" actId="20577"/>
      <pc:docMkLst>
        <pc:docMk/>
      </pc:docMkLst>
      <pc:sldChg chg="modSp">
        <pc:chgData name="Sri Sai Saketh Chillapalli" userId="S::schillapalli@scu.edu::0f458c85-2b20-416b-9172-b17a786f8e9d" providerId="AD" clId="Web-{BF764241-339C-6757-ED73-B8DCC0B862E8}" dt="2024-12-04T05:10:28.705" v="22" actId="20577"/>
        <pc:sldMkLst>
          <pc:docMk/>
          <pc:sldMk cId="0" sldId="266"/>
        </pc:sldMkLst>
        <pc:spChg chg="mod">
          <ac:chgData name="Sri Sai Saketh Chillapalli" userId="S::schillapalli@scu.edu::0f458c85-2b20-416b-9172-b17a786f8e9d" providerId="AD" clId="Web-{BF764241-339C-6757-ED73-B8DCC0B862E8}" dt="2024-12-04T05:10:28.705" v="22" actId="20577"/>
          <ac:spMkLst>
            <pc:docMk/>
            <pc:sldMk cId="0" sldId="266"/>
            <ac:spMk id="5" creationId="{00000000-0000-0000-0000-000000000000}"/>
          </ac:spMkLst>
        </pc:spChg>
      </pc:sldChg>
      <pc:sldChg chg="modSp">
        <pc:chgData name="Sri Sai Saketh Chillapalli" userId="S::schillapalli@scu.edu::0f458c85-2b20-416b-9172-b17a786f8e9d" providerId="AD" clId="Web-{BF764241-339C-6757-ED73-B8DCC0B862E8}" dt="2024-12-04T05:08:11.664" v="2" actId="20577"/>
        <pc:sldMkLst>
          <pc:docMk/>
          <pc:sldMk cId="0" sldId="267"/>
        </pc:sldMkLst>
        <pc:spChg chg="mod">
          <ac:chgData name="Sri Sai Saketh Chillapalli" userId="S::schillapalli@scu.edu::0f458c85-2b20-416b-9172-b17a786f8e9d" providerId="AD" clId="Web-{BF764241-339C-6757-ED73-B8DCC0B862E8}" dt="2024-12-04T05:08:11.664" v="2" actId="20577"/>
          <ac:spMkLst>
            <pc:docMk/>
            <pc:sldMk cId="0" sldId="267"/>
            <ac:spMk id="5" creationId="{00000000-0000-0000-0000-000000000000}"/>
          </ac:spMkLst>
        </pc:spChg>
      </pc:sldChg>
    </pc:docChg>
  </pc:docChgLst>
  <pc:docChgLst>
    <pc:chgData clId="Web-{2B16E5D9-8BE0-26D3-D66F-944CDC53E67A}"/>
    <pc:docChg chg="modSld">
      <pc:chgData name="" userId="" providerId="" clId="Web-{2B16E5D9-8BE0-26D3-D66F-944CDC53E67A}" dt="2024-12-04T08:48:52.064" v="1" actId="20577"/>
      <pc:docMkLst>
        <pc:docMk/>
      </pc:docMkLst>
      <pc:sldChg chg="modSp">
        <pc:chgData name="" userId="" providerId="" clId="Web-{2B16E5D9-8BE0-26D3-D66F-944CDC53E67A}" dt="2024-12-04T08:48:52.064" v="1" actId="20577"/>
        <pc:sldMkLst>
          <pc:docMk/>
          <pc:sldMk cId="0" sldId="256"/>
        </pc:sldMkLst>
        <pc:spChg chg="mod">
          <ac:chgData name="" userId="" providerId="" clId="Web-{2B16E5D9-8BE0-26D3-D66F-944CDC53E67A}" dt="2024-12-04T08:48:52.064" v="1" actId="20577"/>
          <ac:spMkLst>
            <pc:docMk/>
            <pc:sldMk cId="0" sldId="256"/>
            <ac:spMk id="4" creationId="{00000000-0000-0000-0000-000000000000}"/>
          </ac:spMkLst>
        </pc:spChg>
      </pc:sldChg>
    </pc:docChg>
  </pc:docChgLst>
  <pc:docChgLst>
    <pc:chgData name="Sri Sai Saketh Chillapalli" userId="S::schillapalli@scu.edu::0f458c85-2b20-416b-9172-b17a786f8e9d" providerId="AD" clId="Web-{9772228D-35D9-A429-BBC5-3E2905D1A78E}"/>
    <pc:docChg chg="addSld modSld">
      <pc:chgData name="Sri Sai Saketh Chillapalli" userId="S::schillapalli@scu.edu::0f458c85-2b20-416b-9172-b17a786f8e9d" providerId="AD" clId="Web-{9772228D-35D9-A429-BBC5-3E2905D1A78E}" dt="2024-12-04T18:19:23.789" v="92" actId="20577"/>
      <pc:docMkLst>
        <pc:docMk/>
      </pc:docMkLst>
      <pc:sldChg chg="modSp new">
        <pc:chgData name="Sri Sai Saketh Chillapalli" userId="S::schillapalli@scu.edu::0f458c85-2b20-416b-9172-b17a786f8e9d" providerId="AD" clId="Web-{9772228D-35D9-A429-BBC5-3E2905D1A78E}" dt="2024-12-04T18:19:23.789" v="92" actId="20577"/>
        <pc:sldMkLst>
          <pc:docMk/>
          <pc:sldMk cId="66590036" sldId="272"/>
        </pc:sldMkLst>
        <pc:spChg chg="mod">
          <ac:chgData name="Sri Sai Saketh Chillapalli" userId="S::schillapalli@scu.edu::0f458c85-2b20-416b-9172-b17a786f8e9d" providerId="AD" clId="Web-{9772228D-35D9-A429-BBC5-3E2905D1A78E}" dt="2024-12-04T18:18:55.601" v="71" actId="1076"/>
          <ac:spMkLst>
            <pc:docMk/>
            <pc:sldMk cId="66590036" sldId="272"/>
            <ac:spMk id="2" creationId="{4A0D6027-100B-2F2F-8A94-EE122EE7AB8E}"/>
          </ac:spMkLst>
        </pc:spChg>
        <pc:spChg chg="mod">
          <ac:chgData name="Sri Sai Saketh Chillapalli" userId="S::schillapalli@scu.edu::0f458c85-2b20-416b-9172-b17a786f8e9d" providerId="AD" clId="Web-{9772228D-35D9-A429-BBC5-3E2905D1A78E}" dt="2024-12-04T18:19:23.789" v="92" actId="20577"/>
          <ac:spMkLst>
            <pc:docMk/>
            <pc:sldMk cId="66590036" sldId="272"/>
            <ac:spMk id="3" creationId="{0159826B-784F-A3F5-0E54-CB00C804DD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10667">
                <a:effectLst/>
              </a:defRPr>
            </a:lvl1pPr>
          </a:lstStyle>
          <a:p>
            <a:r>
              <a:rPr lang="en-US"/>
              <a:t>Click to edit Master title style</a:t>
            </a:r>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3733">
                <a:solidFill>
                  <a:schemeClr val="tx1"/>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a:xfrm>
            <a:off x="3999309" y="4412457"/>
            <a:ext cx="3243033" cy="273844"/>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821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4267" b="0"/>
            </a:lvl1pPr>
          </a:lstStyle>
          <a:p>
            <a:r>
              <a:rPr lang="en-US"/>
              <a:t>Click to edit Master title style</a:t>
            </a:r>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1125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5689" b="0" cap="none"/>
            </a:lvl1pPr>
          </a:lstStyle>
          <a:p>
            <a:r>
              <a:rPr lang="en-US"/>
              <a:t>Click to edit Master title style</a:t>
            </a:r>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5953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5689"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3200"/>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814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5689" b="0" cap="none"/>
            </a:lvl1pPr>
          </a:lstStyle>
          <a:p>
            <a:r>
              <a:rPr lang="en-US"/>
              <a:t>Click to edit Master title style</a:t>
            </a:r>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8337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222">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162560" tIns="81280" rIns="162560" bIns="812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222">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5689"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4267"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85860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4978"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3200">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27025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6970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78457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1692" y="397762"/>
            <a:ext cx="3006090" cy="391159"/>
          </a:xfrm>
          <a:prstGeom prst="rect">
            <a:avLst/>
          </a:prstGeom>
        </p:spPr>
        <p:txBody>
          <a:bodyPr wrap="square" lIns="0" tIns="0" rIns="0" bIns="0">
            <a:spAutoFit/>
          </a:bodyPr>
          <a:lstStyle>
            <a:lvl1pPr>
              <a:defRPr sz="2400" b="0" i="0">
                <a:solidFill>
                  <a:srgbClr val="888888"/>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2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1477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677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7111" b="0" cap="none"/>
            </a:lvl1pPr>
          </a:lstStyle>
          <a:p>
            <a:r>
              <a:rPr lang="en-US"/>
              <a:t>Click to edit Master title style</a:t>
            </a:r>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3556">
                <a:solidFill>
                  <a:schemeClr val="tx1"/>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114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p>
        </p:txBody>
      </p:sp>
      <p:sp>
        <p:nvSpPr>
          <p:cNvPr id="3" name="Content Placeholder 2"/>
          <p:cNvSpPr>
            <a:spLocks noGrp="1"/>
          </p:cNvSpPr>
          <p:nvPr>
            <p:ph sz="half" idx="1"/>
          </p:nvPr>
        </p:nvSpPr>
        <p:spPr>
          <a:xfrm>
            <a:off x="1113235" y="2000250"/>
            <a:ext cx="3671291" cy="2343151"/>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5975" y="2000250"/>
            <a:ext cx="3671292" cy="2343150"/>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351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4978" b="0">
                <a:solidFill>
                  <a:schemeClr val="accent1">
                    <a:lumMod val="7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4978" b="0">
                <a:solidFill>
                  <a:schemeClr val="accent1">
                    <a:lumMod val="7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867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087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091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4267" b="0"/>
            </a:lvl1pPr>
          </a:lstStyle>
          <a:p>
            <a:r>
              <a:rPr lang="en-US"/>
              <a:t>Click to edit Master title style</a:t>
            </a:r>
          </a:p>
        </p:txBody>
      </p:sp>
      <p:sp>
        <p:nvSpPr>
          <p:cNvPr id="3" name="Content Placeholder 2"/>
          <p:cNvSpPr>
            <a:spLocks noGrp="1"/>
          </p:cNvSpPr>
          <p:nvPr>
            <p:ph idx="1"/>
          </p:nvPr>
        </p:nvSpPr>
        <p:spPr>
          <a:xfrm>
            <a:off x="3946525" y="514350"/>
            <a:ext cx="4680743" cy="3829051"/>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2844"/>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816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4978" b="0"/>
            </a:lvl1pPr>
          </a:lstStyle>
          <a:p>
            <a:r>
              <a:rPr lang="en-US"/>
              <a:t>Click to edit Master title style</a:t>
            </a:r>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40752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B61BEF0D-F0BB-DE4B-95CE-6DB70DBA9567}" type="datetimeFigureOut">
              <a:rPr lang="en-US" dirty="0"/>
              <a:pPr/>
              <a:t>12/4/2024</a:t>
            </a:fld>
            <a:endParaRPr lang="en-US"/>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1778"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1778"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05896631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3234" y="662308"/>
            <a:ext cx="7228285" cy="628377"/>
          </a:xfrm>
          <a:prstGeom prst="rect">
            <a:avLst/>
          </a:prstGeom>
        </p:spPr>
        <p:txBody>
          <a:bodyPr vert="horz" wrap="square" lIns="0" tIns="12700" rIns="0" bIns="0" rtlCol="0">
            <a:spAutoFit/>
          </a:bodyPr>
          <a:lstStyle/>
          <a:p>
            <a:pPr marL="12700">
              <a:lnSpc>
                <a:spcPct val="100000"/>
              </a:lnSpc>
              <a:spcBef>
                <a:spcPts val="100"/>
              </a:spcBef>
            </a:pPr>
            <a:r>
              <a:t>School</a:t>
            </a:r>
            <a:r>
              <a:rPr spc="-60"/>
              <a:t> </a:t>
            </a:r>
            <a:r>
              <a:t>of</a:t>
            </a:r>
            <a:r>
              <a:rPr spc="-55"/>
              <a:t> </a:t>
            </a:r>
            <a:r>
              <a:rPr spc="-10"/>
              <a:t>Engineering</a:t>
            </a:r>
          </a:p>
        </p:txBody>
      </p:sp>
      <p:sp>
        <p:nvSpPr>
          <p:cNvPr id="3" name="object 3"/>
          <p:cNvSpPr txBox="1"/>
          <p:nvPr/>
        </p:nvSpPr>
        <p:spPr>
          <a:xfrm>
            <a:off x="2161788" y="129440"/>
            <a:ext cx="6695562" cy="628377"/>
          </a:xfrm>
          <a:prstGeom prst="rect">
            <a:avLst/>
          </a:prstGeom>
        </p:spPr>
        <p:txBody>
          <a:bodyPr vert="horz" wrap="square" lIns="0" tIns="12700" rIns="0" bIns="0" rtlCol="0" anchor="t">
            <a:spAutoFit/>
          </a:bodyPr>
          <a:lstStyle/>
          <a:p>
            <a:pPr marL="12700">
              <a:lnSpc>
                <a:spcPct val="100000"/>
              </a:lnSpc>
              <a:spcBef>
                <a:spcPts val="100"/>
              </a:spcBef>
            </a:pPr>
            <a:r>
              <a:rPr lang="en-US" sz="4000" spc="-25">
                <a:solidFill>
                  <a:srgbClr val="B20937"/>
                </a:solidFill>
                <a:latin typeface="Arial MT"/>
                <a:cs typeface="Arial MT"/>
              </a:rPr>
              <a:t>SANTA</a:t>
            </a:r>
            <a:r>
              <a:rPr lang="en-US" sz="4000" spc="-40">
                <a:solidFill>
                  <a:srgbClr val="B20937"/>
                </a:solidFill>
                <a:latin typeface="Arial MT"/>
                <a:cs typeface="Arial MT"/>
              </a:rPr>
              <a:t> </a:t>
            </a:r>
            <a:r>
              <a:rPr lang="en-US" sz="4000" spc="-10">
                <a:solidFill>
                  <a:srgbClr val="B20937"/>
                </a:solidFill>
                <a:latin typeface="Arial MT"/>
                <a:cs typeface="Arial MT"/>
              </a:rPr>
              <a:t>CLARA</a:t>
            </a:r>
            <a:r>
              <a:rPr lang="en-US" sz="4000" spc="-35">
                <a:solidFill>
                  <a:srgbClr val="B20937"/>
                </a:solidFill>
                <a:latin typeface="Arial MT"/>
                <a:cs typeface="Arial MT"/>
              </a:rPr>
              <a:t> </a:t>
            </a:r>
            <a:r>
              <a:rPr lang="en-US" sz="4000" spc="-10">
                <a:solidFill>
                  <a:srgbClr val="B20937"/>
                </a:solidFill>
                <a:latin typeface="Arial MT"/>
                <a:cs typeface="Arial MT"/>
              </a:rPr>
              <a:t>UNIVERSITY</a:t>
            </a:r>
            <a:endParaRPr lang="en-US" sz="4000">
              <a:latin typeface="Arial MT"/>
              <a:cs typeface="Arial MT"/>
            </a:endParaRPr>
          </a:p>
        </p:txBody>
      </p:sp>
      <p:sp>
        <p:nvSpPr>
          <p:cNvPr id="4" name="object 4"/>
          <p:cNvSpPr txBox="1"/>
          <p:nvPr/>
        </p:nvSpPr>
        <p:spPr>
          <a:xfrm>
            <a:off x="2287131" y="1951264"/>
            <a:ext cx="6567089" cy="2575064"/>
          </a:xfrm>
          <a:prstGeom prst="rect">
            <a:avLst/>
          </a:prstGeom>
        </p:spPr>
        <p:txBody>
          <a:bodyPr vert="horz" wrap="square" lIns="0" tIns="12700" rIns="0" bIns="0" rtlCol="0" anchor="t">
            <a:spAutoFit/>
          </a:bodyPr>
          <a:lstStyle/>
          <a:p>
            <a:pPr marL="12700">
              <a:spcBef>
                <a:spcPts val="100"/>
              </a:spcBef>
            </a:pPr>
            <a:r>
              <a:rPr lang="en-US" sz="3500" b="1">
                <a:solidFill>
                  <a:srgbClr val="000000"/>
                </a:solidFill>
                <a:latin typeface="Roboto"/>
                <a:cs typeface="Roboto"/>
              </a:rPr>
              <a:t>Distributed Emergency and Traffic incident Notification System </a:t>
            </a:r>
            <a:endParaRPr lang="en-US"/>
          </a:p>
          <a:p>
            <a:pPr>
              <a:lnSpc>
                <a:spcPct val="100000"/>
              </a:lnSpc>
              <a:spcBef>
                <a:spcPts val="100"/>
              </a:spcBef>
            </a:pPr>
            <a:r>
              <a:rPr lang="en-US" sz="3500" b="1" spc="-10">
                <a:solidFill>
                  <a:srgbClr val="7B1B2F"/>
                </a:solidFill>
                <a:latin typeface="Roboto"/>
                <a:cs typeface="Roboto"/>
              </a:rPr>
              <a:t>			</a:t>
            </a:r>
            <a:r>
              <a:rPr lang="en-IN" sz="1200" b="1" spc="-10">
                <a:solidFill>
                  <a:srgbClr val="7B1B2F"/>
                </a:solidFill>
                <a:latin typeface="Roboto"/>
                <a:cs typeface="Roboto"/>
              </a:rPr>
              <a:t>Naveena Avula (07700009231) </a:t>
            </a:r>
            <a:endParaRPr lang="en-US"/>
          </a:p>
          <a:p>
            <a:pPr>
              <a:lnSpc>
                <a:spcPct val="100000"/>
              </a:lnSpc>
              <a:spcBef>
                <a:spcPts val="100"/>
              </a:spcBef>
            </a:pPr>
            <a:r>
              <a:rPr lang="en-IN" sz="1200" b="1" spc="-10">
                <a:solidFill>
                  <a:srgbClr val="7B1B2F"/>
                </a:solidFill>
                <a:latin typeface="Roboto"/>
                <a:cs typeface="Roboto"/>
              </a:rPr>
              <a:t>			Sri Sai Saketh </a:t>
            </a:r>
            <a:r>
              <a:rPr lang="en-IN" sz="1200" b="1" spc="-10" err="1">
                <a:solidFill>
                  <a:srgbClr val="7B1B2F"/>
                </a:solidFill>
                <a:latin typeface="Roboto"/>
                <a:cs typeface="Roboto"/>
              </a:rPr>
              <a:t>Chillapalli</a:t>
            </a:r>
            <a:r>
              <a:rPr lang="en-IN" sz="1200" b="1" spc="-10">
                <a:solidFill>
                  <a:srgbClr val="7B1B2F"/>
                </a:solidFill>
                <a:latin typeface="Roboto"/>
                <a:cs typeface="Roboto"/>
              </a:rPr>
              <a:t> (007700000089)</a:t>
            </a:r>
            <a:endParaRPr lang="en-IN" sz="1200" b="1" spc="-10">
              <a:solidFill>
                <a:srgbClr val="7B1B2F"/>
              </a:solidFill>
              <a:latin typeface="Roboto"/>
              <a:ea typeface="Roboto"/>
              <a:cs typeface="Roboto"/>
            </a:endParaRPr>
          </a:p>
          <a:p>
            <a:pPr marL="12700">
              <a:lnSpc>
                <a:spcPct val="100000"/>
              </a:lnSpc>
              <a:spcBef>
                <a:spcPts val="100"/>
              </a:spcBef>
            </a:pPr>
            <a:r>
              <a:rPr lang="en-IN" sz="1200" b="1" spc="-10">
                <a:solidFill>
                  <a:srgbClr val="7B1B2F"/>
                </a:solidFill>
                <a:latin typeface="Roboto"/>
                <a:cs typeface="Roboto"/>
              </a:rPr>
              <a:t>			</a:t>
            </a:r>
            <a:r>
              <a:rPr lang="en-IN" sz="1200" b="1">
                <a:solidFill>
                  <a:srgbClr val="7B1B2F"/>
                </a:solidFill>
                <a:latin typeface="Roboto"/>
                <a:cs typeface="Roboto"/>
              </a:rPr>
              <a:t>Karumanchi Samuel </a:t>
            </a:r>
            <a:r>
              <a:rPr sz="1200" b="1" spc="-10">
                <a:solidFill>
                  <a:srgbClr val="7B1B2F"/>
                </a:solidFill>
                <a:latin typeface="Roboto"/>
                <a:cs typeface="Roboto"/>
              </a:rPr>
              <a:t>(</a:t>
            </a:r>
            <a:r>
              <a:rPr lang="en-IN" sz="1200" b="1" spc="-10">
                <a:solidFill>
                  <a:srgbClr val="7B1B2F"/>
                </a:solidFill>
                <a:latin typeface="Roboto"/>
                <a:cs typeface="Roboto"/>
              </a:rPr>
              <a:t>07700009611</a:t>
            </a:r>
            <a:r>
              <a:rPr sz="1200" b="1" spc="-10">
                <a:solidFill>
                  <a:srgbClr val="7B1B2F"/>
                </a:solidFill>
                <a:latin typeface="Roboto"/>
                <a:cs typeface="Roboto"/>
              </a:rPr>
              <a:t>)</a:t>
            </a:r>
            <a:endParaRPr sz="1200">
              <a:latin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32934" y="305116"/>
            <a:ext cx="2895800" cy="397545"/>
          </a:xfrm>
          <a:prstGeom prst="rect">
            <a:avLst/>
          </a:prstGeom>
        </p:spPr>
        <p:txBody>
          <a:bodyPr vert="horz" wrap="square" lIns="0" tIns="12700" rIns="0" bIns="0" rtlCol="0">
            <a:spAutoFit/>
          </a:bodyPr>
          <a:lstStyle/>
          <a:p>
            <a:pPr marL="12700">
              <a:lnSpc>
                <a:spcPct val="100000"/>
              </a:lnSpc>
              <a:spcBef>
                <a:spcPts val="100"/>
              </a:spcBef>
            </a:pPr>
            <a:r>
              <a:rPr sz="2500" b="1">
                <a:latin typeface="Roboto"/>
                <a:cs typeface="Roboto"/>
              </a:rPr>
              <a:t>Repo</a:t>
            </a:r>
            <a:r>
              <a:rPr lang="en-IN" sz="2500" b="1" err="1">
                <a:latin typeface="Roboto"/>
                <a:cs typeface="Roboto"/>
              </a:rPr>
              <a:t>sitory</a:t>
            </a:r>
            <a:r>
              <a:rPr sz="2500" b="1" spc="-20">
                <a:latin typeface="Roboto"/>
                <a:cs typeface="Roboto"/>
              </a:rPr>
              <a:t> </a:t>
            </a:r>
            <a:r>
              <a:rPr lang="en-IN" sz="2500" b="1" spc="-10">
                <a:latin typeface="Roboto"/>
                <a:cs typeface="Roboto"/>
              </a:rPr>
              <a:t>Link</a:t>
            </a:r>
            <a:endParaRPr sz="2500">
              <a:latin typeface="Roboto"/>
              <a:cs typeface="Roboto"/>
            </a:endParaRPr>
          </a:p>
        </p:txBody>
      </p:sp>
      <p:sp>
        <p:nvSpPr>
          <p:cNvPr id="5" name="object 5"/>
          <p:cNvSpPr txBox="1"/>
          <p:nvPr/>
        </p:nvSpPr>
        <p:spPr>
          <a:xfrm>
            <a:off x="965323" y="1757510"/>
            <a:ext cx="3807436" cy="936154"/>
          </a:xfrm>
          <a:prstGeom prst="rect">
            <a:avLst/>
          </a:prstGeom>
        </p:spPr>
        <p:txBody>
          <a:bodyPr vert="horz" wrap="square" lIns="0" tIns="12700" rIns="0" bIns="0" rtlCol="0">
            <a:spAutoFit/>
          </a:bodyPr>
          <a:lstStyle/>
          <a:p>
            <a:pPr marL="12700">
              <a:lnSpc>
                <a:spcPct val="100000"/>
              </a:lnSpc>
              <a:spcBef>
                <a:spcPts val="100"/>
              </a:spcBef>
            </a:pPr>
            <a:r>
              <a:rPr sz="1500" b="1">
                <a:latin typeface="Roboto"/>
                <a:cs typeface="Roboto"/>
              </a:rPr>
              <a:t>GITHUB:</a:t>
            </a:r>
            <a:r>
              <a:rPr sz="1500" b="1" spc="204">
                <a:latin typeface="Roboto"/>
                <a:cs typeface="Roboto"/>
              </a:rPr>
              <a:t> </a:t>
            </a:r>
            <a:r>
              <a:rPr lang="en-IN" sz="1500" u="heavy" spc="-35">
                <a:solidFill>
                  <a:srgbClr val="0563C1"/>
                </a:solidFill>
                <a:uFill>
                  <a:solidFill>
                    <a:srgbClr val="0563C1"/>
                  </a:solidFill>
                </a:uFill>
                <a:latin typeface="Roboto"/>
                <a:cs typeface="Roboto"/>
              </a:rPr>
              <a:t>https://github.com/saketh1999/CSEN317-emergency-and-traffic-incident-notification-system</a:t>
            </a:r>
            <a:endParaRPr sz="1500">
              <a:latin typeface="Roboto"/>
              <a:cs typeface="Roboto"/>
            </a:endParaRPr>
          </a:p>
        </p:txBody>
      </p:sp>
      <p:pic>
        <p:nvPicPr>
          <p:cNvPr id="6" name="Picture 5" descr="A screenshot of a computer&#10;&#10;Description automatically generated">
            <a:extLst>
              <a:ext uri="{FF2B5EF4-FFF2-40B4-BE49-F238E27FC236}">
                <a16:creationId xmlns:a16="http://schemas.microsoft.com/office/drawing/2014/main" id="{ED98BA49-56BB-7902-607E-A53A979FF807}"/>
              </a:ext>
            </a:extLst>
          </p:cNvPr>
          <p:cNvPicPr>
            <a:picLocks noChangeAspect="1"/>
          </p:cNvPicPr>
          <p:nvPr/>
        </p:nvPicPr>
        <p:blipFill>
          <a:blip r:embed="rId2"/>
          <a:stretch>
            <a:fillRect/>
          </a:stretch>
        </p:blipFill>
        <p:spPr>
          <a:xfrm>
            <a:off x="4699835" y="500376"/>
            <a:ext cx="4306436" cy="4377469"/>
          </a:xfrm>
          <a:prstGeom prst="rect">
            <a:avLst/>
          </a:prstGeom>
        </p:spPr>
      </p:pic>
      <p:sp>
        <p:nvSpPr>
          <p:cNvPr id="3" name="TextBox 2">
            <a:extLst>
              <a:ext uri="{FF2B5EF4-FFF2-40B4-BE49-F238E27FC236}">
                <a16:creationId xmlns:a16="http://schemas.microsoft.com/office/drawing/2014/main" id="{DBB89F8F-44F0-788E-F5DB-74E73CA38538}"/>
              </a:ext>
            </a:extLst>
          </p:cNvPr>
          <p:cNvSpPr txBox="1"/>
          <p:nvPr/>
        </p:nvSpPr>
        <p:spPr>
          <a:xfrm>
            <a:off x="824459" y="2791918"/>
            <a:ext cx="36285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Please follow the steps in</a:t>
            </a:r>
            <a:r>
              <a:rPr lang="en-US"/>
              <a:t> - </a:t>
            </a:r>
          </a:p>
          <a:p>
            <a:pPr algn="l"/>
            <a:r>
              <a:rPr lang="en-US" b="1"/>
              <a:t>DS Project Execution pdf</a:t>
            </a:r>
            <a:r>
              <a:rPr lang="en-US"/>
              <a:t> to run the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32ABB6-6829-D89A-8E4D-9DF9ACAC2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59" y="596410"/>
            <a:ext cx="7696200" cy="36000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11935" y="263463"/>
            <a:ext cx="1509395" cy="406400"/>
          </a:xfrm>
          <a:prstGeom prst="rect">
            <a:avLst/>
          </a:prstGeom>
        </p:spPr>
        <p:txBody>
          <a:bodyPr vert="horz" wrap="square" lIns="0" tIns="12700" rIns="0" bIns="0" rtlCol="0">
            <a:spAutoFit/>
          </a:bodyPr>
          <a:lstStyle/>
          <a:p>
            <a:pPr marL="12700">
              <a:lnSpc>
                <a:spcPct val="100000"/>
              </a:lnSpc>
              <a:spcBef>
                <a:spcPts val="100"/>
              </a:spcBef>
            </a:pPr>
            <a:r>
              <a:rPr sz="2500" b="1" spc="-10">
                <a:latin typeface="Roboto"/>
                <a:cs typeface="Roboto"/>
              </a:rPr>
              <a:t>Evaluation</a:t>
            </a:r>
            <a:endParaRPr sz="2500">
              <a:latin typeface="Roboto"/>
              <a:cs typeface="Roboto"/>
            </a:endParaRPr>
          </a:p>
        </p:txBody>
      </p:sp>
      <p:sp>
        <p:nvSpPr>
          <p:cNvPr id="5" name="object 5"/>
          <p:cNvSpPr txBox="1"/>
          <p:nvPr/>
        </p:nvSpPr>
        <p:spPr>
          <a:xfrm>
            <a:off x="908408" y="1285676"/>
            <a:ext cx="7965440" cy="3457741"/>
          </a:xfrm>
          <a:prstGeom prst="rect">
            <a:avLst/>
          </a:prstGeom>
        </p:spPr>
        <p:txBody>
          <a:bodyPr vert="horz" wrap="square" lIns="0" tIns="12700" rIns="0" bIns="0" rtlCol="0" anchor="t">
            <a:spAutoFit/>
          </a:bodyPr>
          <a:lstStyle/>
          <a:p>
            <a:pPr marL="332740" marR="556260" indent="-320675" algn="l">
              <a:lnSpc>
                <a:spcPct val="114999"/>
              </a:lnSpc>
              <a:spcBef>
                <a:spcPts val="100"/>
              </a:spcBef>
              <a:buFont typeface="Arial MT"/>
              <a:buChar char="●"/>
              <a:tabLst>
                <a:tab pos="332740" algn="l"/>
              </a:tabLst>
            </a:pPr>
            <a:r>
              <a:rPr lang="en-US" sz="1400" b="1">
                <a:latin typeface="Roboto"/>
                <a:cs typeface="Roboto"/>
              </a:rPr>
              <a:t>Decoupled</a:t>
            </a:r>
            <a:r>
              <a:rPr lang="en-US" sz="1400" b="1" spc="-35">
                <a:latin typeface="Roboto"/>
                <a:cs typeface="Roboto"/>
              </a:rPr>
              <a:t> </a:t>
            </a:r>
            <a:r>
              <a:rPr lang="en-US" sz="1400" b="1">
                <a:latin typeface="Roboto"/>
                <a:cs typeface="Roboto"/>
              </a:rPr>
              <a:t>Microservices</a:t>
            </a:r>
            <a:r>
              <a:rPr lang="en-US" sz="1400" b="1" spc="-35">
                <a:latin typeface="Roboto"/>
                <a:cs typeface="Roboto"/>
              </a:rPr>
              <a:t> </a:t>
            </a:r>
            <a:r>
              <a:rPr lang="en-US" sz="1400" b="1">
                <a:latin typeface="Roboto"/>
                <a:cs typeface="Roboto"/>
              </a:rPr>
              <a:t>Architecture :</a:t>
            </a:r>
            <a:r>
              <a:rPr lang="en-US" sz="1400" b="1">
                <a:latin typeface="Roboto"/>
                <a:ea typeface="Roboto"/>
                <a:cs typeface="Roboto"/>
              </a:rPr>
              <a:t> </a:t>
            </a:r>
            <a:r>
              <a:rPr lang="en-US" sz="1400">
                <a:latin typeface="Roboto"/>
                <a:ea typeface="Roboto"/>
                <a:cs typeface="Roboto"/>
              </a:rPr>
              <a:t>The design allows services to communicate asynchronously, reducing their dependence on each other. This will improve the system's maintainability and scalability. </a:t>
            </a:r>
            <a:endParaRPr lang="en-US" sz="1400">
              <a:solidFill>
                <a:srgbClr val="000000"/>
              </a:solidFill>
              <a:latin typeface="Roboto"/>
              <a:ea typeface="Roboto"/>
              <a:cs typeface="Roboto"/>
            </a:endParaRPr>
          </a:p>
          <a:p>
            <a:pPr>
              <a:lnSpc>
                <a:spcPct val="100000"/>
              </a:lnSpc>
              <a:spcBef>
                <a:spcPts val="215"/>
              </a:spcBef>
              <a:buFont typeface="Arial MT"/>
              <a:buChar char="●"/>
            </a:pPr>
            <a:endParaRPr lang="en-US" sz="1400">
              <a:latin typeface="Roboto"/>
              <a:cs typeface="Roboto"/>
            </a:endParaRPr>
          </a:p>
          <a:p>
            <a:pPr marL="332740" marR="109855" indent="-320675" algn="l">
              <a:lnSpc>
                <a:spcPct val="114999"/>
              </a:lnSpc>
              <a:buFont typeface="Arial MT"/>
              <a:buChar char="●"/>
              <a:tabLst>
                <a:tab pos="332740" algn="l"/>
              </a:tabLst>
            </a:pPr>
            <a:r>
              <a:rPr lang="en-US" sz="1400" b="1" spc="-10">
                <a:latin typeface="Roboto"/>
                <a:cs typeface="Roboto"/>
              </a:rPr>
              <a:t>Scalability: </a:t>
            </a:r>
            <a:r>
              <a:rPr lang="en-US" sz="1400" spc="-10">
                <a:latin typeface="Roboto"/>
                <a:ea typeface="Roboto"/>
                <a:cs typeface="Roboto"/>
              </a:rPr>
              <a:t>RabbitMQ's capacity to handle high-volume and high-throughput messages is essential for real-time processing systems. Different queues and topics are used to assist scaling. </a:t>
            </a:r>
            <a:br>
              <a:rPr lang="en-US" sz="1400" spc="-10">
                <a:latin typeface="Roboto"/>
                <a:ea typeface="Roboto"/>
                <a:cs typeface="Roboto"/>
              </a:rPr>
            </a:br>
            <a:endParaRPr lang="en-US" sz="1400" spc="-10">
              <a:solidFill>
                <a:srgbClr val="000000"/>
              </a:solidFill>
              <a:latin typeface="Roboto"/>
              <a:ea typeface="Roboto"/>
              <a:cs typeface="Roboto"/>
            </a:endParaRPr>
          </a:p>
          <a:p>
            <a:pPr marL="332740" marR="5080" indent="-320675" algn="l">
              <a:lnSpc>
                <a:spcPct val="114999"/>
              </a:lnSpc>
              <a:buFont typeface="Arial MT"/>
              <a:buChar char="●"/>
              <a:tabLst>
                <a:tab pos="332740" algn="l"/>
              </a:tabLst>
            </a:pPr>
            <a:r>
              <a:rPr lang="en-US" sz="1400" b="1" spc="-10">
                <a:latin typeface="Roboto"/>
                <a:cs typeface="Roboto"/>
              </a:rPr>
              <a:t>Load</a:t>
            </a:r>
            <a:r>
              <a:rPr lang="en-US" sz="1400" b="1" spc="-65">
                <a:latin typeface="Roboto"/>
                <a:cs typeface="Roboto"/>
              </a:rPr>
              <a:t> </a:t>
            </a:r>
            <a:r>
              <a:rPr lang="en-US" sz="1400" b="1">
                <a:latin typeface="Roboto"/>
                <a:cs typeface="Roboto"/>
              </a:rPr>
              <a:t>Testing</a:t>
            </a:r>
            <a:r>
              <a:rPr lang="en-US" sz="1400" b="1" spc="-40">
                <a:latin typeface="Roboto"/>
                <a:cs typeface="Roboto"/>
              </a:rPr>
              <a:t> </a:t>
            </a:r>
            <a:r>
              <a:rPr lang="en-US" sz="1400" b="1">
                <a:latin typeface="Roboto"/>
                <a:cs typeface="Roboto"/>
              </a:rPr>
              <a:t>with</a:t>
            </a:r>
            <a:r>
              <a:rPr lang="en-US" sz="1400" b="1" spc="-30">
                <a:latin typeface="Roboto"/>
                <a:cs typeface="Roboto"/>
              </a:rPr>
              <a:t> </a:t>
            </a:r>
            <a:r>
              <a:rPr lang="en-US" sz="1400" b="1">
                <a:latin typeface="Roboto"/>
                <a:cs typeface="Roboto"/>
              </a:rPr>
              <a:t>Locust:</a:t>
            </a:r>
            <a:r>
              <a:rPr lang="en-US" sz="1400" b="1" spc="-25">
                <a:latin typeface="Roboto"/>
                <a:cs typeface="Roboto"/>
              </a:rPr>
              <a:t> </a:t>
            </a:r>
            <a:r>
              <a:rPr lang="en-US" sz="1400" spc="-25">
                <a:latin typeface="Roboto"/>
                <a:ea typeface="Roboto"/>
                <a:cs typeface="Roboto"/>
              </a:rPr>
              <a:t>The system is mostly stable, even though the one failure of the publish request suggests room for improvement. </a:t>
            </a:r>
            <a:br>
              <a:rPr lang="en-US" sz="1400" spc="-25">
                <a:latin typeface="Roboto"/>
                <a:ea typeface="Roboto"/>
                <a:cs typeface="Roboto"/>
              </a:rPr>
            </a:br>
            <a:endParaRPr lang="en-US" sz="1400" b="1" spc="-25">
              <a:solidFill>
                <a:srgbClr val="000000"/>
              </a:solidFill>
              <a:latin typeface="Roboto"/>
              <a:ea typeface="Roboto"/>
              <a:cs typeface="Roboto"/>
            </a:endParaRPr>
          </a:p>
          <a:p>
            <a:pPr marL="332740" marR="41275" indent="-320675" algn="l">
              <a:lnSpc>
                <a:spcPct val="114999"/>
              </a:lnSpc>
              <a:buFont typeface="Arial MT"/>
              <a:buChar char="●"/>
              <a:tabLst>
                <a:tab pos="332740" algn="l"/>
              </a:tabLst>
            </a:pPr>
            <a:r>
              <a:rPr lang="en-US" sz="1400" b="1" spc="-10">
                <a:latin typeface="Roboto"/>
                <a:cs typeface="Roboto"/>
              </a:rPr>
              <a:t>Reliability</a:t>
            </a:r>
            <a:r>
              <a:rPr lang="en-US" sz="1400" b="1" spc="-25">
                <a:latin typeface="Roboto"/>
                <a:cs typeface="Roboto"/>
              </a:rPr>
              <a:t> </a:t>
            </a:r>
            <a:r>
              <a:rPr lang="en-US" sz="1400" b="1">
                <a:latin typeface="Roboto"/>
                <a:cs typeface="Roboto"/>
              </a:rPr>
              <a:t>and</a:t>
            </a:r>
            <a:r>
              <a:rPr lang="en-US" sz="1400" b="1" spc="-20">
                <a:latin typeface="Roboto"/>
                <a:cs typeface="Roboto"/>
              </a:rPr>
              <a:t> </a:t>
            </a:r>
            <a:r>
              <a:rPr lang="en-US" sz="1400" b="1">
                <a:latin typeface="Roboto"/>
                <a:cs typeface="Roboto"/>
              </a:rPr>
              <a:t>Performance</a:t>
            </a:r>
            <a:r>
              <a:rPr lang="en-US" sz="1400">
                <a:latin typeface="Roboto"/>
                <a:cs typeface="Roboto"/>
              </a:rPr>
              <a:t>:</a:t>
            </a:r>
            <a:r>
              <a:rPr lang="en-US" sz="1400">
                <a:latin typeface="Roboto"/>
                <a:ea typeface="Roboto"/>
                <a:cs typeface="Roboto"/>
              </a:rPr>
              <a:t> To assist consumers share the burden equally, customer service uses </a:t>
            </a:r>
            <a:r>
              <a:rPr lang="en-US" sz="1400" err="1">
                <a:latin typeface="Roboto"/>
                <a:ea typeface="Roboto"/>
                <a:cs typeface="Roboto"/>
              </a:rPr>
              <a:t>Prefetch_count</a:t>
            </a:r>
            <a:r>
              <a:rPr lang="en-US" sz="1400">
                <a:latin typeface="Roboto"/>
                <a:ea typeface="Roboto"/>
                <a:cs typeface="Roboto"/>
              </a:rPr>
              <a:t>=1. </a:t>
            </a:r>
            <a:br>
              <a:rPr lang="en-US" sz="1400">
                <a:latin typeface="Roboto"/>
                <a:ea typeface="Roboto"/>
                <a:cs typeface="Roboto"/>
              </a:rPr>
            </a:br>
            <a:endParaRPr lang="en-US" sz="1400">
              <a:solidFill>
                <a:srgbClr val="000000"/>
              </a:solidFill>
              <a:latin typeface="Roboto"/>
              <a:ea typeface="Roboto"/>
              <a:cs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23725" y="311505"/>
            <a:ext cx="3161665" cy="406400"/>
          </a:xfrm>
          <a:prstGeom prst="rect">
            <a:avLst/>
          </a:prstGeom>
        </p:spPr>
        <p:txBody>
          <a:bodyPr vert="horz" wrap="square" lIns="0" tIns="12700" rIns="0" bIns="0" rtlCol="0">
            <a:spAutoFit/>
          </a:bodyPr>
          <a:lstStyle/>
          <a:p>
            <a:pPr marL="12700">
              <a:lnSpc>
                <a:spcPct val="100000"/>
              </a:lnSpc>
              <a:spcBef>
                <a:spcPts val="100"/>
              </a:spcBef>
            </a:pPr>
            <a:r>
              <a:rPr sz="2500" b="1">
                <a:latin typeface="Roboto"/>
                <a:cs typeface="Roboto"/>
              </a:rPr>
              <a:t>Metrics</a:t>
            </a:r>
            <a:r>
              <a:rPr sz="2500" b="1" spc="-10">
                <a:latin typeface="Roboto"/>
                <a:cs typeface="Roboto"/>
              </a:rPr>
              <a:t> </a:t>
            </a:r>
            <a:r>
              <a:rPr sz="2500" b="1">
                <a:latin typeface="Roboto"/>
                <a:cs typeface="Roboto"/>
              </a:rPr>
              <a:t>for</a:t>
            </a:r>
            <a:r>
              <a:rPr sz="2500" b="1" spc="-10">
                <a:latin typeface="Roboto"/>
                <a:cs typeface="Roboto"/>
              </a:rPr>
              <a:t> Evaluation</a:t>
            </a:r>
            <a:endParaRPr sz="2500">
              <a:latin typeface="Roboto"/>
              <a:cs typeface="Roboto"/>
            </a:endParaRPr>
          </a:p>
        </p:txBody>
      </p:sp>
      <p:sp>
        <p:nvSpPr>
          <p:cNvPr id="5" name="object 5"/>
          <p:cNvSpPr txBox="1"/>
          <p:nvPr/>
        </p:nvSpPr>
        <p:spPr>
          <a:xfrm>
            <a:off x="982481" y="1410259"/>
            <a:ext cx="8054340" cy="2318776"/>
          </a:xfrm>
          <a:prstGeom prst="rect">
            <a:avLst/>
          </a:prstGeom>
        </p:spPr>
        <p:txBody>
          <a:bodyPr vert="horz" wrap="square" lIns="0" tIns="12700" rIns="0" bIns="0" rtlCol="0" anchor="t">
            <a:spAutoFit/>
          </a:bodyPr>
          <a:lstStyle/>
          <a:p>
            <a:pPr marL="348615" marR="476250" indent="-336550">
              <a:lnSpc>
                <a:spcPct val="120800"/>
              </a:lnSpc>
              <a:spcBef>
                <a:spcPts val="100"/>
              </a:spcBef>
              <a:buSzPct val="116666"/>
              <a:buFont typeface="Arial MT"/>
              <a:buChar char="●"/>
              <a:tabLst>
                <a:tab pos="348615" algn="l"/>
              </a:tabLst>
            </a:pPr>
            <a:r>
              <a:rPr lang="en-US" sz="1400" b="1">
                <a:latin typeface="Roboto"/>
                <a:cs typeface="Roboto"/>
              </a:rPr>
              <a:t>Throughput:</a:t>
            </a:r>
            <a:r>
              <a:rPr lang="en-US" sz="1400" b="1" spc="5">
                <a:latin typeface="Roboto"/>
                <a:cs typeface="Roboto"/>
              </a:rPr>
              <a:t> </a:t>
            </a:r>
            <a:r>
              <a:rPr lang="en-US" sz="1400" spc="5">
                <a:latin typeface="Roboto"/>
                <a:ea typeface="Roboto"/>
                <a:cs typeface="Roboto"/>
              </a:rPr>
              <a:t>The system appears to be able to manage a considerable load as measured in Requests Per Second (RPS), with a maximum RPS of 40 for aggregated requests.</a:t>
            </a:r>
            <a:endParaRPr lang="en-US" sz="1400">
              <a:solidFill>
                <a:srgbClr val="000000"/>
              </a:solidFill>
              <a:latin typeface="Roboto"/>
              <a:ea typeface="Roboto"/>
              <a:cs typeface="Roboto"/>
            </a:endParaRPr>
          </a:p>
          <a:p>
            <a:pPr>
              <a:lnSpc>
                <a:spcPct val="100000"/>
              </a:lnSpc>
              <a:spcBef>
                <a:spcPts val="365"/>
              </a:spcBef>
              <a:buFont typeface="Arial MT"/>
              <a:buChar char="●"/>
            </a:pPr>
            <a:endParaRPr lang="en-US" sz="1400">
              <a:latin typeface="Roboto"/>
              <a:cs typeface="Roboto"/>
            </a:endParaRPr>
          </a:p>
          <a:p>
            <a:pPr marL="348615" marR="147955" indent="-336550" algn="l">
              <a:lnSpc>
                <a:spcPct val="117900"/>
              </a:lnSpc>
              <a:buSzPct val="116666"/>
              <a:buFont typeface="Arial MT"/>
              <a:buChar char="●"/>
              <a:tabLst>
                <a:tab pos="348615" algn="l"/>
              </a:tabLst>
            </a:pPr>
            <a:r>
              <a:rPr lang="en-US" sz="1400" b="1">
                <a:latin typeface="Roboto"/>
                <a:cs typeface="Roboto"/>
              </a:rPr>
              <a:t>Latency:</a:t>
            </a:r>
            <a:r>
              <a:rPr lang="en-US" sz="1400" b="1" spc="5">
                <a:latin typeface="Roboto"/>
                <a:cs typeface="Roboto"/>
              </a:rPr>
              <a:t> </a:t>
            </a:r>
            <a:r>
              <a:rPr lang="en-US" sz="1400" spc="5">
                <a:latin typeface="Roboto"/>
                <a:ea typeface="Roboto"/>
                <a:cs typeface="Roboto"/>
              </a:rPr>
              <a:t>The system has variable latencies for different operations, according to the response time statistics. The subscribe and unsubscribe functions, for example, have longer maximum response times, which may suggest that they require more resources. </a:t>
            </a:r>
          </a:p>
          <a:p>
            <a:pPr>
              <a:lnSpc>
                <a:spcPct val="100000"/>
              </a:lnSpc>
              <a:spcBef>
                <a:spcPts val="325"/>
              </a:spcBef>
              <a:buFont typeface="Arial MT"/>
              <a:buChar char="●"/>
            </a:pPr>
            <a:endParaRPr lang="en-US" sz="1400">
              <a:latin typeface="Roboto"/>
              <a:cs typeface="Roboto"/>
            </a:endParaRPr>
          </a:p>
          <a:p>
            <a:pPr marL="348615" marR="5080" indent="-336550">
              <a:lnSpc>
                <a:spcPct val="120800"/>
              </a:lnSpc>
              <a:buSzPct val="116666"/>
              <a:buFont typeface="Arial MT"/>
              <a:buChar char="●"/>
              <a:tabLst>
                <a:tab pos="348615" algn="l"/>
              </a:tabLst>
            </a:pPr>
            <a:r>
              <a:rPr lang="en-US" sz="1400" b="1">
                <a:latin typeface="Roboto"/>
                <a:cs typeface="Roboto"/>
              </a:rPr>
              <a:t>Error</a:t>
            </a:r>
            <a:r>
              <a:rPr lang="en-US" sz="1400" b="1" spc="-40">
                <a:latin typeface="Roboto"/>
                <a:cs typeface="Roboto"/>
              </a:rPr>
              <a:t> </a:t>
            </a:r>
            <a:r>
              <a:rPr lang="en-US" sz="1400" b="1">
                <a:latin typeface="Roboto"/>
                <a:cs typeface="Roboto"/>
              </a:rPr>
              <a:t>Rate:</a:t>
            </a:r>
            <a:r>
              <a:rPr lang="en-US" sz="1400" b="1" spc="-55">
                <a:latin typeface="Roboto"/>
                <a:cs typeface="Roboto"/>
              </a:rPr>
              <a:t> </a:t>
            </a:r>
            <a:r>
              <a:rPr lang="en-US" sz="1400">
                <a:latin typeface="Roboto"/>
                <a:ea typeface="Roboto"/>
                <a:cs typeface="Roboto"/>
              </a:rPr>
              <a:t>The load test shows a low error rate, with only one publish operation failing, suggesting that the system is reasonably reliable under the given conditions.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30277" y="196229"/>
            <a:ext cx="1739264" cy="406400"/>
          </a:xfrm>
          <a:prstGeom prst="rect">
            <a:avLst/>
          </a:prstGeom>
        </p:spPr>
        <p:txBody>
          <a:bodyPr vert="horz" wrap="square" lIns="0" tIns="12700" rIns="0" bIns="0" rtlCol="0">
            <a:spAutoFit/>
          </a:bodyPr>
          <a:lstStyle/>
          <a:p>
            <a:pPr marL="12700">
              <a:lnSpc>
                <a:spcPct val="100000"/>
              </a:lnSpc>
              <a:spcBef>
                <a:spcPts val="100"/>
              </a:spcBef>
            </a:pPr>
            <a:r>
              <a:rPr sz="2500" b="1" spc="-25">
                <a:latin typeface="Roboto"/>
                <a:cs typeface="Roboto"/>
              </a:rPr>
              <a:t>Unit</a:t>
            </a:r>
            <a:r>
              <a:rPr sz="2500" b="1" spc="-130">
                <a:latin typeface="Roboto"/>
                <a:cs typeface="Roboto"/>
              </a:rPr>
              <a:t> </a:t>
            </a:r>
            <a:r>
              <a:rPr sz="2500" b="1" spc="-10">
                <a:latin typeface="Roboto"/>
                <a:cs typeface="Roboto"/>
              </a:rPr>
              <a:t>Testing</a:t>
            </a:r>
            <a:endParaRPr sz="2500">
              <a:latin typeface="Roboto"/>
              <a:cs typeface="Roboto"/>
            </a:endParaRPr>
          </a:p>
        </p:txBody>
      </p:sp>
      <p:pic>
        <p:nvPicPr>
          <p:cNvPr id="2052" name="Picture 4">
            <a:extLst>
              <a:ext uri="{FF2B5EF4-FFF2-40B4-BE49-F238E27FC236}">
                <a16:creationId xmlns:a16="http://schemas.microsoft.com/office/drawing/2014/main" id="{2B259A8C-7EF8-44DD-EA97-D55B4D9D7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09" y="1005620"/>
            <a:ext cx="8177126" cy="3132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73468" y="252797"/>
            <a:ext cx="3766185" cy="406400"/>
          </a:xfrm>
          <a:prstGeom prst="rect">
            <a:avLst/>
          </a:prstGeom>
        </p:spPr>
        <p:txBody>
          <a:bodyPr vert="horz" wrap="square" lIns="0" tIns="12700" rIns="0" bIns="0" rtlCol="0">
            <a:spAutoFit/>
          </a:bodyPr>
          <a:lstStyle/>
          <a:p>
            <a:pPr marL="12700">
              <a:lnSpc>
                <a:spcPct val="100000"/>
              </a:lnSpc>
              <a:spcBef>
                <a:spcPts val="100"/>
              </a:spcBef>
            </a:pPr>
            <a:r>
              <a:rPr sz="2500" b="1">
                <a:latin typeface="Roboto"/>
                <a:cs typeface="Roboto"/>
              </a:rPr>
              <a:t>Load</a:t>
            </a:r>
            <a:r>
              <a:rPr sz="2500" b="1" spc="-135">
                <a:latin typeface="Roboto"/>
                <a:cs typeface="Roboto"/>
              </a:rPr>
              <a:t> </a:t>
            </a:r>
            <a:r>
              <a:rPr sz="2500" b="1">
                <a:latin typeface="Roboto"/>
                <a:cs typeface="Roboto"/>
              </a:rPr>
              <a:t>Testing</a:t>
            </a:r>
            <a:r>
              <a:rPr sz="2500" b="1" spc="-70">
                <a:latin typeface="Roboto"/>
                <a:cs typeface="Roboto"/>
              </a:rPr>
              <a:t> </a:t>
            </a:r>
            <a:r>
              <a:rPr sz="2500" b="1">
                <a:latin typeface="Roboto"/>
                <a:cs typeface="Roboto"/>
              </a:rPr>
              <a:t>using</a:t>
            </a:r>
            <a:r>
              <a:rPr sz="2500" b="1" spc="-70">
                <a:latin typeface="Roboto"/>
                <a:cs typeface="Roboto"/>
              </a:rPr>
              <a:t> </a:t>
            </a:r>
            <a:r>
              <a:rPr sz="2500" b="1" spc="-10">
                <a:latin typeface="Roboto"/>
                <a:cs typeface="Roboto"/>
              </a:rPr>
              <a:t>Locust</a:t>
            </a:r>
            <a:endParaRPr sz="2500">
              <a:latin typeface="Roboto"/>
              <a:cs typeface="Roboto"/>
            </a:endParaRPr>
          </a:p>
        </p:txBody>
      </p:sp>
      <p:pic>
        <p:nvPicPr>
          <p:cNvPr id="7" name="Picture 6">
            <a:extLst>
              <a:ext uri="{FF2B5EF4-FFF2-40B4-BE49-F238E27FC236}">
                <a16:creationId xmlns:a16="http://schemas.microsoft.com/office/drawing/2014/main" id="{67FF77F8-6850-7F1D-9490-68031A62D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64" y="3092682"/>
            <a:ext cx="8153400" cy="1623060"/>
          </a:xfrm>
          <a:prstGeom prst="rect">
            <a:avLst/>
          </a:prstGeom>
        </p:spPr>
      </p:pic>
      <p:pic>
        <p:nvPicPr>
          <p:cNvPr id="1026" name="Picture 2">
            <a:extLst>
              <a:ext uri="{FF2B5EF4-FFF2-40B4-BE49-F238E27FC236}">
                <a16:creationId xmlns:a16="http://schemas.microsoft.com/office/drawing/2014/main" id="{997FF613-3AF5-CEA0-A3E8-A7C0B72C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64" y="1148523"/>
            <a:ext cx="8153400" cy="18012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484" y="272834"/>
            <a:ext cx="7171911" cy="4867999"/>
          </a:xfrm>
          <a:prstGeom prst="rect">
            <a:avLst/>
          </a:prstGeom>
        </p:spPr>
        <p:txBody>
          <a:bodyPr vert="horz" wrap="square" lIns="0" tIns="12700" rIns="0" bIns="0" rtlCol="0" anchor="t">
            <a:spAutoFit/>
          </a:bodyPr>
          <a:lstStyle/>
          <a:p>
            <a:pPr marL="12700">
              <a:lnSpc>
                <a:spcPct val="100000"/>
              </a:lnSpc>
              <a:spcBef>
                <a:spcPts val="100"/>
              </a:spcBef>
            </a:pPr>
            <a:endParaRPr lang="en-US" sz="1400" b="1" spc="-10">
              <a:latin typeface="Roboto"/>
              <a:cs typeface="Roboto"/>
            </a:endParaRPr>
          </a:p>
          <a:p>
            <a:pPr marL="12700">
              <a:lnSpc>
                <a:spcPct val="100000"/>
              </a:lnSpc>
              <a:spcBef>
                <a:spcPts val="1120"/>
              </a:spcBef>
            </a:pPr>
            <a:r>
              <a:rPr lang="en-US" sz="1400" b="1" spc="-10">
                <a:latin typeface="Roboto"/>
                <a:cs typeface="Roboto"/>
              </a:rPr>
              <a:t>Optimization</a:t>
            </a:r>
            <a:r>
              <a:rPr lang="en-US" sz="1400" b="1" spc="-25">
                <a:latin typeface="Roboto"/>
                <a:cs typeface="Roboto"/>
              </a:rPr>
              <a:t> </a:t>
            </a:r>
            <a:r>
              <a:rPr lang="en-US" sz="1400" b="1">
                <a:latin typeface="Roboto"/>
                <a:cs typeface="Roboto"/>
              </a:rPr>
              <a:t>and</a:t>
            </a:r>
            <a:r>
              <a:rPr lang="en-US" sz="1400" b="1" spc="-55">
                <a:latin typeface="Roboto"/>
                <a:cs typeface="Roboto"/>
              </a:rPr>
              <a:t> </a:t>
            </a:r>
            <a:r>
              <a:rPr lang="en-US" sz="1400" b="1" spc="-10">
                <a:latin typeface="Roboto"/>
                <a:cs typeface="Roboto"/>
              </a:rPr>
              <a:t>Tuning:</a:t>
            </a:r>
            <a:endParaRPr lang="en-US" sz="1400">
              <a:latin typeface="Roboto"/>
              <a:cs typeface="Roboto"/>
            </a:endParaRPr>
          </a:p>
          <a:p>
            <a:pPr marL="469900" marR="632460" indent="-320675">
              <a:spcBef>
                <a:spcPts val="800"/>
              </a:spcBef>
              <a:buFont typeface="Arial MT"/>
              <a:buChar char="●"/>
              <a:tabLst>
                <a:tab pos="469900" algn="l"/>
              </a:tabLst>
            </a:pPr>
            <a:r>
              <a:rPr lang="en-US" sz="1400" spc="-10"/>
              <a:t>The system may require optimization in light of the latency and the one failure that was noticed. This could entail fine-tuning Kubernetes resource allocation, optimizing Flask application code, or adjusting RabbitMQ setups.</a:t>
            </a:r>
            <a:endParaRPr lang="en-US" sz="1400"/>
          </a:p>
          <a:p>
            <a:pPr marL="12700">
              <a:lnSpc>
                <a:spcPct val="100000"/>
              </a:lnSpc>
              <a:spcBef>
                <a:spcPts val="800"/>
              </a:spcBef>
            </a:pPr>
            <a:r>
              <a:rPr lang="en-US" sz="1400" b="1" spc="-10">
                <a:latin typeface="Roboto"/>
                <a:cs typeface="Roboto"/>
              </a:rPr>
              <a:t>Scalability</a:t>
            </a:r>
            <a:r>
              <a:rPr lang="en-US" sz="1400" b="1" spc="-40">
                <a:latin typeface="Roboto"/>
                <a:cs typeface="Roboto"/>
              </a:rPr>
              <a:t> </a:t>
            </a:r>
            <a:r>
              <a:rPr lang="en-US" sz="1400" b="1" spc="-10">
                <a:latin typeface="Roboto"/>
                <a:cs typeface="Roboto"/>
              </a:rPr>
              <a:t>Testing:</a:t>
            </a:r>
            <a:endParaRPr lang="en-US" sz="1400">
              <a:latin typeface="Roboto"/>
              <a:cs typeface="Roboto"/>
            </a:endParaRPr>
          </a:p>
          <a:p>
            <a:pPr marL="469900" marR="5080" indent="-320675">
              <a:spcBef>
                <a:spcPts val="800"/>
              </a:spcBef>
              <a:buFont typeface="Arial"/>
              <a:buChar char="●"/>
              <a:tabLst>
                <a:tab pos="469900" algn="l"/>
              </a:tabLst>
            </a:pPr>
            <a:r>
              <a:rPr lang="en-US" sz="1400" spc="-20">
                <a:latin typeface="Roboto"/>
                <a:ea typeface="Roboto"/>
                <a:cs typeface="Roboto"/>
              </a:rPr>
              <a:t>The system's scalability will be tested by gradually raising the load until it reaches the system's maximum capacity, in addition to the present load tests. This will assist in determining when the system must scale out. </a:t>
            </a:r>
            <a:br>
              <a:rPr lang="en-US" sz="1400" spc="-20">
                <a:latin typeface="Roboto"/>
                <a:ea typeface="Roboto"/>
                <a:cs typeface="Roboto"/>
              </a:rPr>
            </a:br>
            <a:endParaRPr lang="en-US" sz="1400" spc="-20">
              <a:solidFill>
                <a:srgbClr val="000000"/>
              </a:solidFill>
              <a:latin typeface="Roboto"/>
              <a:ea typeface="Roboto"/>
              <a:cs typeface="Roboto"/>
            </a:endParaRPr>
          </a:p>
          <a:p>
            <a:pPr marL="12700">
              <a:lnSpc>
                <a:spcPct val="100000"/>
              </a:lnSpc>
              <a:spcBef>
                <a:spcPts val="745"/>
              </a:spcBef>
            </a:pPr>
            <a:r>
              <a:rPr lang="en-US" sz="1400" b="1">
                <a:latin typeface="Roboto"/>
                <a:cs typeface="Roboto"/>
              </a:rPr>
              <a:t>High</a:t>
            </a:r>
            <a:r>
              <a:rPr lang="en-US" sz="1400" b="1" spc="-35">
                <a:latin typeface="Roboto"/>
                <a:cs typeface="Roboto"/>
              </a:rPr>
              <a:t> </a:t>
            </a:r>
            <a:r>
              <a:rPr lang="en-US" sz="1400" b="1" spc="-10">
                <a:latin typeface="Roboto"/>
                <a:cs typeface="Roboto"/>
              </a:rPr>
              <a:t>Availability</a:t>
            </a:r>
            <a:r>
              <a:rPr lang="en-US" sz="1400" b="1" spc="-25">
                <a:latin typeface="Roboto"/>
                <a:cs typeface="Roboto"/>
              </a:rPr>
              <a:t> </a:t>
            </a:r>
            <a:r>
              <a:rPr lang="en-US" sz="1400" b="1">
                <a:latin typeface="Roboto"/>
                <a:cs typeface="Roboto"/>
              </a:rPr>
              <a:t>and</a:t>
            </a:r>
            <a:r>
              <a:rPr lang="en-US" sz="1400" b="1" spc="-25">
                <a:latin typeface="Roboto"/>
                <a:cs typeface="Roboto"/>
              </a:rPr>
              <a:t> </a:t>
            </a:r>
            <a:r>
              <a:rPr lang="en-US" sz="1400" b="1" spc="-20">
                <a:latin typeface="Roboto"/>
                <a:cs typeface="Roboto"/>
              </a:rPr>
              <a:t>Fault</a:t>
            </a:r>
            <a:r>
              <a:rPr lang="en-US" sz="1400" b="1" spc="-55">
                <a:latin typeface="Roboto"/>
                <a:cs typeface="Roboto"/>
              </a:rPr>
              <a:t> </a:t>
            </a:r>
            <a:r>
              <a:rPr lang="en-US" sz="1400" b="1" spc="-10">
                <a:latin typeface="Roboto"/>
                <a:cs typeface="Roboto"/>
              </a:rPr>
              <a:t>Tolerance:</a:t>
            </a:r>
            <a:endParaRPr lang="en-US" sz="1400">
              <a:latin typeface="Roboto"/>
              <a:cs typeface="Roboto"/>
            </a:endParaRPr>
          </a:p>
          <a:p>
            <a:pPr marL="469900" marR="283210" indent="-320675">
              <a:lnSpc>
                <a:spcPts val="1370"/>
              </a:lnSpc>
              <a:spcBef>
                <a:spcPts val="830"/>
              </a:spcBef>
              <a:buFont typeface="Arial"/>
              <a:buChar char="●"/>
              <a:tabLst>
                <a:tab pos="469900" algn="l"/>
              </a:tabLst>
            </a:pPr>
            <a:r>
              <a:rPr lang="en-US" sz="1400" spc="-10">
                <a:latin typeface="Roboto"/>
                <a:ea typeface="Roboto"/>
                <a:cs typeface="Roboto"/>
              </a:rPr>
              <a:t>Priorities could include putting high-availability setups for RabbitMQ into place and making sure the Kubernetes deployment can withstand node failures without causing service interruptions. </a:t>
            </a:r>
            <a:br>
              <a:rPr lang="en-US" sz="1400" spc="-10">
                <a:latin typeface="Roboto"/>
                <a:ea typeface="Roboto"/>
                <a:cs typeface="Roboto"/>
              </a:rPr>
            </a:br>
            <a:endParaRPr lang="en-US" sz="1400" spc="-10">
              <a:solidFill>
                <a:srgbClr val="000000"/>
              </a:solidFill>
              <a:latin typeface="Roboto"/>
              <a:ea typeface="Roboto"/>
              <a:cs typeface="Roboto"/>
            </a:endParaRPr>
          </a:p>
          <a:p>
            <a:pPr marL="12700">
              <a:lnSpc>
                <a:spcPct val="100000"/>
              </a:lnSpc>
              <a:spcBef>
                <a:spcPts val="690"/>
              </a:spcBef>
            </a:pPr>
            <a:r>
              <a:rPr lang="en-US" sz="1400" b="1" spc="-10">
                <a:latin typeface="Roboto"/>
                <a:cs typeface="Roboto"/>
              </a:rPr>
              <a:t>Monitoring</a:t>
            </a:r>
            <a:r>
              <a:rPr lang="en-US" sz="1400" b="1" spc="-20">
                <a:latin typeface="Roboto"/>
                <a:cs typeface="Roboto"/>
              </a:rPr>
              <a:t> </a:t>
            </a:r>
            <a:r>
              <a:rPr lang="en-US" sz="1400" b="1">
                <a:latin typeface="Roboto"/>
                <a:cs typeface="Roboto"/>
              </a:rPr>
              <a:t>and</a:t>
            </a:r>
            <a:r>
              <a:rPr lang="en-US" sz="1400" b="1" spc="-15">
                <a:latin typeface="Roboto"/>
                <a:cs typeface="Roboto"/>
              </a:rPr>
              <a:t> </a:t>
            </a:r>
            <a:r>
              <a:rPr lang="en-US" sz="1400" b="1" spc="-10">
                <a:latin typeface="Roboto"/>
                <a:cs typeface="Roboto"/>
              </a:rPr>
              <a:t>Alerting:</a:t>
            </a:r>
            <a:endParaRPr lang="en-US" sz="1400">
              <a:latin typeface="Roboto"/>
              <a:cs typeface="Roboto"/>
            </a:endParaRPr>
          </a:p>
          <a:p>
            <a:pPr marL="469900" marR="80010" indent="-320675" algn="l">
              <a:lnSpc>
                <a:spcPts val="1370"/>
              </a:lnSpc>
              <a:spcBef>
                <a:spcPts val="835"/>
              </a:spcBef>
              <a:buFont typeface="Arial MT"/>
              <a:buChar char="●"/>
              <a:tabLst>
                <a:tab pos="469900" algn="l"/>
              </a:tabLst>
            </a:pPr>
            <a:r>
              <a:rPr lang="en-US" sz="1400" spc="-10">
                <a:latin typeface="Roboto"/>
                <a:ea typeface="Roboto"/>
                <a:cs typeface="Roboto"/>
              </a:rPr>
              <a:t>Establishing thorough monitoring and alerting for RabbitMQ and the Flask application within Kubernetes to obtain up-to-date information on the system's health and performance.</a:t>
            </a:r>
            <a:br>
              <a:rPr lang="en-US" sz="1400" spc="-10">
                <a:latin typeface="Roboto"/>
                <a:ea typeface="Roboto"/>
                <a:cs typeface="Roboto"/>
              </a:rPr>
            </a:br>
            <a:endParaRPr lang="en-US" sz="1400" spc="-10">
              <a:solidFill>
                <a:srgbClr val="000000"/>
              </a:solidFill>
              <a:latin typeface="Roboto"/>
              <a:ea typeface="Roboto"/>
              <a:cs typeface="Roboto"/>
            </a:endParaRPr>
          </a:p>
        </p:txBody>
      </p:sp>
      <p:sp>
        <p:nvSpPr>
          <p:cNvPr id="7" name="TextBox 6">
            <a:extLst>
              <a:ext uri="{FF2B5EF4-FFF2-40B4-BE49-F238E27FC236}">
                <a16:creationId xmlns:a16="http://schemas.microsoft.com/office/drawing/2014/main" id="{CBDB4134-83DF-9C96-C303-96CBA92A13E1}"/>
              </a:ext>
            </a:extLst>
          </p:cNvPr>
          <p:cNvSpPr txBox="1"/>
          <p:nvPr/>
        </p:nvSpPr>
        <p:spPr>
          <a:xfrm>
            <a:off x="1117722" y="134083"/>
            <a:ext cx="274320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latin typeface="Roboto"/>
              </a:rPr>
              <a:t>Future Plans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42788" y="228426"/>
            <a:ext cx="1395095" cy="406400"/>
          </a:xfrm>
          <a:prstGeom prst="rect">
            <a:avLst/>
          </a:prstGeom>
        </p:spPr>
        <p:txBody>
          <a:bodyPr vert="horz" wrap="square" lIns="0" tIns="12700" rIns="0" bIns="0" rtlCol="0">
            <a:spAutoFit/>
          </a:bodyPr>
          <a:lstStyle/>
          <a:p>
            <a:pPr marL="12700">
              <a:lnSpc>
                <a:spcPct val="100000"/>
              </a:lnSpc>
              <a:spcBef>
                <a:spcPts val="100"/>
              </a:spcBef>
            </a:pPr>
            <a:r>
              <a:rPr sz="2500" b="1" spc="-10">
                <a:latin typeface="Roboto"/>
                <a:cs typeface="Roboto"/>
              </a:rPr>
              <a:t>Summary</a:t>
            </a:r>
            <a:endParaRPr sz="2500">
              <a:latin typeface="Roboto"/>
              <a:cs typeface="Roboto"/>
            </a:endParaRPr>
          </a:p>
        </p:txBody>
      </p:sp>
      <p:sp>
        <p:nvSpPr>
          <p:cNvPr id="5" name="object 5"/>
          <p:cNvSpPr txBox="1"/>
          <p:nvPr/>
        </p:nvSpPr>
        <p:spPr>
          <a:xfrm>
            <a:off x="1145161" y="775775"/>
            <a:ext cx="3038792" cy="2762294"/>
          </a:xfrm>
          <a:prstGeom prst="rect">
            <a:avLst/>
          </a:prstGeom>
        </p:spPr>
        <p:txBody>
          <a:bodyPr vert="horz" wrap="square" lIns="0" tIns="104139" rIns="0" bIns="0" rtlCol="0" anchor="t">
            <a:spAutoFit/>
          </a:bodyPr>
          <a:lstStyle/>
          <a:p>
            <a:pPr marL="332740" indent="-320040">
              <a:lnSpc>
                <a:spcPct val="100000"/>
              </a:lnSpc>
              <a:spcBef>
                <a:spcPts val="819"/>
              </a:spcBef>
              <a:buFont typeface="Arial MT"/>
              <a:buChar char="●"/>
              <a:tabLst>
                <a:tab pos="332740" algn="l"/>
              </a:tabLst>
            </a:pPr>
            <a:r>
              <a:rPr lang="en-US" sz="1400" spc="-10">
                <a:latin typeface="Roboto"/>
                <a:cs typeface="Roboto"/>
              </a:rPr>
              <a:t>Microservices</a:t>
            </a:r>
            <a:r>
              <a:rPr lang="en-US" sz="1400" spc="-15">
                <a:latin typeface="Roboto"/>
                <a:cs typeface="Roboto"/>
              </a:rPr>
              <a:t> </a:t>
            </a:r>
            <a:r>
              <a:rPr lang="en-US" sz="1400" spc="-10">
                <a:latin typeface="Roboto"/>
                <a:cs typeface="Roboto"/>
              </a:rPr>
              <a:t>Architecture</a:t>
            </a:r>
            <a:endParaRPr lang="en-US" sz="1400">
              <a:latin typeface="Roboto"/>
              <a:cs typeface="Roboto"/>
            </a:endParaRPr>
          </a:p>
          <a:p>
            <a:pPr marL="332740" indent="-320040">
              <a:lnSpc>
                <a:spcPct val="100000"/>
              </a:lnSpc>
              <a:spcBef>
                <a:spcPts val="720"/>
              </a:spcBef>
              <a:buFont typeface="Arial MT"/>
              <a:buChar char="●"/>
              <a:tabLst>
                <a:tab pos="332740" algn="l"/>
              </a:tabLst>
            </a:pPr>
            <a:r>
              <a:rPr lang="en-US" sz="1400" spc="-10">
                <a:latin typeface="Roboto"/>
                <a:cs typeface="Roboto"/>
              </a:rPr>
              <a:t>Message</a:t>
            </a:r>
            <a:r>
              <a:rPr lang="en-US" sz="1400" spc="-20">
                <a:latin typeface="Roboto"/>
                <a:cs typeface="Roboto"/>
              </a:rPr>
              <a:t> Brokering </a:t>
            </a:r>
            <a:r>
              <a:rPr lang="en-US" sz="1400" spc="-10">
                <a:latin typeface="Roboto"/>
                <a:cs typeface="Roboto"/>
              </a:rPr>
              <a:t>with</a:t>
            </a:r>
            <a:r>
              <a:rPr lang="en-US" sz="1400" spc="-20">
                <a:latin typeface="Roboto"/>
                <a:cs typeface="Roboto"/>
              </a:rPr>
              <a:t> </a:t>
            </a:r>
            <a:r>
              <a:rPr lang="en-US" sz="1400" spc="-10">
                <a:latin typeface="Roboto"/>
                <a:cs typeface="Roboto"/>
              </a:rPr>
              <a:t>RabbitMQ</a:t>
            </a:r>
            <a:endParaRPr lang="en-US" sz="1400">
              <a:latin typeface="Roboto"/>
              <a:cs typeface="Roboto"/>
            </a:endParaRPr>
          </a:p>
          <a:p>
            <a:pPr marL="332740" indent="-320040">
              <a:lnSpc>
                <a:spcPct val="100000"/>
              </a:lnSpc>
              <a:spcBef>
                <a:spcPts val="720"/>
              </a:spcBef>
              <a:buFont typeface="Arial MT"/>
              <a:buChar char="●"/>
              <a:tabLst>
                <a:tab pos="332740" algn="l"/>
              </a:tabLst>
            </a:pPr>
            <a:r>
              <a:rPr lang="en-US" sz="1400" spc="-10">
                <a:latin typeface="Roboto"/>
                <a:cs typeface="Roboto"/>
              </a:rPr>
              <a:t>Consumer</a:t>
            </a:r>
            <a:r>
              <a:rPr lang="en-US" sz="1400" spc="-20">
                <a:latin typeface="Roboto"/>
                <a:cs typeface="Roboto"/>
              </a:rPr>
              <a:t> </a:t>
            </a:r>
            <a:r>
              <a:rPr lang="en-US" sz="1400" spc="-10">
                <a:latin typeface="Roboto"/>
                <a:cs typeface="Roboto"/>
              </a:rPr>
              <a:t>Service</a:t>
            </a:r>
            <a:endParaRPr lang="en-US" sz="1400">
              <a:latin typeface="Roboto"/>
              <a:cs typeface="Roboto"/>
            </a:endParaRPr>
          </a:p>
          <a:p>
            <a:pPr marL="332740" indent="-320040">
              <a:lnSpc>
                <a:spcPct val="100000"/>
              </a:lnSpc>
              <a:spcBef>
                <a:spcPts val="720"/>
              </a:spcBef>
              <a:buFont typeface="Arial MT"/>
              <a:buChar char="●"/>
              <a:tabLst>
                <a:tab pos="332740" algn="l"/>
              </a:tabLst>
            </a:pPr>
            <a:r>
              <a:rPr lang="en-US" sz="1400" spc="-20">
                <a:latin typeface="Roboto"/>
                <a:cs typeface="Roboto"/>
              </a:rPr>
              <a:t>Producer</a:t>
            </a:r>
            <a:r>
              <a:rPr lang="en-US" sz="1400" spc="-5">
                <a:latin typeface="Roboto"/>
                <a:cs typeface="Roboto"/>
              </a:rPr>
              <a:t> </a:t>
            </a:r>
            <a:r>
              <a:rPr lang="en-US" sz="1400" spc="-10">
                <a:latin typeface="Roboto"/>
                <a:cs typeface="Roboto"/>
              </a:rPr>
              <a:t>Service</a:t>
            </a:r>
            <a:endParaRPr lang="en-US" sz="1400">
              <a:latin typeface="Roboto"/>
              <a:cs typeface="Roboto"/>
            </a:endParaRPr>
          </a:p>
          <a:p>
            <a:pPr marL="332740" indent="-320040">
              <a:lnSpc>
                <a:spcPct val="100000"/>
              </a:lnSpc>
              <a:spcBef>
                <a:spcPts val="720"/>
              </a:spcBef>
              <a:buFont typeface="Arial MT"/>
              <a:buChar char="●"/>
              <a:tabLst>
                <a:tab pos="332740" algn="l"/>
              </a:tabLst>
            </a:pPr>
            <a:r>
              <a:rPr lang="en-US" sz="1400" spc="-10">
                <a:latin typeface="Roboto"/>
                <a:cs typeface="Roboto"/>
              </a:rPr>
              <a:t>Load</a:t>
            </a:r>
            <a:r>
              <a:rPr lang="en-US" sz="1400" spc="-65">
                <a:latin typeface="Roboto"/>
                <a:cs typeface="Roboto"/>
              </a:rPr>
              <a:t> </a:t>
            </a:r>
            <a:r>
              <a:rPr lang="en-US" sz="1400" spc="-10">
                <a:latin typeface="Roboto"/>
                <a:cs typeface="Roboto"/>
              </a:rPr>
              <a:t>Testing</a:t>
            </a:r>
            <a:r>
              <a:rPr lang="en-US" sz="1400" spc="-60">
                <a:latin typeface="Roboto"/>
                <a:cs typeface="Roboto"/>
              </a:rPr>
              <a:t> </a:t>
            </a:r>
            <a:r>
              <a:rPr lang="en-US" sz="1400" spc="-10">
                <a:latin typeface="Roboto"/>
                <a:cs typeface="Roboto"/>
              </a:rPr>
              <a:t>with</a:t>
            </a:r>
            <a:r>
              <a:rPr lang="en-US" sz="1400" spc="-45">
                <a:latin typeface="Roboto"/>
                <a:cs typeface="Roboto"/>
              </a:rPr>
              <a:t> </a:t>
            </a:r>
            <a:r>
              <a:rPr lang="en-US" sz="1400" spc="-10">
                <a:latin typeface="Roboto"/>
                <a:cs typeface="Roboto"/>
              </a:rPr>
              <a:t>Locust</a:t>
            </a:r>
            <a:endParaRPr lang="en-US" sz="1400">
              <a:latin typeface="Roboto"/>
              <a:cs typeface="Roboto"/>
            </a:endParaRPr>
          </a:p>
          <a:p>
            <a:pPr marL="332740" indent="-320040">
              <a:lnSpc>
                <a:spcPct val="100000"/>
              </a:lnSpc>
              <a:spcBef>
                <a:spcPts val="720"/>
              </a:spcBef>
              <a:buFont typeface="Arial MT"/>
              <a:buChar char="●"/>
              <a:tabLst>
                <a:tab pos="332740" algn="l"/>
              </a:tabLst>
            </a:pPr>
            <a:r>
              <a:rPr lang="en-US" sz="1400" spc="-20">
                <a:latin typeface="Roboto"/>
                <a:cs typeface="Roboto"/>
              </a:rPr>
              <a:t>Logging</a:t>
            </a:r>
            <a:r>
              <a:rPr lang="en-US" sz="1400" spc="-25">
                <a:latin typeface="Roboto"/>
                <a:cs typeface="Roboto"/>
              </a:rPr>
              <a:t> </a:t>
            </a:r>
            <a:r>
              <a:rPr lang="en-US" sz="1400" spc="-10">
                <a:latin typeface="Roboto"/>
                <a:cs typeface="Roboto"/>
              </a:rPr>
              <a:t>and</a:t>
            </a:r>
            <a:r>
              <a:rPr lang="en-US" sz="1400" spc="-20">
                <a:latin typeface="Roboto"/>
                <a:cs typeface="Roboto"/>
              </a:rPr>
              <a:t> </a:t>
            </a:r>
            <a:r>
              <a:rPr lang="en-US" sz="1400" spc="-10">
                <a:latin typeface="Roboto"/>
                <a:cs typeface="Roboto"/>
              </a:rPr>
              <a:t>Monitoring</a:t>
            </a:r>
            <a:endParaRPr lang="en-US" sz="1400">
              <a:latin typeface="Roboto"/>
              <a:cs typeface="Roboto"/>
            </a:endParaRPr>
          </a:p>
          <a:p>
            <a:pPr marL="332740" indent="-320040">
              <a:lnSpc>
                <a:spcPct val="100000"/>
              </a:lnSpc>
              <a:spcBef>
                <a:spcPts val="720"/>
              </a:spcBef>
              <a:buFont typeface="Arial MT"/>
              <a:buChar char="●"/>
              <a:tabLst>
                <a:tab pos="332740" algn="l"/>
              </a:tabLst>
            </a:pPr>
            <a:r>
              <a:rPr lang="en-US" sz="1400" spc="-10">
                <a:latin typeface="Roboto"/>
                <a:cs typeface="Roboto"/>
              </a:rPr>
              <a:t>Error</a:t>
            </a:r>
            <a:r>
              <a:rPr lang="en-US" sz="1400" spc="-25">
                <a:latin typeface="Roboto"/>
                <a:cs typeface="Roboto"/>
              </a:rPr>
              <a:t> </a:t>
            </a:r>
            <a:r>
              <a:rPr lang="en-US" sz="1400" spc="-20">
                <a:latin typeface="Roboto"/>
                <a:cs typeface="Roboto"/>
              </a:rPr>
              <a:t>Handling</a:t>
            </a:r>
            <a:r>
              <a:rPr lang="en-US" sz="1400" spc="-25">
                <a:latin typeface="Roboto"/>
                <a:cs typeface="Roboto"/>
              </a:rPr>
              <a:t> </a:t>
            </a:r>
            <a:r>
              <a:rPr lang="en-US" sz="1400" spc="-10">
                <a:latin typeface="Roboto"/>
                <a:cs typeface="Roboto"/>
              </a:rPr>
              <a:t>and</a:t>
            </a:r>
            <a:r>
              <a:rPr lang="en-US" sz="1400" spc="-25">
                <a:latin typeface="Roboto"/>
                <a:cs typeface="Roboto"/>
              </a:rPr>
              <a:t> </a:t>
            </a:r>
            <a:r>
              <a:rPr lang="en-US" sz="1400" spc="-10">
                <a:latin typeface="Roboto"/>
                <a:cs typeface="Roboto"/>
              </a:rPr>
              <a:t>Reliability</a:t>
            </a:r>
            <a:endParaRPr lang="en-US" sz="1400">
              <a:latin typeface="Roboto"/>
              <a:cs typeface="Roboto"/>
            </a:endParaRPr>
          </a:p>
          <a:p>
            <a:pPr marL="332740" indent="-320040">
              <a:lnSpc>
                <a:spcPct val="100000"/>
              </a:lnSpc>
              <a:spcBef>
                <a:spcPts val="720"/>
              </a:spcBef>
              <a:buFont typeface="Arial MT"/>
              <a:buChar char="●"/>
              <a:tabLst>
                <a:tab pos="332740" algn="l"/>
              </a:tabLst>
            </a:pPr>
            <a:r>
              <a:rPr lang="en-US" sz="1400" spc="-20">
                <a:latin typeface="Roboto"/>
                <a:cs typeface="Roboto"/>
              </a:rPr>
              <a:t>Deployment </a:t>
            </a:r>
            <a:r>
              <a:rPr lang="en-US" sz="1400">
                <a:latin typeface="Roboto"/>
                <a:cs typeface="Roboto"/>
              </a:rPr>
              <a:t>in</a:t>
            </a:r>
            <a:r>
              <a:rPr lang="en-US" sz="1400" spc="-15">
                <a:latin typeface="Roboto"/>
                <a:cs typeface="Roboto"/>
              </a:rPr>
              <a:t> </a:t>
            </a:r>
            <a:r>
              <a:rPr lang="en-US" sz="1400" spc="-10">
                <a:latin typeface="Roboto"/>
                <a:cs typeface="Roboto"/>
              </a:rPr>
              <a:t>Kubernetes</a:t>
            </a:r>
            <a:endParaRPr lang="en-US" sz="1400">
              <a:latin typeface="Roboto"/>
              <a:cs typeface="Roboto"/>
            </a:endParaRPr>
          </a:p>
          <a:p>
            <a:pPr marL="332740" indent="-320040">
              <a:lnSpc>
                <a:spcPct val="100000"/>
              </a:lnSpc>
              <a:spcBef>
                <a:spcPts val="720"/>
              </a:spcBef>
              <a:buFont typeface="Arial MT"/>
              <a:buChar char="●"/>
              <a:tabLst>
                <a:tab pos="332740" algn="l"/>
              </a:tabLst>
            </a:pPr>
            <a:r>
              <a:rPr lang="en-US" sz="1400" spc="-20">
                <a:latin typeface="Roboto"/>
                <a:cs typeface="Roboto"/>
              </a:rPr>
              <a:t>Python</a:t>
            </a:r>
            <a:r>
              <a:rPr lang="en-US" sz="1400" spc="-40">
                <a:latin typeface="Roboto"/>
                <a:cs typeface="Roboto"/>
              </a:rPr>
              <a:t> </a:t>
            </a:r>
            <a:r>
              <a:rPr lang="en-US" sz="1400" spc="-10">
                <a:latin typeface="Roboto"/>
                <a:cs typeface="Roboto"/>
              </a:rPr>
              <a:t>and</a:t>
            </a:r>
            <a:r>
              <a:rPr lang="en-US" sz="1400" spc="-40">
                <a:latin typeface="Roboto"/>
                <a:cs typeface="Roboto"/>
              </a:rPr>
              <a:t> </a:t>
            </a:r>
            <a:r>
              <a:rPr lang="en-US" sz="1400" spc="-10">
                <a:latin typeface="Roboto"/>
                <a:cs typeface="Roboto"/>
              </a:rPr>
              <a:t>Flask</a:t>
            </a:r>
            <a:endParaRPr lang="en-US" sz="1400">
              <a:latin typeface="Roboto"/>
              <a:cs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idx="1"/>
          </p:nvPr>
        </p:nvSpPr>
        <p:spPr>
          <a:xfrm>
            <a:off x="1141397" y="818758"/>
            <a:ext cx="7887776" cy="3856569"/>
          </a:xfrm>
          <a:prstGeom prst="rect">
            <a:avLst/>
          </a:prstGeom>
        </p:spPr>
        <p:txBody>
          <a:bodyPr vert="horz" wrap="square" lIns="0" tIns="79375" rIns="0" bIns="0" rtlCol="0">
            <a:spAutoFit/>
          </a:bodyPr>
          <a:lstStyle/>
          <a:p>
            <a:pPr marL="0" indent="0">
              <a:lnSpc>
                <a:spcPct val="100000"/>
              </a:lnSpc>
              <a:spcBef>
                <a:spcPts val="625"/>
              </a:spcBef>
              <a:buNone/>
            </a:pPr>
            <a:r>
              <a:rPr sz="1400" b="1">
                <a:latin typeface="roboto"/>
                <a:ea typeface="roboto"/>
                <a:cs typeface="Roboto"/>
              </a:rPr>
              <a:t>Background:</a:t>
            </a:r>
            <a:r>
              <a:rPr sz="1400" b="1" spc="-25">
                <a:latin typeface="roboto"/>
                <a:ea typeface="roboto"/>
                <a:cs typeface="Roboto"/>
              </a:rPr>
              <a:t> </a:t>
            </a:r>
            <a:r>
              <a:rPr lang="en-IN" sz="1400" b="1">
                <a:latin typeface="roboto"/>
                <a:ea typeface="roboto"/>
                <a:cs typeface="Roboto"/>
              </a:rPr>
              <a:t>Emergency Situations</a:t>
            </a:r>
            <a:endParaRPr lang="en-US" sz="1400">
              <a:latin typeface="roboto"/>
              <a:ea typeface="roboto"/>
              <a:cs typeface="Roboto"/>
            </a:endParaRPr>
          </a:p>
          <a:p>
            <a:pPr marL="469265" marR="54610" indent="-316865">
              <a:spcBef>
                <a:spcPts val="795"/>
              </a:spcBef>
              <a:tabLst>
                <a:tab pos="469900" algn="l"/>
              </a:tabLst>
            </a:pPr>
            <a:r>
              <a:rPr lang="en-IN" sz="1400" b="1">
                <a:latin typeface="roboto"/>
                <a:ea typeface="roboto"/>
                <a:cs typeface="Roboto"/>
              </a:rPr>
              <a:t>Public Safety</a:t>
            </a:r>
            <a:r>
              <a:rPr sz="1400" b="1">
                <a:latin typeface="roboto"/>
                <a:ea typeface="roboto"/>
                <a:cs typeface="Roboto"/>
              </a:rPr>
              <a:t>:</a:t>
            </a:r>
            <a:r>
              <a:rPr sz="1400" b="1" spc="-25">
                <a:latin typeface="roboto"/>
                <a:ea typeface="roboto"/>
                <a:cs typeface="Roboto"/>
              </a:rPr>
              <a:t> </a:t>
            </a:r>
            <a:r>
              <a:rPr lang="en-US" sz="1400" spc="-10">
                <a:latin typeface="roboto"/>
                <a:ea typeface="roboto"/>
                <a:cs typeface="roboto"/>
              </a:rPr>
              <a:t>In today’s interconnected world, the rapid and accurate dissemination of emergency information and traffic incidents is crucial for public safety.</a:t>
            </a:r>
            <a:endParaRPr sz="1400">
              <a:latin typeface="roboto"/>
              <a:ea typeface="roboto"/>
              <a:cs typeface="roboto"/>
            </a:endParaRPr>
          </a:p>
          <a:p>
            <a:pPr marL="0" indent="0">
              <a:lnSpc>
                <a:spcPct val="100000"/>
              </a:lnSpc>
              <a:buNone/>
            </a:pPr>
            <a:r>
              <a:rPr sz="1400" b="1">
                <a:latin typeface="roboto"/>
                <a:ea typeface="roboto"/>
                <a:cs typeface="Roboto"/>
              </a:rPr>
              <a:t>Challenge:</a:t>
            </a:r>
            <a:r>
              <a:rPr sz="1400" b="1" spc="-10">
                <a:latin typeface="roboto"/>
                <a:ea typeface="roboto"/>
                <a:cs typeface="Roboto"/>
              </a:rPr>
              <a:t> </a:t>
            </a:r>
            <a:r>
              <a:rPr lang="en-IN" sz="1400" b="1">
                <a:latin typeface="roboto"/>
                <a:ea typeface="roboto"/>
                <a:cs typeface="Roboto"/>
              </a:rPr>
              <a:t>Notification</a:t>
            </a:r>
            <a:r>
              <a:rPr sz="1400" b="1" spc="-5">
                <a:latin typeface="roboto"/>
                <a:ea typeface="roboto"/>
                <a:cs typeface="Roboto"/>
              </a:rPr>
              <a:t> </a:t>
            </a:r>
            <a:r>
              <a:rPr sz="1400" b="1" spc="-10">
                <a:latin typeface="roboto"/>
                <a:ea typeface="roboto"/>
                <a:cs typeface="Roboto"/>
              </a:rPr>
              <a:t>Overload</a:t>
            </a:r>
            <a:endParaRPr sz="1400">
              <a:latin typeface="roboto"/>
              <a:ea typeface="roboto"/>
              <a:cs typeface="Roboto"/>
            </a:endParaRPr>
          </a:p>
          <a:p>
            <a:pPr marL="469900" marR="5080" indent="-317500">
              <a:buFont typeface="Arial"/>
              <a:buChar char="•"/>
              <a:tabLst>
                <a:tab pos="469900" algn="l"/>
              </a:tabLst>
            </a:pPr>
            <a:r>
              <a:rPr lang="en-IN" sz="1400" b="1">
                <a:latin typeface="roboto"/>
                <a:ea typeface="roboto"/>
                <a:cs typeface="Roboto"/>
              </a:rPr>
              <a:t>Notifications</a:t>
            </a:r>
            <a:r>
              <a:rPr sz="1400" b="1" spc="-30">
                <a:latin typeface="roboto"/>
                <a:ea typeface="roboto"/>
                <a:cs typeface="Roboto"/>
              </a:rPr>
              <a:t> </a:t>
            </a:r>
            <a:r>
              <a:rPr sz="1400" b="1">
                <a:latin typeface="roboto"/>
                <a:ea typeface="roboto"/>
                <a:cs typeface="Roboto"/>
              </a:rPr>
              <a:t>Everywhere:</a:t>
            </a:r>
            <a:r>
              <a:rPr sz="1400" b="1" spc="-25">
                <a:latin typeface="roboto"/>
                <a:ea typeface="roboto"/>
                <a:cs typeface="Roboto"/>
              </a:rPr>
              <a:t> </a:t>
            </a:r>
            <a:r>
              <a:rPr lang="en-US" sz="1400" spc="-10">
                <a:latin typeface="roboto"/>
                <a:ea typeface="roboto"/>
                <a:cs typeface="roboto"/>
              </a:rPr>
              <a:t>Current systems often suffer from limitations such as delayed notifications, irrelevant alerts, and lack of personalization, which can lead to confusion, inefficient resource allocation, and potentially life-threatening situations.</a:t>
            </a:r>
            <a:endParaRPr sz="1400">
              <a:latin typeface="roboto"/>
              <a:ea typeface="roboto"/>
              <a:cs typeface="roboto"/>
            </a:endParaRPr>
          </a:p>
          <a:p>
            <a:pPr marL="0" indent="0">
              <a:lnSpc>
                <a:spcPct val="100000"/>
              </a:lnSpc>
              <a:buNone/>
            </a:pPr>
            <a:r>
              <a:rPr sz="1400" b="1" spc="-10">
                <a:latin typeface="roboto"/>
                <a:ea typeface="roboto"/>
                <a:cs typeface="Roboto"/>
              </a:rPr>
              <a:t>Solution:</a:t>
            </a:r>
            <a:r>
              <a:rPr sz="1400" b="1" spc="10">
                <a:latin typeface="roboto"/>
                <a:ea typeface="roboto"/>
                <a:cs typeface="Roboto"/>
              </a:rPr>
              <a:t> </a:t>
            </a:r>
            <a:r>
              <a:rPr lang="en-US" sz="1400" b="1">
                <a:latin typeface="roboto"/>
                <a:ea typeface="roboto"/>
                <a:cs typeface="Roboto"/>
              </a:rPr>
              <a:t> Distributed Emergency and Traffic Incident Notification System</a:t>
            </a:r>
            <a:endParaRPr sz="1400">
              <a:latin typeface="roboto"/>
              <a:ea typeface="roboto"/>
              <a:cs typeface="Roboto"/>
            </a:endParaRPr>
          </a:p>
          <a:p>
            <a:pPr marL="469265" indent="-316865">
              <a:spcBef>
                <a:spcPts val="1140"/>
              </a:spcBef>
              <a:buFont typeface="Arial"/>
              <a:buChar char="•"/>
              <a:tabLst>
                <a:tab pos="469265" algn="l"/>
              </a:tabLst>
            </a:pPr>
            <a:r>
              <a:rPr sz="1400" b="1">
                <a:latin typeface="roboto"/>
                <a:ea typeface="roboto"/>
                <a:cs typeface="Roboto"/>
              </a:rPr>
              <a:t>Smart</a:t>
            </a:r>
            <a:r>
              <a:rPr sz="1400" b="1" spc="-15">
                <a:latin typeface="roboto"/>
                <a:ea typeface="roboto"/>
                <a:cs typeface="Roboto"/>
              </a:rPr>
              <a:t> </a:t>
            </a:r>
            <a:r>
              <a:rPr sz="1400" b="1">
                <a:latin typeface="roboto"/>
                <a:ea typeface="roboto"/>
                <a:cs typeface="Roboto"/>
              </a:rPr>
              <a:t>Fix:</a:t>
            </a:r>
            <a:r>
              <a:rPr sz="1400" b="1" spc="-15">
                <a:latin typeface="roboto"/>
                <a:ea typeface="roboto"/>
                <a:cs typeface="Roboto"/>
              </a:rPr>
              <a:t> </a:t>
            </a:r>
            <a:r>
              <a:rPr lang="en-US" sz="1400">
                <a:latin typeface="roboto"/>
                <a:ea typeface="roboto"/>
                <a:cs typeface="roboto"/>
              </a:rPr>
              <a:t>The proposed Distributed Emergency and Traffic Incident Notification System aims to address these challenges by leveraging cutting-edge distributed systems technology and a publisher-subscriber model. </a:t>
            </a:r>
          </a:p>
          <a:p>
            <a:pPr marL="469265" indent="-316865">
              <a:spcBef>
                <a:spcPts val="1140"/>
              </a:spcBef>
              <a:buClr>
                <a:srgbClr val="1287C3"/>
              </a:buClr>
              <a:buFont typeface="Arial"/>
              <a:buChar char="•"/>
              <a:tabLst>
                <a:tab pos="469265" algn="l"/>
              </a:tabLst>
            </a:pPr>
            <a:r>
              <a:rPr lang="en-US" sz="1400" b="1">
                <a:latin typeface="roboto"/>
                <a:ea typeface="roboto"/>
                <a:cs typeface="Roboto"/>
              </a:rPr>
              <a:t>User Power:</a:t>
            </a:r>
            <a:r>
              <a:rPr lang="en-US" sz="1400" b="1" spc="-35">
                <a:latin typeface="roboto"/>
                <a:ea typeface="roboto"/>
                <a:cs typeface="Roboto"/>
              </a:rPr>
              <a:t> </a:t>
            </a:r>
            <a:r>
              <a:rPr lang="en-US" sz="1400" spc="-10">
                <a:latin typeface="roboto"/>
                <a:ea typeface="roboto"/>
                <a:cs typeface="roboto"/>
              </a:rPr>
              <a:t>Users</a:t>
            </a:r>
            <a:r>
              <a:rPr lang="en-US" sz="1400" spc="-35">
                <a:latin typeface="roboto"/>
                <a:ea typeface="roboto"/>
                <a:cs typeface="roboto"/>
              </a:rPr>
              <a:t> </a:t>
            </a:r>
            <a:r>
              <a:rPr lang="en-US" sz="1400">
                <a:latin typeface="roboto"/>
                <a:ea typeface="roboto"/>
                <a:cs typeface="roboto"/>
              </a:rPr>
              <a:t>get</a:t>
            </a:r>
            <a:r>
              <a:rPr lang="en-US" sz="1400" spc="-40">
                <a:latin typeface="roboto"/>
                <a:ea typeface="roboto"/>
                <a:cs typeface="roboto"/>
              </a:rPr>
              <a:t> </a:t>
            </a:r>
            <a:r>
              <a:rPr lang="en-US" sz="1400">
                <a:latin typeface="roboto"/>
                <a:ea typeface="roboto"/>
                <a:cs typeface="roboto"/>
              </a:rPr>
              <a:t>to</a:t>
            </a:r>
            <a:r>
              <a:rPr lang="en-US" sz="1400" spc="-35">
                <a:latin typeface="roboto"/>
                <a:ea typeface="roboto"/>
                <a:cs typeface="roboto"/>
              </a:rPr>
              <a:t> </a:t>
            </a:r>
            <a:r>
              <a:rPr lang="en-US" sz="1400">
                <a:latin typeface="roboto"/>
                <a:ea typeface="roboto"/>
                <a:cs typeface="roboto"/>
              </a:rPr>
              <a:t>choose</a:t>
            </a:r>
            <a:r>
              <a:rPr lang="en-US" sz="1400" spc="-40">
                <a:latin typeface="roboto"/>
                <a:ea typeface="roboto"/>
                <a:cs typeface="roboto"/>
              </a:rPr>
              <a:t> </a:t>
            </a:r>
            <a:r>
              <a:rPr lang="en-US" sz="1400">
                <a:latin typeface="roboto"/>
                <a:ea typeface="roboto"/>
                <a:cs typeface="roboto"/>
              </a:rPr>
              <a:t>what</a:t>
            </a:r>
            <a:r>
              <a:rPr lang="en-US" sz="1400" spc="-35">
                <a:latin typeface="roboto"/>
                <a:ea typeface="roboto"/>
                <a:cs typeface="roboto"/>
              </a:rPr>
              <a:t> </a:t>
            </a:r>
            <a:r>
              <a:rPr lang="en-US" sz="1400">
                <a:latin typeface="roboto"/>
                <a:ea typeface="roboto"/>
                <a:cs typeface="roboto"/>
              </a:rPr>
              <a:t>they</a:t>
            </a:r>
            <a:r>
              <a:rPr lang="en-US" sz="1400" spc="-40">
                <a:latin typeface="roboto"/>
                <a:ea typeface="roboto"/>
                <a:cs typeface="roboto"/>
              </a:rPr>
              <a:t> </a:t>
            </a:r>
            <a:r>
              <a:rPr lang="en-US" sz="1400">
                <a:latin typeface="roboto"/>
                <a:ea typeface="roboto"/>
                <a:cs typeface="roboto"/>
              </a:rPr>
              <a:t>want</a:t>
            </a:r>
            <a:r>
              <a:rPr lang="en-US" sz="1400" spc="-35">
                <a:latin typeface="roboto"/>
                <a:ea typeface="roboto"/>
                <a:cs typeface="roboto"/>
              </a:rPr>
              <a:t> </a:t>
            </a:r>
            <a:r>
              <a:rPr lang="en-US" sz="1400">
                <a:latin typeface="roboto"/>
                <a:ea typeface="roboto"/>
                <a:cs typeface="roboto"/>
              </a:rPr>
              <a:t>to</a:t>
            </a:r>
            <a:r>
              <a:rPr lang="en-US" sz="1400" spc="-40">
                <a:latin typeface="roboto"/>
                <a:ea typeface="roboto"/>
                <a:cs typeface="roboto"/>
              </a:rPr>
              <a:t> </a:t>
            </a:r>
            <a:r>
              <a:rPr lang="en-US" sz="1400">
                <a:latin typeface="roboto"/>
                <a:ea typeface="roboto"/>
                <a:cs typeface="roboto"/>
              </a:rPr>
              <a:t>hear</a:t>
            </a:r>
            <a:r>
              <a:rPr lang="en-US" sz="1400" spc="-35">
                <a:latin typeface="roboto"/>
                <a:ea typeface="roboto"/>
                <a:cs typeface="roboto"/>
              </a:rPr>
              <a:t> </a:t>
            </a:r>
            <a:r>
              <a:rPr lang="en-US" sz="1400">
                <a:latin typeface="roboto"/>
                <a:ea typeface="roboto"/>
                <a:cs typeface="roboto"/>
              </a:rPr>
              <a:t>about,</a:t>
            </a:r>
            <a:r>
              <a:rPr lang="en-US" sz="1400" spc="-40">
                <a:latin typeface="roboto"/>
                <a:ea typeface="roboto"/>
                <a:cs typeface="roboto"/>
              </a:rPr>
              <a:t> </a:t>
            </a:r>
            <a:r>
              <a:rPr lang="en-US" sz="1400">
                <a:latin typeface="roboto"/>
                <a:ea typeface="roboto"/>
                <a:cs typeface="roboto"/>
              </a:rPr>
              <a:t>so</a:t>
            </a:r>
            <a:r>
              <a:rPr lang="en-US" sz="1400" spc="-35">
                <a:latin typeface="roboto"/>
                <a:ea typeface="roboto"/>
                <a:cs typeface="roboto"/>
              </a:rPr>
              <a:t> </a:t>
            </a:r>
            <a:r>
              <a:rPr lang="en-US" sz="1400">
                <a:latin typeface="roboto"/>
                <a:ea typeface="roboto"/>
                <a:cs typeface="roboto"/>
              </a:rPr>
              <a:t>they</a:t>
            </a:r>
            <a:r>
              <a:rPr lang="en-US" sz="1400" spc="-40">
                <a:latin typeface="roboto"/>
                <a:ea typeface="roboto"/>
                <a:cs typeface="roboto"/>
              </a:rPr>
              <a:t> </a:t>
            </a:r>
            <a:r>
              <a:rPr lang="en-US" sz="1400">
                <a:latin typeface="roboto"/>
                <a:ea typeface="roboto"/>
                <a:cs typeface="roboto"/>
              </a:rPr>
              <a:t>only</a:t>
            </a:r>
            <a:r>
              <a:rPr lang="en-US" sz="1400" spc="-35">
                <a:latin typeface="roboto"/>
                <a:ea typeface="roboto"/>
                <a:cs typeface="roboto"/>
              </a:rPr>
              <a:t> </a:t>
            </a:r>
            <a:r>
              <a:rPr lang="en-US" sz="1400">
                <a:latin typeface="roboto"/>
                <a:ea typeface="roboto"/>
                <a:cs typeface="roboto"/>
              </a:rPr>
              <a:t>get</a:t>
            </a:r>
            <a:r>
              <a:rPr lang="en-US" sz="1400" spc="-35">
                <a:latin typeface="roboto"/>
                <a:ea typeface="roboto"/>
                <a:cs typeface="roboto"/>
              </a:rPr>
              <a:t> </a:t>
            </a:r>
            <a:r>
              <a:rPr lang="en-US" sz="1400">
                <a:latin typeface="roboto"/>
                <a:ea typeface="roboto"/>
                <a:cs typeface="roboto"/>
              </a:rPr>
              <a:t>info</a:t>
            </a:r>
            <a:r>
              <a:rPr lang="en-US" sz="1400" spc="-40">
                <a:latin typeface="roboto"/>
                <a:ea typeface="roboto"/>
                <a:cs typeface="roboto"/>
              </a:rPr>
              <a:t> </a:t>
            </a:r>
            <a:r>
              <a:rPr lang="en-US" sz="1400" spc="-10">
                <a:latin typeface="roboto"/>
                <a:ea typeface="roboto"/>
                <a:cs typeface="roboto"/>
              </a:rPr>
              <a:t>that</a:t>
            </a:r>
            <a:r>
              <a:rPr lang="en-US" sz="1400" spc="-35">
                <a:latin typeface="roboto"/>
                <a:ea typeface="roboto"/>
                <a:cs typeface="roboto"/>
              </a:rPr>
              <a:t> </a:t>
            </a:r>
            <a:r>
              <a:rPr lang="en-US" sz="1400" spc="-10">
                <a:latin typeface="roboto"/>
                <a:ea typeface="roboto"/>
                <a:cs typeface="roboto"/>
              </a:rPr>
              <a:t>matters</a:t>
            </a:r>
            <a:r>
              <a:rPr lang="en-US" sz="1400" spc="-40">
                <a:latin typeface="roboto"/>
                <a:ea typeface="roboto"/>
                <a:cs typeface="roboto"/>
              </a:rPr>
              <a:t> </a:t>
            </a:r>
            <a:r>
              <a:rPr lang="en-US" sz="1400">
                <a:latin typeface="roboto"/>
                <a:ea typeface="roboto"/>
                <a:cs typeface="roboto"/>
              </a:rPr>
              <a:t>to</a:t>
            </a:r>
            <a:r>
              <a:rPr lang="en-US" sz="1400" spc="-35">
                <a:latin typeface="roboto"/>
                <a:ea typeface="roboto"/>
                <a:cs typeface="roboto"/>
              </a:rPr>
              <a:t> </a:t>
            </a:r>
            <a:r>
              <a:rPr lang="en-US" sz="1400" spc="-10">
                <a:latin typeface="roboto"/>
                <a:ea typeface="roboto"/>
                <a:cs typeface="roboto"/>
              </a:rPr>
              <a:t>them.</a:t>
            </a:r>
            <a:endParaRPr lang="en-US" sz="1400">
              <a:latin typeface="roboto"/>
              <a:ea typeface="roboto"/>
              <a:cs typeface="roboto"/>
            </a:endParaRPr>
          </a:p>
        </p:txBody>
      </p:sp>
      <p:sp>
        <p:nvSpPr>
          <p:cNvPr id="4" name="object 4"/>
          <p:cNvSpPr txBox="1"/>
          <p:nvPr/>
        </p:nvSpPr>
        <p:spPr>
          <a:xfrm>
            <a:off x="1141397" y="109273"/>
            <a:ext cx="1763395" cy="406400"/>
          </a:xfrm>
          <a:prstGeom prst="rect">
            <a:avLst/>
          </a:prstGeom>
        </p:spPr>
        <p:txBody>
          <a:bodyPr vert="horz" wrap="square" lIns="0" tIns="12700" rIns="0" bIns="0" rtlCol="0">
            <a:spAutoFit/>
          </a:bodyPr>
          <a:lstStyle/>
          <a:p>
            <a:pPr marL="12700">
              <a:lnSpc>
                <a:spcPct val="100000"/>
              </a:lnSpc>
              <a:spcBef>
                <a:spcPts val="100"/>
              </a:spcBef>
            </a:pPr>
            <a:r>
              <a:rPr sz="2500" b="1" spc="-10">
                <a:latin typeface="Roboto"/>
                <a:cs typeface="Roboto"/>
              </a:rPr>
              <a:t>Introduction</a:t>
            </a:r>
            <a:endParaRPr sz="2500">
              <a:latin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53286" y="713258"/>
            <a:ext cx="7662561" cy="3549690"/>
          </a:xfrm>
          <a:prstGeom prst="rect">
            <a:avLst/>
          </a:prstGeom>
        </p:spPr>
        <p:txBody>
          <a:bodyPr vert="horz" wrap="square" lIns="0" tIns="12700" rIns="0" bIns="0" rtlCol="0" anchor="t">
            <a:spAutoFit/>
          </a:bodyPr>
          <a:lstStyle/>
          <a:p>
            <a:pPr marL="12700">
              <a:lnSpc>
                <a:spcPct val="100000"/>
              </a:lnSpc>
              <a:spcBef>
                <a:spcPts val="100"/>
              </a:spcBef>
            </a:pPr>
            <a:endParaRPr lang="en-US" sz="1400" b="1" spc="-10">
              <a:latin typeface="Roboto"/>
              <a:cs typeface="Roboto"/>
            </a:endParaRPr>
          </a:p>
          <a:p>
            <a:pPr algn="l"/>
            <a:endParaRPr lang="en-US" sz="1400" b="1" spc="-10">
              <a:latin typeface="Roboto"/>
              <a:ea typeface="Roboto"/>
              <a:cs typeface="Roboto"/>
            </a:endParaRPr>
          </a:p>
          <a:p>
            <a:pPr algn="l"/>
            <a:r>
              <a:rPr lang="en-US" sz="1400" b="1" spc="-10">
                <a:latin typeface="Roboto"/>
                <a:ea typeface="Roboto"/>
                <a:cs typeface="Roboto"/>
              </a:rPr>
              <a:t>Adaptable Models of Communication: </a:t>
            </a:r>
            <a:endParaRPr lang="en-US" sz="1400" b="1">
              <a:latin typeface="Roboto"/>
              <a:ea typeface="Roboto"/>
              <a:cs typeface="Roboto"/>
            </a:endParaRPr>
          </a:p>
          <a:p>
            <a:pPr marL="171450" indent="-171450" algn="l">
              <a:buFont typeface="Arial"/>
              <a:buChar char="•"/>
              <a:tabLst>
                <a:tab pos="469265" algn="l"/>
              </a:tabLst>
            </a:pPr>
            <a:r>
              <a:rPr lang="en-US" sz="1400" spc="-10">
                <a:latin typeface="Roboto"/>
                <a:ea typeface="Roboto"/>
                <a:cs typeface="Roboto"/>
              </a:rPr>
              <a:t>The necessity of dynamic communication in large systems is emphasized by research. </a:t>
            </a:r>
            <a:endParaRPr lang="en-US" sz="1400">
              <a:latin typeface="Roboto"/>
              <a:ea typeface="Roboto"/>
              <a:cs typeface="Roboto"/>
            </a:endParaRPr>
          </a:p>
          <a:p>
            <a:pPr marL="171450" indent="-171450" algn="l">
              <a:buFont typeface="Arial"/>
              <a:buChar char="•"/>
              <a:tabLst>
                <a:tab pos="469265" algn="l"/>
              </a:tabLst>
            </a:pPr>
            <a:r>
              <a:rPr lang="en-US" sz="1400" spc="-10">
                <a:latin typeface="Roboto"/>
                <a:ea typeface="Roboto"/>
                <a:cs typeface="Roboto"/>
              </a:rPr>
              <a:t>Subscription aging is used by the "Distributed Emergency and Traffic Incident Notification System" to improve performance.</a:t>
            </a:r>
            <a:endParaRPr lang="en-US" sz="1400">
              <a:latin typeface="Roboto"/>
              <a:ea typeface="Roboto"/>
              <a:cs typeface="Roboto"/>
            </a:endParaRPr>
          </a:p>
          <a:p>
            <a:pPr algn="l"/>
            <a:endParaRPr lang="en-US" sz="1400" spc="-10">
              <a:latin typeface="Roboto"/>
              <a:ea typeface="Roboto"/>
              <a:cs typeface="Roboto"/>
            </a:endParaRPr>
          </a:p>
          <a:p>
            <a:pPr algn="l"/>
            <a:r>
              <a:rPr lang="en-US" sz="1400" b="1" spc="-10">
                <a:latin typeface="Roboto"/>
                <a:ea typeface="Roboto"/>
                <a:cs typeface="Roboto"/>
              </a:rPr>
              <a:t>Survey of Microservice Communication:</a:t>
            </a:r>
            <a:endParaRPr lang="en-US" sz="1400" b="1">
              <a:latin typeface="Roboto"/>
              <a:ea typeface="Roboto"/>
              <a:cs typeface="Roboto"/>
            </a:endParaRPr>
          </a:p>
          <a:p>
            <a:pPr marL="171450" indent="-171450" algn="l">
              <a:buFont typeface="Arial"/>
              <a:buChar char="•"/>
            </a:pPr>
            <a:r>
              <a:rPr lang="en-US" sz="1400" spc="-10">
                <a:latin typeface="Roboto"/>
                <a:ea typeface="Roboto"/>
                <a:cs typeface="Roboto"/>
              </a:rPr>
              <a:t>Focuses on microservices pub/sub for real-time applications. </a:t>
            </a:r>
            <a:endParaRPr lang="en-US" sz="1400">
              <a:latin typeface="Roboto"/>
              <a:ea typeface="Roboto"/>
              <a:cs typeface="Roboto"/>
            </a:endParaRPr>
          </a:p>
          <a:p>
            <a:pPr marL="171450" indent="-171450" algn="l">
              <a:buFont typeface="Arial"/>
              <a:buChar char="•"/>
            </a:pPr>
            <a:r>
              <a:rPr lang="en-US" sz="1400" spc="-10">
                <a:latin typeface="Roboto"/>
                <a:ea typeface="Roboto"/>
                <a:cs typeface="Roboto"/>
              </a:rPr>
              <a:t>Impacts the event-based communication strategy of the "Distributed Emergency and Traffic Incident Notification System".</a:t>
            </a:r>
            <a:endParaRPr lang="en-US" sz="1400">
              <a:latin typeface="Roboto"/>
              <a:ea typeface="Roboto"/>
              <a:cs typeface="Roboto"/>
            </a:endParaRPr>
          </a:p>
          <a:p>
            <a:pPr algn="l"/>
            <a:endParaRPr lang="en-US" sz="1400" b="1" spc="-10">
              <a:latin typeface="Roboto"/>
              <a:ea typeface="Roboto"/>
              <a:cs typeface="Roboto"/>
            </a:endParaRPr>
          </a:p>
          <a:p>
            <a:pPr algn="l"/>
            <a:r>
              <a:rPr lang="en-US" sz="1400" b="1" spc="-10">
                <a:latin typeface="Roboto"/>
                <a:ea typeface="Roboto"/>
                <a:cs typeface="Roboto"/>
              </a:rPr>
              <a:t>Challenges: </a:t>
            </a:r>
            <a:endParaRPr lang="en-US" sz="1400" b="1">
              <a:latin typeface="Roboto"/>
              <a:ea typeface="Roboto"/>
              <a:cs typeface="Roboto"/>
            </a:endParaRPr>
          </a:p>
          <a:p>
            <a:pPr marL="171450" indent="-171450" algn="l">
              <a:buFont typeface="Arial"/>
              <a:buChar char="•"/>
              <a:tabLst>
                <a:tab pos="469265" algn="l"/>
              </a:tabLst>
            </a:pPr>
            <a:r>
              <a:rPr lang="en-US" sz="1400" spc="-10">
                <a:latin typeface="Roboto"/>
                <a:ea typeface="Roboto"/>
                <a:cs typeface="Roboto"/>
              </a:rPr>
              <a:t>Overcoming Information Overload: Multiple notifications might lead to an excessive amount of information. </a:t>
            </a:r>
            <a:endParaRPr lang="en-US" sz="1400">
              <a:latin typeface="Roboto"/>
              <a:ea typeface="Roboto"/>
              <a:cs typeface="Roboto"/>
            </a:endParaRPr>
          </a:p>
          <a:p>
            <a:pPr marL="184150" indent="-171450">
              <a:spcBef>
                <a:spcPts val="655"/>
              </a:spcBef>
              <a:buFont typeface="Arial"/>
              <a:buChar char="•"/>
              <a:tabLst>
                <a:tab pos="469265" algn="l"/>
              </a:tabLst>
            </a:pPr>
            <a:r>
              <a:rPr lang="en-US" sz="1400" spc="-10">
                <a:latin typeface="Roboto"/>
                <a:ea typeface="Roboto"/>
                <a:cs typeface="Roboto"/>
              </a:rPr>
              <a:t>Consistency in Event Ordering: Maintaining notifications in sequence.</a:t>
            </a:r>
            <a:endParaRPr lang="en-US" sz="1400">
              <a:latin typeface="Roboto"/>
              <a:ea typeface="Roboto"/>
              <a:cs typeface="Roboto"/>
            </a:endParaRPr>
          </a:p>
        </p:txBody>
      </p:sp>
      <p:sp>
        <p:nvSpPr>
          <p:cNvPr id="5" name="TextBox 4">
            <a:extLst>
              <a:ext uri="{FF2B5EF4-FFF2-40B4-BE49-F238E27FC236}">
                <a16:creationId xmlns:a16="http://schemas.microsoft.com/office/drawing/2014/main" id="{F96634F1-E9B9-566A-C059-1F7F18365BAA}"/>
              </a:ext>
            </a:extLst>
          </p:cNvPr>
          <p:cNvSpPr txBox="1"/>
          <p:nvPr/>
        </p:nvSpPr>
        <p:spPr>
          <a:xfrm>
            <a:off x="1091188" y="234723"/>
            <a:ext cx="506217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500" b="1"/>
              <a:t>Related Work &amp; Challenges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idx="1"/>
          </p:nvPr>
        </p:nvSpPr>
        <p:spPr>
          <a:xfrm>
            <a:off x="1165958" y="711957"/>
            <a:ext cx="7777675" cy="4325800"/>
          </a:xfrm>
          <a:prstGeom prst="rect">
            <a:avLst/>
          </a:prstGeom>
        </p:spPr>
        <p:txBody>
          <a:bodyPr vert="horz" wrap="square" lIns="0" tIns="48260" rIns="0" bIns="0" rtlCol="0" anchor="t">
            <a:spAutoFit/>
          </a:bodyPr>
          <a:lstStyle/>
          <a:p>
            <a:pPr marL="411480" marR="236220" indent="-320675">
              <a:lnSpc>
                <a:spcPts val="1150"/>
              </a:lnSpc>
              <a:spcBef>
                <a:spcPts val="380"/>
              </a:spcBef>
              <a:buFont typeface="Arial"/>
              <a:buChar char="●"/>
              <a:tabLst>
                <a:tab pos="411480" algn="l"/>
              </a:tabLst>
            </a:pPr>
            <a:r>
              <a:rPr lang="en-US" sz="1400" b="1">
                <a:latin typeface="Roboto"/>
                <a:cs typeface="Roboto"/>
              </a:rPr>
              <a:t>Microservices</a:t>
            </a:r>
            <a:r>
              <a:rPr lang="en-US" sz="1400" b="1" spc="-35">
                <a:latin typeface="Roboto"/>
                <a:cs typeface="Roboto"/>
              </a:rPr>
              <a:t> </a:t>
            </a:r>
            <a:r>
              <a:rPr lang="en-US" sz="1400" b="1">
                <a:latin typeface="Roboto"/>
                <a:cs typeface="Roboto"/>
              </a:rPr>
              <a:t>Architecture:</a:t>
            </a:r>
            <a:r>
              <a:rPr lang="en-US" sz="1400" b="1" spc="250">
                <a:latin typeface="Roboto"/>
                <a:cs typeface="Roboto"/>
              </a:rPr>
              <a:t> </a:t>
            </a:r>
            <a:endParaRPr lang="en-US" sz="1400" spc="-10">
              <a:latin typeface="Roboto"/>
              <a:ea typeface="Roboto"/>
              <a:cs typeface="Roboto"/>
            </a:endParaRPr>
          </a:p>
          <a:p>
            <a:pPr marL="90805" marR="236220" indent="0">
              <a:lnSpc>
                <a:spcPts val="1150"/>
              </a:lnSpc>
              <a:spcBef>
                <a:spcPts val="380"/>
              </a:spcBef>
              <a:buClr>
                <a:srgbClr val="1287C3"/>
              </a:buClr>
              <a:buNone/>
              <a:tabLst>
                <a:tab pos="411480" algn="l"/>
              </a:tabLst>
            </a:pPr>
            <a:r>
              <a:rPr lang="en-US" sz="1400" spc="-10">
                <a:latin typeface="Roboto"/>
                <a:ea typeface="Roboto"/>
                <a:cs typeface="Roboto"/>
              </a:rPr>
              <a:t>Utilizing</a:t>
            </a:r>
            <a:r>
              <a:rPr lang="en-US" sz="1400" spc="-35">
                <a:latin typeface="Roboto"/>
                <a:ea typeface="Roboto"/>
                <a:cs typeface="Roboto"/>
              </a:rPr>
              <a:t> </a:t>
            </a:r>
            <a:r>
              <a:rPr lang="en-US" sz="1400">
                <a:latin typeface="Roboto"/>
                <a:ea typeface="Roboto"/>
                <a:cs typeface="Roboto"/>
              </a:rPr>
              <a:t>Flask</a:t>
            </a:r>
            <a:r>
              <a:rPr lang="en-US" sz="1400" spc="-35">
                <a:latin typeface="Roboto"/>
                <a:ea typeface="Roboto"/>
                <a:cs typeface="Roboto"/>
              </a:rPr>
              <a:t> </a:t>
            </a:r>
            <a:r>
              <a:rPr lang="en-US" sz="1400">
                <a:latin typeface="Roboto"/>
                <a:ea typeface="Roboto"/>
                <a:cs typeface="Roboto"/>
              </a:rPr>
              <a:t>to</a:t>
            </a:r>
            <a:r>
              <a:rPr lang="en-US" sz="1400" spc="-35">
                <a:latin typeface="Roboto"/>
                <a:ea typeface="Roboto"/>
                <a:cs typeface="Roboto"/>
              </a:rPr>
              <a:t> </a:t>
            </a:r>
            <a:r>
              <a:rPr lang="en-US" sz="1400">
                <a:latin typeface="Roboto"/>
                <a:ea typeface="Roboto"/>
                <a:cs typeface="Roboto"/>
              </a:rPr>
              <a:t>create</a:t>
            </a:r>
            <a:r>
              <a:rPr lang="en-US" sz="1400" spc="-35">
                <a:latin typeface="Roboto"/>
                <a:ea typeface="Roboto"/>
                <a:cs typeface="Roboto"/>
              </a:rPr>
              <a:t> </a:t>
            </a:r>
            <a:r>
              <a:rPr lang="en-US" sz="1400" spc="-20">
                <a:latin typeface="Roboto"/>
                <a:ea typeface="Roboto"/>
                <a:cs typeface="Roboto"/>
              </a:rPr>
              <a:t>lightweight</a:t>
            </a:r>
            <a:r>
              <a:rPr lang="en-US" sz="1400" spc="-30">
                <a:latin typeface="Roboto"/>
                <a:ea typeface="Roboto"/>
                <a:cs typeface="Roboto"/>
              </a:rPr>
              <a:t> </a:t>
            </a:r>
            <a:r>
              <a:rPr lang="en-US" sz="1400" spc="-10">
                <a:latin typeface="Roboto"/>
                <a:ea typeface="Roboto"/>
                <a:cs typeface="Roboto"/>
              </a:rPr>
              <a:t>RESTful</a:t>
            </a:r>
            <a:r>
              <a:rPr lang="en-US" sz="1400" spc="-35">
                <a:latin typeface="Roboto"/>
                <a:ea typeface="Roboto"/>
                <a:cs typeface="Roboto"/>
              </a:rPr>
              <a:t> </a:t>
            </a:r>
            <a:r>
              <a:rPr lang="en-US" sz="1400">
                <a:latin typeface="Roboto"/>
                <a:ea typeface="Roboto"/>
                <a:cs typeface="Roboto"/>
              </a:rPr>
              <a:t>services</a:t>
            </a:r>
            <a:r>
              <a:rPr lang="en-US" sz="1400" spc="-35">
                <a:latin typeface="Roboto"/>
                <a:ea typeface="Roboto"/>
                <a:cs typeface="Roboto"/>
              </a:rPr>
              <a:t> </a:t>
            </a:r>
            <a:r>
              <a:rPr lang="en-US" sz="1400" spc="-20">
                <a:latin typeface="Roboto"/>
                <a:ea typeface="Roboto"/>
                <a:cs typeface="Roboto"/>
              </a:rPr>
              <a:t>(producer</a:t>
            </a:r>
            <a:r>
              <a:rPr lang="en-US" sz="1400" spc="-35">
                <a:latin typeface="Roboto"/>
                <a:ea typeface="Roboto"/>
                <a:cs typeface="Roboto"/>
              </a:rPr>
              <a:t> </a:t>
            </a:r>
            <a:r>
              <a:rPr lang="en-US" sz="1400" spc="-10">
                <a:latin typeface="Roboto"/>
                <a:ea typeface="Roboto"/>
                <a:cs typeface="Roboto"/>
              </a:rPr>
              <a:t>and</a:t>
            </a:r>
            <a:r>
              <a:rPr lang="en-US" sz="1400" spc="-35">
                <a:latin typeface="Roboto"/>
                <a:ea typeface="Roboto"/>
                <a:cs typeface="Roboto"/>
              </a:rPr>
              <a:t> </a:t>
            </a:r>
            <a:r>
              <a:rPr lang="en-US" sz="1400" spc="-10">
                <a:latin typeface="Roboto"/>
                <a:ea typeface="Roboto"/>
                <a:cs typeface="Roboto"/>
              </a:rPr>
              <a:t>consumer)</a:t>
            </a:r>
            <a:r>
              <a:rPr lang="en-US" sz="1400" spc="-35">
                <a:latin typeface="Roboto"/>
                <a:ea typeface="Roboto"/>
                <a:cs typeface="Roboto"/>
              </a:rPr>
              <a:t> </a:t>
            </a:r>
            <a:r>
              <a:rPr lang="en-US" sz="1400" spc="-10">
                <a:latin typeface="Roboto"/>
                <a:ea typeface="Roboto"/>
                <a:cs typeface="Roboto"/>
              </a:rPr>
              <a:t>aligns with</a:t>
            </a:r>
            <a:r>
              <a:rPr lang="en-US" sz="1400" spc="-25">
                <a:latin typeface="Roboto"/>
                <a:ea typeface="Roboto"/>
                <a:cs typeface="Roboto"/>
              </a:rPr>
              <a:t> </a:t>
            </a:r>
            <a:r>
              <a:rPr lang="en-US" sz="1400">
                <a:latin typeface="Roboto"/>
                <a:ea typeface="Roboto"/>
                <a:cs typeface="Roboto"/>
              </a:rPr>
              <a:t>the</a:t>
            </a:r>
            <a:r>
              <a:rPr lang="en-US" sz="1400" spc="-20">
                <a:latin typeface="Roboto"/>
                <a:ea typeface="Roboto"/>
                <a:cs typeface="Roboto"/>
              </a:rPr>
              <a:t> </a:t>
            </a:r>
            <a:r>
              <a:rPr lang="en-US" sz="1400" spc="-10">
                <a:latin typeface="Roboto"/>
                <a:ea typeface="Roboto"/>
                <a:cs typeface="Roboto"/>
              </a:rPr>
              <a:t>microservices</a:t>
            </a:r>
            <a:r>
              <a:rPr lang="en-US" sz="1400" spc="-20">
                <a:latin typeface="Roboto"/>
                <a:ea typeface="Roboto"/>
                <a:cs typeface="Roboto"/>
              </a:rPr>
              <a:t> approach, ensuring</a:t>
            </a:r>
            <a:r>
              <a:rPr lang="en-US" sz="1400" spc="-25">
                <a:latin typeface="Roboto"/>
                <a:ea typeface="Roboto"/>
                <a:cs typeface="Roboto"/>
              </a:rPr>
              <a:t> </a:t>
            </a:r>
            <a:r>
              <a:rPr lang="en-US" sz="1400" spc="-20">
                <a:latin typeface="Roboto"/>
                <a:ea typeface="Roboto"/>
                <a:cs typeface="Roboto"/>
              </a:rPr>
              <a:t>scalability </a:t>
            </a:r>
            <a:r>
              <a:rPr lang="en-US" sz="1400" spc="-10">
                <a:latin typeface="Roboto"/>
                <a:ea typeface="Roboto"/>
                <a:cs typeface="Roboto"/>
              </a:rPr>
              <a:t>and</a:t>
            </a:r>
            <a:r>
              <a:rPr lang="en-US" sz="1400" spc="-20">
                <a:latin typeface="Roboto"/>
                <a:ea typeface="Roboto"/>
                <a:cs typeface="Roboto"/>
              </a:rPr>
              <a:t> </a:t>
            </a:r>
            <a:r>
              <a:rPr lang="en-US" sz="1400" spc="-10">
                <a:latin typeface="Roboto"/>
                <a:ea typeface="Roboto"/>
                <a:cs typeface="Roboto"/>
              </a:rPr>
              <a:t>maintainability.</a:t>
            </a:r>
          </a:p>
          <a:p>
            <a:pPr marL="411480" marR="5080" indent="-320675">
              <a:lnSpc>
                <a:spcPts val="1150"/>
              </a:lnSpc>
              <a:spcBef>
                <a:spcPts val="1155"/>
              </a:spcBef>
              <a:buFont typeface="Arial"/>
              <a:buChar char="●"/>
              <a:tabLst>
                <a:tab pos="411480" algn="l"/>
              </a:tabLst>
            </a:pPr>
            <a:r>
              <a:rPr lang="en-US" sz="1400" b="1">
                <a:latin typeface="Roboto"/>
                <a:cs typeface="Roboto"/>
              </a:rPr>
              <a:t>Messaging</a:t>
            </a:r>
            <a:r>
              <a:rPr lang="en-US" sz="1400" b="1" spc="-40">
                <a:latin typeface="Roboto"/>
                <a:cs typeface="Roboto"/>
              </a:rPr>
              <a:t> </a:t>
            </a:r>
            <a:r>
              <a:rPr lang="en-US" sz="1400" b="1">
                <a:latin typeface="Roboto"/>
                <a:cs typeface="Roboto"/>
              </a:rPr>
              <a:t>with</a:t>
            </a:r>
            <a:r>
              <a:rPr lang="en-US" sz="1400" b="1" spc="-35">
                <a:latin typeface="Roboto"/>
                <a:cs typeface="Roboto"/>
              </a:rPr>
              <a:t> </a:t>
            </a:r>
            <a:r>
              <a:rPr lang="en-US" sz="1400" b="1" spc="-10">
                <a:latin typeface="Roboto"/>
                <a:cs typeface="Roboto"/>
              </a:rPr>
              <a:t>RabbitMQ:</a:t>
            </a:r>
            <a:r>
              <a:rPr lang="en-US" sz="1400" b="1" spc="-20">
                <a:latin typeface="Roboto"/>
                <a:cs typeface="Roboto"/>
              </a:rPr>
              <a:t> </a:t>
            </a:r>
            <a:endParaRPr lang="en-US" sz="1400" b="1" spc="-20">
              <a:latin typeface="Roboto"/>
              <a:ea typeface="Roboto"/>
              <a:cs typeface="Roboto"/>
            </a:endParaRPr>
          </a:p>
          <a:p>
            <a:pPr marL="90805" marR="5080" indent="0">
              <a:lnSpc>
                <a:spcPts val="1150"/>
              </a:lnSpc>
              <a:spcBef>
                <a:spcPts val="1155"/>
              </a:spcBef>
              <a:buClr>
                <a:srgbClr val="1287C3"/>
              </a:buClr>
              <a:buNone/>
              <a:tabLst>
                <a:tab pos="411480" algn="l"/>
              </a:tabLst>
            </a:pPr>
            <a:r>
              <a:rPr lang="en-US" sz="1400" spc="-10">
                <a:latin typeface="Roboto"/>
                <a:ea typeface="Roboto"/>
                <a:cs typeface="Roboto"/>
              </a:rPr>
              <a:t>Choosing</a:t>
            </a:r>
            <a:r>
              <a:rPr lang="en-US" sz="1400" spc="-40">
                <a:latin typeface="Roboto"/>
                <a:ea typeface="Roboto"/>
                <a:cs typeface="Roboto"/>
              </a:rPr>
              <a:t> </a:t>
            </a:r>
            <a:r>
              <a:rPr lang="en-US" sz="1400" spc="-20">
                <a:latin typeface="Roboto"/>
                <a:ea typeface="Roboto"/>
                <a:cs typeface="Roboto"/>
              </a:rPr>
              <a:t>RabbitMQ</a:t>
            </a:r>
            <a:r>
              <a:rPr lang="en-US" sz="1400" spc="-35">
                <a:latin typeface="Roboto"/>
                <a:ea typeface="Roboto"/>
                <a:cs typeface="Roboto"/>
              </a:rPr>
              <a:t> </a:t>
            </a:r>
            <a:r>
              <a:rPr lang="en-US" sz="1400">
                <a:latin typeface="Roboto"/>
                <a:ea typeface="Roboto"/>
                <a:cs typeface="Roboto"/>
              </a:rPr>
              <a:t>as</a:t>
            </a:r>
            <a:r>
              <a:rPr lang="en-US" sz="1400" spc="-35">
                <a:latin typeface="Roboto"/>
                <a:ea typeface="Roboto"/>
                <a:cs typeface="Roboto"/>
              </a:rPr>
              <a:t> </a:t>
            </a:r>
            <a:r>
              <a:rPr lang="en-US" sz="1400">
                <a:latin typeface="Roboto"/>
                <a:ea typeface="Roboto"/>
                <a:cs typeface="Roboto"/>
              </a:rPr>
              <a:t>the</a:t>
            </a:r>
            <a:r>
              <a:rPr lang="en-US" sz="1400" spc="-35">
                <a:latin typeface="Roboto"/>
                <a:ea typeface="Roboto"/>
                <a:cs typeface="Roboto"/>
              </a:rPr>
              <a:t> </a:t>
            </a:r>
            <a:r>
              <a:rPr lang="en-US" sz="1400" spc="-10">
                <a:latin typeface="Roboto"/>
                <a:ea typeface="Roboto"/>
                <a:cs typeface="Roboto"/>
              </a:rPr>
              <a:t>message</a:t>
            </a:r>
            <a:r>
              <a:rPr lang="en-US" sz="1400" spc="-35">
                <a:latin typeface="Roboto"/>
                <a:ea typeface="Roboto"/>
                <a:cs typeface="Roboto"/>
              </a:rPr>
              <a:t> </a:t>
            </a:r>
            <a:r>
              <a:rPr lang="en-US" sz="1400" spc="-10">
                <a:latin typeface="Roboto"/>
                <a:ea typeface="Roboto"/>
                <a:cs typeface="Roboto"/>
              </a:rPr>
              <a:t>broker</a:t>
            </a:r>
            <a:r>
              <a:rPr lang="en-US" sz="1400" spc="-40">
                <a:latin typeface="Roboto"/>
                <a:ea typeface="Roboto"/>
                <a:cs typeface="Roboto"/>
              </a:rPr>
              <a:t> </a:t>
            </a:r>
            <a:r>
              <a:rPr lang="en-US" sz="1400" spc="-10">
                <a:latin typeface="Roboto"/>
                <a:ea typeface="Roboto"/>
                <a:cs typeface="Roboto"/>
              </a:rPr>
              <a:t>allows</a:t>
            </a:r>
            <a:r>
              <a:rPr lang="en-US" sz="1400" spc="-35">
                <a:latin typeface="Roboto"/>
                <a:ea typeface="Roboto"/>
                <a:cs typeface="Roboto"/>
              </a:rPr>
              <a:t> </a:t>
            </a:r>
            <a:r>
              <a:rPr lang="en-US" sz="1400">
                <a:latin typeface="Roboto"/>
                <a:ea typeface="Roboto"/>
                <a:cs typeface="Roboto"/>
              </a:rPr>
              <a:t>for</a:t>
            </a:r>
            <a:r>
              <a:rPr lang="en-US" sz="1400" spc="-35">
                <a:latin typeface="Roboto"/>
                <a:ea typeface="Roboto"/>
                <a:cs typeface="Roboto"/>
              </a:rPr>
              <a:t> </a:t>
            </a:r>
            <a:r>
              <a:rPr lang="en-US" sz="1400" spc="-10">
                <a:latin typeface="Roboto"/>
                <a:ea typeface="Roboto"/>
                <a:cs typeface="Roboto"/>
              </a:rPr>
              <a:t>reliable</a:t>
            </a:r>
            <a:r>
              <a:rPr lang="en-US" sz="1400" spc="-35">
                <a:latin typeface="Roboto"/>
                <a:ea typeface="Roboto"/>
                <a:cs typeface="Roboto"/>
              </a:rPr>
              <a:t> </a:t>
            </a:r>
            <a:r>
              <a:rPr lang="en-US" sz="1400" spc="-10">
                <a:latin typeface="Roboto"/>
                <a:ea typeface="Roboto"/>
                <a:cs typeface="Roboto"/>
              </a:rPr>
              <a:t>and</a:t>
            </a:r>
            <a:r>
              <a:rPr lang="en-US" sz="1400" spc="-40">
                <a:latin typeface="Roboto"/>
                <a:ea typeface="Roboto"/>
                <a:cs typeface="Roboto"/>
              </a:rPr>
              <a:t> </a:t>
            </a:r>
            <a:r>
              <a:rPr lang="en-US" sz="1400">
                <a:latin typeface="Roboto"/>
                <a:ea typeface="Roboto"/>
                <a:cs typeface="Roboto"/>
              </a:rPr>
              <a:t>scalable</a:t>
            </a:r>
            <a:r>
              <a:rPr lang="en-US" sz="1400" spc="10">
                <a:latin typeface="Roboto"/>
                <a:ea typeface="Roboto"/>
                <a:cs typeface="Roboto"/>
              </a:rPr>
              <a:t> </a:t>
            </a:r>
            <a:r>
              <a:rPr lang="en-US" sz="1400" spc="-10">
                <a:latin typeface="Roboto"/>
                <a:ea typeface="Roboto"/>
                <a:cs typeface="Roboto"/>
              </a:rPr>
              <a:t>asynchronous message</a:t>
            </a:r>
            <a:r>
              <a:rPr lang="en-US" sz="1400" spc="-35">
                <a:latin typeface="Roboto"/>
                <a:ea typeface="Roboto"/>
                <a:cs typeface="Roboto"/>
              </a:rPr>
              <a:t> </a:t>
            </a:r>
            <a:r>
              <a:rPr lang="en-US" sz="1400" spc="-10" err="1">
                <a:latin typeface="Roboto"/>
                <a:ea typeface="Roboto"/>
                <a:cs typeface="Roboto"/>
              </a:rPr>
              <a:t>processing.The</a:t>
            </a:r>
            <a:r>
              <a:rPr lang="en-US" sz="1400" spc="-35">
                <a:latin typeface="Roboto"/>
                <a:ea typeface="Roboto"/>
                <a:cs typeface="Roboto"/>
              </a:rPr>
              <a:t> </a:t>
            </a:r>
            <a:r>
              <a:rPr lang="en-US" sz="1400" spc="-10">
                <a:latin typeface="Roboto"/>
                <a:ea typeface="Roboto"/>
                <a:cs typeface="Roboto"/>
              </a:rPr>
              <a:t>direct</a:t>
            </a:r>
            <a:r>
              <a:rPr lang="en-US" sz="1400" spc="-30">
                <a:latin typeface="Roboto"/>
                <a:ea typeface="Roboto"/>
                <a:cs typeface="Roboto"/>
              </a:rPr>
              <a:t> </a:t>
            </a:r>
            <a:r>
              <a:rPr lang="en-US" sz="1400" spc="-10">
                <a:latin typeface="Roboto"/>
                <a:ea typeface="Roboto"/>
                <a:cs typeface="Roboto"/>
              </a:rPr>
              <a:t>exchange</a:t>
            </a:r>
            <a:r>
              <a:rPr lang="en-US" sz="1400" spc="-35">
                <a:latin typeface="Roboto"/>
                <a:ea typeface="Roboto"/>
                <a:cs typeface="Roboto"/>
              </a:rPr>
              <a:t> </a:t>
            </a:r>
            <a:r>
              <a:rPr lang="en-US" sz="1400">
                <a:latin typeface="Roboto"/>
                <a:ea typeface="Roboto"/>
                <a:cs typeface="Roboto"/>
              </a:rPr>
              <a:t>type</a:t>
            </a:r>
            <a:r>
              <a:rPr lang="en-US" sz="1400" spc="-30">
                <a:latin typeface="Roboto"/>
                <a:ea typeface="Roboto"/>
                <a:cs typeface="Roboto"/>
              </a:rPr>
              <a:t> </a:t>
            </a:r>
            <a:r>
              <a:rPr lang="en-US" sz="1400">
                <a:latin typeface="Roboto"/>
                <a:ea typeface="Roboto"/>
                <a:cs typeface="Roboto"/>
              </a:rPr>
              <a:t>was</a:t>
            </a:r>
            <a:r>
              <a:rPr lang="en-US" sz="1400" spc="-35">
                <a:latin typeface="Roboto"/>
                <a:ea typeface="Roboto"/>
                <a:cs typeface="Roboto"/>
              </a:rPr>
              <a:t> </a:t>
            </a:r>
            <a:r>
              <a:rPr lang="en-US" sz="1400">
                <a:latin typeface="Roboto"/>
                <a:ea typeface="Roboto"/>
                <a:cs typeface="Roboto"/>
              </a:rPr>
              <a:t>selected</a:t>
            </a:r>
            <a:r>
              <a:rPr lang="en-US" sz="1400" spc="-35">
                <a:latin typeface="Roboto"/>
                <a:ea typeface="Roboto"/>
                <a:cs typeface="Roboto"/>
              </a:rPr>
              <a:t> </a:t>
            </a:r>
            <a:r>
              <a:rPr lang="en-US" sz="1400">
                <a:latin typeface="Roboto"/>
                <a:ea typeface="Roboto"/>
                <a:cs typeface="Roboto"/>
              </a:rPr>
              <a:t>for</a:t>
            </a:r>
            <a:r>
              <a:rPr lang="en-US" sz="1400" spc="-30">
                <a:latin typeface="Roboto"/>
                <a:ea typeface="Roboto"/>
                <a:cs typeface="Roboto"/>
              </a:rPr>
              <a:t> </a:t>
            </a:r>
            <a:r>
              <a:rPr lang="en-US" sz="1400" spc="-10">
                <a:latin typeface="Roboto"/>
                <a:ea typeface="Roboto"/>
                <a:cs typeface="Roboto"/>
              </a:rPr>
              <a:t>specific</a:t>
            </a:r>
            <a:r>
              <a:rPr lang="en-US" sz="1400" spc="-35">
                <a:latin typeface="Roboto"/>
                <a:ea typeface="Roboto"/>
                <a:cs typeface="Roboto"/>
              </a:rPr>
              <a:t> </a:t>
            </a:r>
            <a:r>
              <a:rPr lang="en-US" sz="1400" spc="-20">
                <a:latin typeface="Roboto"/>
                <a:ea typeface="Roboto"/>
                <a:cs typeface="Roboto"/>
              </a:rPr>
              <a:t>routing</a:t>
            </a:r>
            <a:r>
              <a:rPr lang="en-US" sz="1400" spc="-30">
                <a:latin typeface="Roboto"/>
                <a:ea typeface="Roboto"/>
                <a:cs typeface="Roboto"/>
              </a:rPr>
              <a:t> </a:t>
            </a:r>
            <a:r>
              <a:rPr lang="en-US" sz="1400" spc="-10">
                <a:latin typeface="Roboto"/>
                <a:ea typeface="Roboto"/>
                <a:cs typeface="Roboto"/>
              </a:rPr>
              <a:t>between</a:t>
            </a:r>
            <a:r>
              <a:rPr lang="en-US" sz="1400" spc="-35">
                <a:latin typeface="Roboto"/>
                <a:ea typeface="Roboto"/>
                <a:cs typeface="Roboto"/>
              </a:rPr>
              <a:t> </a:t>
            </a:r>
            <a:r>
              <a:rPr lang="en-US" sz="1400" spc="-20">
                <a:latin typeface="Roboto"/>
                <a:ea typeface="Roboto"/>
                <a:cs typeface="Roboto"/>
              </a:rPr>
              <a:t>producers</a:t>
            </a:r>
            <a:r>
              <a:rPr lang="en-US" sz="1400" spc="-30">
                <a:latin typeface="Roboto"/>
                <a:ea typeface="Roboto"/>
                <a:cs typeface="Roboto"/>
              </a:rPr>
              <a:t> </a:t>
            </a:r>
            <a:r>
              <a:rPr lang="en-US" sz="1400" spc="-10">
                <a:latin typeface="Roboto"/>
                <a:ea typeface="Roboto"/>
                <a:cs typeface="Roboto"/>
              </a:rPr>
              <a:t>and</a:t>
            </a:r>
            <a:r>
              <a:rPr lang="en-US" sz="1400" spc="-35">
                <a:latin typeface="Roboto"/>
                <a:ea typeface="Roboto"/>
                <a:cs typeface="Roboto"/>
              </a:rPr>
              <a:t> </a:t>
            </a:r>
            <a:r>
              <a:rPr lang="en-US" sz="1400" spc="-10">
                <a:latin typeface="Roboto"/>
                <a:ea typeface="Roboto"/>
                <a:cs typeface="Roboto"/>
              </a:rPr>
              <a:t>consumers, enabling</a:t>
            </a:r>
            <a:r>
              <a:rPr lang="en-US" sz="1400" spc="-30">
                <a:latin typeface="Roboto"/>
                <a:ea typeface="Roboto"/>
                <a:cs typeface="Roboto"/>
              </a:rPr>
              <a:t> </a:t>
            </a:r>
            <a:r>
              <a:rPr lang="en-US" sz="1400" spc="-10">
                <a:latin typeface="Roboto"/>
                <a:ea typeface="Roboto"/>
                <a:cs typeface="Roboto"/>
              </a:rPr>
              <a:t>precise</a:t>
            </a:r>
            <a:r>
              <a:rPr lang="en-US" sz="1400" spc="-30">
                <a:latin typeface="Roboto"/>
                <a:ea typeface="Roboto"/>
                <a:cs typeface="Roboto"/>
              </a:rPr>
              <a:t> </a:t>
            </a:r>
            <a:r>
              <a:rPr lang="en-US" sz="1400" spc="-10">
                <a:latin typeface="Roboto"/>
                <a:ea typeface="Roboto"/>
                <a:cs typeface="Roboto"/>
              </a:rPr>
              <a:t>message</a:t>
            </a:r>
            <a:r>
              <a:rPr lang="en-US" sz="1400" spc="-30">
                <a:latin typeface="Roboto"/>
                <a:ea typeface="Roboto"/>
                <a:cs typeface="Roboto"/>
              </a:rPr>
              <a:t> </a:t>
            </a:r>
            <a:r>
              <a:rPr lang="en-US" sz="1400" spc="-10">
                <a:latin typeface="Roboto"/>
                <a:ea typeface="Roboto"/>
                <a:cs typeface="Roboto"/>
              </a:rPr>
              <a:t>delivery.</a:t>
            </a:r>
            <a:endParaRPr lang="en-US"/>
          </a:p>
          <a:p>
            <a:pPr marL="411480" marR="117475" indent="-320675">
              <a:lnSpc>
                <a:spcPct val="80000"/>
              </a:lnSpc>
              <a:spcBef>
                <a:spcPts val="1165"/>
              </a:spcBef>
              <a:buFont typeface="Arial"/>
              <a:buChar char="●"/>
              <a:tabLst>
                <a:tab pos="411480" algn="l"/>
              </a:tabLst>
            </a:pPr>
            <a:r>
              <a:rPr lang="en-US" sz="1400" b="1" spc="-10">
                <a:latin typeface="Roboto"/>
                <a:cs typeface="Roboto"/>
              </a:rPr>
              <a:t>Containerization</a:t>
            </a:r>
            <a:r>
              <a:rPr lang="en-US" sz="1400" b="1" spc="-25">
                <a:latin typeface="Roboto"/>
                <a:cs typeface="Roboto"/>
              </a:rPr>
              <a:t> </a:t>
            </a:r>
            <a:r>
              <a:rPr lang="en-US" sz="1400" b="1">
                <a:latin typeface="Roboto"/>
                <a:cs typeface="Roboto"/>
              </a:rPr>
              <a:t>with</a:t>
            </a:r>
            <a:r>
              <a:rPr lang="en-US" sz="1400" b="1" spc="-20">
                <a:latin typeface="Roboto"/>
                <a:cs typeface="Roboto"/>
              </a:rPr>
              <a:t> </a:t>
            </a:r>
            <a:r>
              <a:rPr lang="en-US" sz="1400" b="1">
                <a:latin typeface="Roboto"/>
                <a:cs typeface="Roboto"/>
              </a:rPr>
              <a:t>Kubernetes:</a:t>
            </a:r>
            <a:endParaRPr lang="en-US" sz="1400" b="1">
              <a:latin typeface="Roboto"/>
              <a:ea typeface="Roboto"/>
              <a:cs typeface="Roboto"/>
            </a:endParaRPr>
          </a:p>
          <a:p>
            <a:pPr marL="90805" marR="117475" indent="0">
              <a:lnSpc>
                <a:spcPct val="80000"/>
              </a:lnSpc>
              <a:spcBef>
                <a:spcPts val="1165"/>
              </a:spcBef>
              <a:buClr>
                <a:srgbClr val="1287C3"/>
              </a:buClr>
              <a:buNone/>
              <a:tabLst>
                <a:tab pos="411480" algn="l"/>
              </a:tabLst>
            </a:pPr>
            <a:r>
              <a:rPr lang="en-US" sz="1400" b="1" spc="-15">
                <a:latin typeface="Roboto"/>
                <a:cs typeface="Roboto"/>
              </a:rPr>
              <a:t> </a:t>
            </a:r>
            <a:r>
              <a:rPr lang="en-US" sz="1400" spc="-20">
                <a:latin typeface="Roboto"/>
                <a:ea typeface="Roboto"/>
                <a:cs typeface="Roboto"/>
              </a:rPr>
              <a:t>Deploying </a:t>
            </a:r>
            <a:r>
              <a:rPr lang="en-US" sz="1400">
                <a:latin typeface="Roboto"/>
                <a:ea typeface="Roboto"/>
                <a:cs typeface="Roboto"/>
              </a:rPr>
              <a:t>on</a:t>
            </a:r>
            <a:r>
              <a:rPr lang="en-US" sz="1400" spc="-25">
                <a:latin typeface="Roboto"/>
                <a:ea typeface="Roboto"/>
                <a:cs typeface="Roboto"/>
              </a:rPr>
              <a:t> </a:t>
            </a:r>
            <a:r>
              <a:rPr lang="en-US" sz="1400" spc="-20">
                <a:latin typeface="Roboto"/>
                <a:ea typeface="Roboto"/>
                <a:cs typeface="Roboto"/>
              </a:rPr>
              <a:t>Kubernetes </a:t>
            </a:r>
            <a:r>
              <a:rPr lang="en-US" sz="1400" spc="-10">
                <a:latin typeface="Roboto"/>
                <a:ea typeface="Roboto"/>
                <a:cs typeface="Roboto"/>
              </a:rPr>
              <a:t>suggests</a:t>
            </a:r>
            <a:r>
              <a:rPr lang="en-US" sz="1400" spc="-25">
                <a:latin typeface="Roboto"/>
                <a:ea typeface="Roboto"/>
                <a:cs typeface="Roboto"/>
              </a:rPr>
              <a:t> </a:t>
            </a:r>
            <a:r>
              <a:rPr lang="en-US" sz="1400">
                <a:latin typeface="Roboto"/>
                <a:ea typeface="Roboto"/>
                <a:cs typeface="Roboto"/>
              </a:rPr>
              <a:t>a</a:t>
            </a:r>
            <a:r>
              <a:rPr lang="en-US" sz="1400" spc="-20">
                <a:latin typeface="Roboto"/>
                <a:ea typeface="Roboto"/>
                <a:cs typeface="Roboto"/>
              </a:rPr>
              <a:t> </a:t>
            </a:r>
            <a:r>
              <a:rPr lang="en-US" sz="1400" spc="-10">
                <a:latin typeface="Roboto"/>
                <a:ea typeface="Roboto"/>
                <a:cs typeface="Roboto"/>
              </a:rPr>
              <a:t>decision</a:t>
            </a:r>
            <a:r>
              <a:rPr lang="en-US" sz="1400" spc="-25">
                <a:latin typeface="Roboto"/>
                <a:ea typeface="Roboto"/>
                <a:cs typeface="Roboto"/>
              </a:rPr>
              <a:t> </a:t>
            </a:r>
            <a:r>
              <a:rPr lang="en-US" sz="1400">
                <a:latin typeface="Roboto"/>
                <a:ea typeface="Roboto"/>
                <a:cs typeface="Roboto"/>
              </a:rPr>
              <a:t>for</a:t>
            </a:r>
            <a:r>
              <a:rPr lang="en-US" sz="1400" spc="-20">
                <a:latin typeface="Roboto"/>
                <a:ea typeface="Roboto"/>
                <a:cs typeface="Roboto"/>
              </a:rPr>
              <a:t> high </a:t>
            </a:r>
            <a:r>
              <a:rPr lang="en-US" sz="1400" spc="-25">
                <a:latin typeface="Roboto"/>
                <a:ea typeface="Roboto"/>
                <a:cs typeface="Roboto"/>
              </a:rPr>
              <a:t>availability, </a:t>
            </a:r>
            <a:r>
              <a:rPr lang="en-US" sz="1400">
                <a:latin typeface="Roboto"/>
                <a:ea typeface="Roboto"/>
                <a:cs typeface="Roboto"/>
              </a:rPr>
              <a:t>load</a:t>
            </a:r>
            <a:r>
              <a:rPr lang="en-US" sz="1400" spc="-20">
                <a:latin typeface="Roboto"/>
                <a:ea typeface="Roboto"/>
                <a:cs typeface="Roboto"/>
              </a:rPr>
              <a:t> </a:t>
            </a:r>
            <a:r>
              <a:rPr lang="en-US" sz="1400" spc="-10">
                <a:latin typeface="Roboto"/>
                <a:ea typeface="Roboto"/>
                <a:cs typeface="Roboto"/>
              </a:rPr>
              <a:t>balancing, automated</a:t>
            </a:r>
            <a:r>
              <a:rPr lang="en-US" sz="1400" spc="-55">
                <a:latin typeface="Roboto"/>
                <a:ea typeface="Roboto"/>
                <a:cs typeface="Roboto"/>
              </a:rPr>
              <a:t> </a:t>
            </a:r>
            <a:r>
              <a:rPr lang="en-US" sz="1400" spc="-10">
                <a:latin typeface="Roboto"/>
                <a:ea typeface="Roboto"/>
                <a:cs typeface="Roboto"/>
              </a:rPr>
              <a:t>deployment,</a:t>
            </a:r>
            <a:r>
              <a:rPr lang="en-US" sz="1400" spc="-50">
                <a:latin typeface="Roboto"/>
                <a:ea typeface="Roboto"/>
                <a:cs typeface="Roboto"/>
              </a:rPr>
              <a:t> </a:t>
            </a:r>
            <a:r>
              <a:rPr lang="en-US" sz="1400" spc="-10">
                <a:latin typeface="Roboto"/>
                <a:ea typeface="Roboto"/>
                <a:cs typeface="Roboto"/>
              </a:rPr>
              <a:t>and</a:t>
            </a:r>
            <a:r>
              <a:rPr lang="en-US" sz="1400" spc="-55">
                <a:latin typeface="Roboto"/>
                <a:ea typeface="Roboto"/>
                <a:cs typeface="Roboto"/>
              </a:rPr>
              <a:t> </a:t>
            </a:r>
            <a:r>
              <a:rPr lang="en-US" sz="1400" spc="-10">
                <a:latin typeface="Roboto"/>
                <a:ea typeface="Roboto"/>
                <a:cs typeface="Roboto"/>
              </a:rPr>
              <a:t>scaling.</a:t>
            </a:r>
            <a:endParaRPr lang="en-US"/>
          </a:p>
          <a:p>
            <a:pPr marL="411480" indent="-320040">
              <a:spcBef>
                <a:spcPts val="865"/>
              </a:spcBef>
              <a:buFont typeface="Arial"/>
              <a:buChar char="●"/>
              <a:tabLst>
                <a:tab pos="411480" algn="l"/>
              </a:tabLst>
            </a:pPr>
            <a:r>
              <a:rPr lang="en-US" sz="1400" b="1">
                <a:latin typeface="Roboto"/>
                <a:cs typeface="Roboto"/>
              </a:rPr>
              <a:t>Persistent</a:t>
            </a:r>
            <a:r>
              <a:rPr lang="en-US" sz="1400" b="1" spc="-35">
                <a:latin typeface="Roboto"/>
                <a:cs typeface="Roboto"/>
              </a:rPr>
              <a:t> </a:t>
            </a:r>
            <a:r>
              <a:rPr lang="en-US" sz="1400" b="1">
                <a:latin typeface="Roboto"/>
                <a:cs typeface="Roboto"/>
              </a:rPr>
              <a:t>volume</a:t>
            </a:r>
            <a:r>
              <a:rPr lang="en-US" sz="1400" b="1" spc="-30">
                <a:latin typeface="Roboto"/>
                <a:cs typeface="Roboto"/>
              </a:rPr>
              <a:t> </a:t>
            </a:r>
            <a:r>
              <a:rPr lang="en-US" sz="1400" b="1" spc="-10">
                <a:latin typeface="Roboto"/>
                <a:cs typeface="Roboto"/>
              </a:rPr>
              <a:t>configurations</a:t>
            </a:r>
            <a:r>
              <a:rPr lang="en-US" sz="1400" b="1" spc="-30">
                <a:latin typeface="Roboto"/>
                <a:cs typeface="Roboto"/>
              </a:rPr>
              <a:t> </a:t>
            </a:r>
            <a:r>
              <a:rPr lang="en-US" sz="1400" b="1">
                <a:latin typeface="Roboto"/>
                <a:cs typeface="Roboto"/>
              </a:rPr>
              <a:t>(</a:t>
            </a:r>
            <a:r>
              <a:rPr lang="en-US" sz="1400" b="1" err="1">
                <a:latin typeface="Roboto"/>
                <a:cs typeface="Roboto"/>
              </a:rPr>
              <a:t>kubernetes</a:t>
            </a:r>
            <a:r>
              <a:rPr lang="en-US" sz="1400" b="1" spc="-30">
                <a:latin typeface="Roboto"/>
                <a:cs typeface="Roboto"/>
              </a:rPr>
              <a:t> </a:t>
            </a:r>
            <a:r>
              <a:rPr lang="en-US" sz="1400" b="1">
                <a:latin typeface="Roboto"/>
                <a:cs typeface="Roboto"/>
              </a:rPr>
              <a:t>volumes):</a:t>
            </a:r>
            <a:r>
              <a:rPr lang="en-US" sz="1400" b="1" spc="-5">
                <a:latin typeface="Roboto"/>
                <a:cs typeface="Roboto"/>
              </a:rPr>
              <a:t> </a:t>
            </a:r>
            <a:endParaRPr lang="en-US" sz="1400" b="1" spc="-5">
              <a:latin typeface="Roboto"/>
              <a:ea typeface="Roboto"/>
              <a:cs typeface="Roboto"/>
            </a:endParaRPr>
          </a:p>
          <a:p>
            <a:pPr marL="91440" indent="0">
              <a:lnSpc>
                <a:spcPct val="100000"/>
              </a:lnSpc>
              <a:spcBef>
                <a:spcPts val="865"/>
              </a:spcBef>
              <a:buClr>
                <a:srgbClr val="1287C3"/>
              </a:buClr>
              <a:buNone/>
              <a:tabLst>
                <a:tab pos="411480" algn="l"/>
              </a:tabLst>
            </a:pPr>
            <a:r>
              <a:rPr lang="en-US" sz="1400" spc="-10">
                <a:latin typeface="Roboto"/>
                <a:ea typeface="Roboto"/>
                <a:cs typeface="Roboto"/>
              </a:rPr>
              <a:t>Ensure</a:t>
            </a:r>
            <a:r>
              <a:rPr lang="en-US" sz="1400" spc="-35">
                <a:latin typeface="Roboto"/>
                <a:ea typeface="Roboto"/>
                <a:cs typeface="Roboto"/>
              </a:rPr>
              <a:t> </a:t>
            </a:r>
            <a:r>
              <a:rPr lang="en-US" sz="1400" spc="-10">
                <a:latin typeface="Roboto"/>
                <a:ea typeface="Roboto"/>
                <a:cs typeface="Roboto"/>
              </a:rPr>
              <a:t>that</a:t>
            </a:r>
            <a:r>
              <a:rPr lang="en-US" sz="1400" spc="-30">
                <a:latin typeface="Roboto"/>
                <a:ea typeface="Roboto"/>
                <a:cs typeface="Roboto"/>
              </a:rPr>
              <a:t> </a:t>
            </a:r>
            <a:r>
              <a:rPr lang="en-US" sz="1400">
                <a:latin typeface="Roboto"/>
                <a:ea typeface="Roboto"/>
                <a:cs typeface="Roboto"/>
              </a:rPr>
              <a:t>data</a:t>
            </a:r>
            <a:r>
              <a:rPr lang="en-US" sz="1400" spc="-30">
                <a:latin typeface="Roboto"/>
                <a:ea typeface="Roboto"/>
                <a:cs typeface="Roboto"/>
              </a:rPr>
              <a:t> </a:t>
            </a:r>
            <a:r>
              <a:rPr lang="en-US" sz="1400">
                <a:latin typeface="Roboto"/>
                <a:ea typeface="Roboto"/>
                <a:cs typeface="Roboto"/>
              </a:rPr>
              <a:t>is</a:t>
            </a:r>
            <a:r>
              <a:rPr lang="en-US" sz="1400" spc="-30">
                <a:latin typeface="Roboto"/>
                <a:ea typeface="Roboto"/>
                <a:cs typeface="Roboto"/>
              </a:rPr>
              <a:t> </a:t>
            </a:r>
            <a:r>
              <a:rPr lang="en-US" sz="1400" spc="-20">
                <a:latin typeface="Roboto"/>
                <a:ea typeface="Roboto"/>
                <a:cs typeface="Roboto"/>
              </a:rPr>
              <a:t>retained</a:t>
            </a:r>
            <a:r>
              <a:rPr lang="en-US" sz="1400" spc="-30">
                <a:latin typeface="Roboto"/>
                <a:ea typeface="Roboto"/>
                <a:cs typeface="Roboto"/>
              </a:rPr>
              <a:t> </a:t>
            </a:r>
            <a:r>
              <a:rPr lang="en-US" sz="1400" spc="-10">
                <a:latin typeface="Roboto"/>
                <a:ea typeface="Roboto"/>
                <a:cs typeface="Roboto"/>
              </a:rPr>
              <a:t>across</a:t>
            </a:r>
            <a:r>
              <a:rPr lang="en-US" sz="1400" spc="-30">
                <a:latin typeface="Roboto"/>
                <a:ea typeface="Roboto"/>
                <a:cs typeface="Roboto"/>
              </a:rPr>
              <a:t> </a:t>
            </a:r>
            <a:r>
              <a:rPr lang="en-US" sz="1400">
                <a:latin typeface="Roboto"/>
                <a:ea typeface="Roboto"/>
                <a:cs typeface="Roboto"/>
              </a:rPr>
              <a:t>pod</a:t>
            </a:r>
            <a:r>
              <a:rPr lang="en-US" sz="1400" spc="-30">
                <a:latin typeface="Roboto"/>
                <a:ea typeface="Roboto"/>
                <a:cs typeface="Roboto"/>
              </a:rPr>
              <a:t> </a:t>
            </a:r>
            <a:r>
              <a:rPr lang="en-US" sz="1400" spc="-10">
                <a:latin typeface="Roboto"/>
                <a:ea typeface="Roboto"/>
                <a:cs typeface="Roboto"/>
              </a:rPr>
              <a:t>restarts.</a:t>
            </a:r>
            <a:endParaRPr lang="en-US"/>
          </a:p>
          <a:p>
            <a:pPr marL="411480" indent="-320040">
              <a:spcBef>
                <a:spcPts val="865"/>
              </a:spcBef>
              <a:buFont typeface="Arial"/>
              <a:buChar char="●"/>
              <a:tabLst>
                <a:tab pos="411480" algn="l"/>
              </a:tabLst>
            </a:pPr>
            <a:r>
              <a:rPr lang="en-US" sz="1400" b="1" spc="-30">
                <a:latin typeface="Roboto"/>
                <a:cs typeface="Roboto"/>
              </a:rPr>
              <a:t>Topic-</a:t>
            </a:r>
            <a:r>
              <a:rPr lang="en-US" sz="1400" b="1">
                <a:latin typeface="Roboto"/>
                <a:cs typeface="Roboto"/>
              </a:rPr>
              <a:t>Based</a:t>
            </a:r>
            <a:r>
              <a:rPr lang="en-US" sz="1400" b="1" spc="-35">
                <a:latin typeface="Roboto"/>
                <a:cs typeface="Roboto"/>
              </a:rPr>
              <a:t> </a:t>
            </a:r>
            <a:r>
              <a:rPr lang="en-US" sz="1400" b="1" spc="-10">
                <a:latin typeface="Roboto"/>
                <a:cs typeface="Roboto"/>
              </a:rPr>
              <a:t>Routing:</a:t>
            </a:r>
            <a:r>
              <a:rPr lang="en-US" sz="1400" b="1" spc="-20">
                <a:latin typeface="Roboto"/>
                <a:cs typeface="Roboto"/>
              </a:rPr>
              <a:t> </a:t>
            </a:r>
            <a:endParaRPr lang="en-US" sz="1400" b="1" spc="-20">
              <a:latin typeface="Roboto"/>
              <a:ea typeface="Roboto"/>
              <a:cs typeface="Roboto"/>
            </a:endParaRPr>
          </a:p>
          <a:p>
            <a:pPr marL="91440" indent="0">
              <a:lnSpc>
                <a:spcPct val="100000"/>
              </a:lnSpc>
              <a:spcBef>
                <a:spcPts val="865"/>
              </a:spcBef>
              <a:buClr>
                <a:srgbClr val="1287C3"/>
              </a:buClr>
              <a:buNone/>
              <a:tabLst>
                <a:tab pos="411480" algn="l"/>
              </a:tabLst>
            </a:pPr>
            <a:r>
              <a:rPr lang="en-US" sz="1400" spc="-10">
                <a:latin typeface="Roboto"/>
                <a:ea typeface="Roboto"/>
                <a:cs typeface="Roboto"/>
              </a:rPr>
              <a:t>Messages</a:t>
            </a:r>
            <a:r>
              <a:rPr lang="en-US" sz="1400" spc="-30">
                <a:latin typeface="Roboto"/>
                <a:ea typeface="Roboto"/>
                <a:cs typeface="Roboto"/>
              </a:rPr>
              <a:t> </a:t>
            </a:r>
            <a:r>
              <a:rPr lang="en-US" sz="1400">
                <a:latin typeface="Roboto"/>
                <a:ea typeface="Roboto"/>
                <a:cs typeface="Roboto"/>
              </a:rPr>
              <a:t>are</a:t>
            </a:r>
            <a:r>
              <a:rPr lang="en-US" sz="1400" spc="-35">
                <a:latin typeface="Roboto"/>
                <a:ea typeface="Roboto"/>
                <a:cs typeface="Roboto"/>
              </a:rPr>
              <a:t> </a:t>
            </a:r>
            <a:r>
              <a:rPr lang="en-US" sz="1400" spc="-10">
                <a:latin typeface="Roboto"/>
                <a:ea typeface="Roboto"/>
                <a:cs typeface="Roboto"/>
              </a:rPr>
              <a:t>routed</a:t>
            </a:r>
            <a:r>
              <a:rPr lang="en-US" sz="1400" spc="-30">
                <a:latin typeface="Roboto"/>
                <a:ea typeface="Roboto"/>
                <a:cs typeface="Roboto"/>
              </a:rPr>
              <a:t> </a:t>
            </a:r>
            <a:r>
              <a:rPr lang="en-US" sz="1400">
                <a:latin typeface="Roboto"/>
                <a:ea typeface="Roboto"/>
                <a:cs typeface="Roboto"/>
              </a:rPr>
              <a:t>based</a:t>
            </a:r>
            <a:r>
              <a:rPr lang="en-US" sz="1400" spc="-30">
                <a:latin typeface="Roboto"/>
                <a:ea typeface="Roboto"/>
                <a:cs typeface="Roboto"/>
              </a:rPr>
              <a:t> </a:t>
            </a:r>
            <a:r>
              <a:rPr lang="en-US" sz="1400">
                <a:latin typeface="Roboto"/>
                <a:ea typeface="Roboto"/>
                <a:cs typeface="Roboto"/>
              </a:rPr>
              <a:t>on</a:t>
            </a:r>
            <a:r>
              <a:rPr lang="en-US" sz="1400" spc="-30">
                <a:latin typeface="Roboto"/>
                <a:ea typeface="Roboto"/>
                <a:cs typeface="Roboto"/>
              </a:rPr>
              <a:t> </a:t>
            </a:r>
            <a:r>
              <a:rPr lang="en-US" sz="1400" spc="-10">
                <a:latin typeface="Roboto"/>
                <a:ea typeface="Roboto"/>
                <a:cs typeface="Roboto"/>
              </a:rPr>
              <a:t>topics,</a:t>
            </a:r>
            <a:r>
              <a:rPr lang="en-US" sz="1400" spc="-35">
                <a:latin typeface="Roboto"/>
                <a:ea typeface="Roboto"/>
                <a:cs typeface="Roboto"/>
              </a:rPr>
              <a:t> </a:t>
            </a:r>
            <a:r>
              <a:rPr lang="en-US" sz="1400" spc="-10">
                <a:latin typeface="Roboto"/>
                <a:ea typeface="Roboto"/>
                <a:cs typeface="Roboto"/>
              </a:rPr>
              <a:t>enabling</a:t>
            </a:r>
            <a:r>
              <a:rPr lang="en-US" sz="1400" spc="-30">
                <a:latin typeface="Roboto"/>
                <a:ea typeface="Roboto"/>
                <a:cs typeface="Roboto"/>
              </a:rPr>
              <a:t> </a:t>
            </a:r>
            <a:r>
              <a:rPr lang="en-US" sz="1400" spc="-10">
                <a:latin typeface="Roboto"/>
                <a:ea typeface="Roboto"/>
                <a:cs typeface="Roboto"/>
              </a:rPr>
              <a:t>selective</a:t>
            </a:r>
            <a:r>
              <a:rPr lang="en-US" sz="1400" spc="-30">
                <a:latin typeface="Roboto"/>
                <a:ea typeface="Roboto"/>
                <a:cs typeface="Roboto"/>
              </a:rPr>
              <a:t> </a:t>
            </a:r>
            <a:r>
              <a:rPr lang="en-US" sz="1400" spc="-10">
                <a:latin typeface="Roboto"/>
                <a:ea typeface="Roboto"/>
                <a:cs typeface="Roboto"/>
              </a:rPr>
              <a:t>message</a:t>
            </a:r>
            <a:r>
              <a:rPr lang="en-US" sz="1400" spc="-30">
                <a:latin typeface="Roboto"/>
                <a:ea typeface="Roboto"/>
                <a:cs typeface="Roboto"/>
              </a:rPr>
              <a:t> </a:t>
            </a:r>
            <a:r>
              <a:rPr lang="en-US" sz="1400" spc="-10">
                <a:latin typeface="Roboto"/>
                <a:ea typeface="Roboto"/>
                <a:cs typeface="Roboto"/>
              </a:rPr>
              <a:t>consumption.</a:t>
            </a:r>
            <a:endParaRPr lang="en-US"/>
          </a:p>
        </p:txBody>
      </p:sp>
      <p:sp>
        <p:nvSpPr>
          <p:cNvPr id="4" name="object 4"/>
          <p:cNvSpPr txBox="1"/>
          <p:nvPr/>
        </p:nvSpPr>
        <p:spPr>
          <a:xfrm>
            <a:off x="1167973" y="214313"/>
            <a:ext cx="2238375" cy="406400"/>
          </a:xfrm>
          <a:prstGeom prst="rect">
            <a:avLst/>
          </a:prstGeom>
        </p:spPr>
        <p:txBody>
          <a:bodyPr vert="horz" wrap="square" lIns="0" tIns="12700" rIns="0" bIns="0" rtlCol="0">
            <a:spAutoFit/>
          </a:bodyPr>
          <a:lstStyle/>
          <a:p>
            <a:pPr marL="12700">
              <a:lnSpc>
                <a:spcPct val="100000"/>
              </a:lnSpc>
              <a:spcBef>
                <a:spcPts val="100"/>
              </a:spcBef>
            </a:pPr>
            <a:r>
              <a:rPr sz="2500" b="1">
                <a:latin typeface="Roboto"/>
                <a:cs typeface="Roboto"/>
              </a:rPr>
              <a:t>Design</a:t>
            </a:r>
            <a:r>
              <a:rPr sz="2500" b="1" spc="-30">
                <a:latin typeface="Roboto"/>
                <a:cs typeface="Roboto"/>
              </a:rPr>
              <a:t> </a:t>
            </a:r>
            <a:r>
              <a:rPr sz="2500" b="1" spc="-10">
                <a:latin typeface="Roboto"/>
                <a:cs typeface="Roboto"/>
              </a:rPr>
              <a:t>Choices</a:t>
            </a:r>
            <a:endParaRPr sz="250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9101" y="432620"/>
            <a:ext cx="1614805" cy="406400"/>
          </a:xfrm>
          <a:prstGeom prst="rect">
            <a:avLst/>
          </a:prstGeom>
        </p:spPr>
        <p:txBody>
          <a:bodyPr vert="horz" wrap="square" lIns="0" tIns="12700" rIns="0" bIns="0" rtlCol="0">
            <a:spAutoFit/>
          </a:bodyPr>
          <a:lstStyle/>
          <a:p>
            <a:pPr marL="12700">
              <a:lnSpc>
                <a:spcPct val="100000"/>
              </a:lnSpc>
              <a:spcBef>
                <a:spcPts val="100"/>
              </a:spcBef>
            </a:pPr>
            <a:r>
              <a:rPr sz="2500" b="1" spc="-10">
                <a:latin typeface="Roboto"/>
                <a:cs typeface="Roboto"/>
              </a:rPr>
              <a:t>Challenges</a:t>
            </a:r>
            <a:endParaRPr sz="2500">
              <a:latin typeface="Roboto"/>
              <a:cs typeface="Roboto"/>
            </a:endParaRPr>
          </a:p>
        </p:txBody>
      </p:sp>
      <p:sp>
        <p:nvSpPr>
          <p:cNvPr id="5" name="object 5"/>
          <p:cNvSpPr txBox="1"/>
          <p:nvPr/>
        </p:nvSpPr>
        <p:spPr>
          <a:xfrm>
            <a:off x="1117685" y="1145422"/>
            <a:ext cx="8013382" cy="2854628"/>
          </a:xfrm>
          <a:prstGeom prst="rect">
            <a:avLst/>
          </a:prstGeom>
        </p:spPr>
        <p:txBody>
          <a:bodyPr vert="horz" wrap="square" lIns="0" tIns="33020" rIns="0" bIns="0" rtlCol="0" anchor="t">
            <a:spAutoFit/>
          </a:bodyPr>
          <a:lstStyle/>
          <a:p>
            <a:pPr marL="332740" marR="434340" indent="-320675" algn="l">
              <a:lnSpc>
                <a:spcPts val="1300"/>
              </a:lnSpc>
              <a:spcBef>
                <a:spcPts val="260"/>
              </a:spcBef>
              <a:buFont typeface="Arial"/>
              <a:buChar char="●"/>
              <a:tabLst>
                <a:tab pos="332740" algn="l"/>
              </a:tabLst>
            </a:pPr>
            <a:r>
              <a:rPr lang="en-US" sz="1400" b="1">
                <a:latin typeface="Roboto"/>
                <a:cs typeface="Roboto"/>
              </a:rPr>
              <a:t>Service</a:t>
            </a:r>
            <a:r>
              <a:rPr lang="en-US" sz="1400" b="1" spc="-15">
                <a:latin typeface="Roboto"/>
                <a:cs typeface="Roboto"/>
              </a:rPr>
              <a:t> </a:t>
            </a:r>
            <a:r>
              <a:rPr lang="en-US" sz="1400" b="1" spc="-10">
                <a:latin typeface="Roboto"/>
                <a:cs typeface="Roboto"/>
              </a:rPr>
              <a:t>Orchestration:</a:t>
            </a:r>
            <a:r>
              <a:rPr lang="en-US" sz="1400" b="1">
                <a:latin typeface="Roboto"/>
                <a:cs typeface="Roboto"/>
              </a:rPr>
              <a:t> </a:t>
            </a:r>
            <a:r>
              <a:rPr lang="en-US" sz="1400">
                <a:latin typeface="Roboto"/>
                <a:ea typeface="Roboto"/>
                <a:cs typeface="Roboto"/>
              </a:rPr>
              <a:t>Several services can be difficult to coordinate. facilitating dependable and effective communication between services, particularly as the number of services increases. </a:t>
            </a:r>
            <a:br>
              <a:rPr lang="en-US" sz="1400">
                <a:latin typeface="Roboto"/>
                <a:ea typeface="Roboto"/>
                <a:cs typeface="Roboto"/>
              </a:rPr>
            </a:br>
            <a:endParaRPr lang="en-US" sz="1400" b="1">
              <a:solidFill>
                <a:srgbClr val="000000"/>
              </a:solidFill>
              <a:latin typeface="Roboto"/>
              <a:ea typeface="Roboto"/>
              <a:cs typeface="Roboto"/>
            </a:endParaRPr>
          </a:p>
          <a:p>
            <a:pPr marL="332740" marR="145415" indent="-320675" algn="l">
              <a:buFont typeface="Arial"/>
              <a:buChar char="●"/>
              <a:tabLst>
                <a:tab pos="332740" algn="l"/>
              </a:tabLst>
            </a:pPr>
            <a:r>
              <a:rPr lang="en-US" sz="1400" b="1">
                <a:latin typeface="Roboto"/>
                <a:cs typeface="Roboto"/>
              </a:rPr>
              <a:t>Message</a:t>
            </a:r>
            <a:r>
              <a:rPr lang="en-US" sz="1400" b="1" spc="-35">
                <a:latin typeface="Roboto"/>
                <a:cs typeface="Roboto"/>
              </a:rPr>
              <a:t> </a:t>
            </a:r>
            <a:r>
              <a:rPr lang="en-US" sz="1400" b="1" spc="-10">
                <a:latin typeface="Roboto"/>
                <a:cs typeface="Roboto"/>
              </a:rPr>
              <a:t>Durability</a:t>
            </a:r>
            <a:r>
              <a:rPr lang="en-US" sz="1400" b="1" spc="-35">
                <a:latin typeface="Roboto"/>
                <a:cs typeface="Roboto"/>
              </a:rPr>
              <a:t> </a:t>
            </a:r>
            <a:r>
              <a:rPr lang="en-US" sz="1400" b="1">
                <a:latin typeface="Roboto"/>
                <a:cs typeface="Roboto"/>
              </a:rPr>
              <a:t>and</a:t>
            </a:r>
            <a:r>
              <a:rPr lang="en-US" sz="1400" b="1" spc="-35">
                <a:latin typeface="Roboto"/>
                <a:cs typeface="Roboto"/>
              </a:rPr>
              <a:t> </a:t>
            </a:r>
            <a:r>
              <a:rPr lang="en-US" sz="1400" b="1">
                <a:latin typeface="Roboto"/>
                <a:cs typeface="Roboto"/>
              </a:rPr>
              <a:t>Delivery</a:t>
            </a:r>
            <a:r>
              <a:rPr lang="en-US" sz="1400" b="1" spc="-35">
                <a:latin typeface="Roboto"/>
                <a:cs typeface="Roboto"/>
              </a:rPr>
              <a:t> </a:t>
            </a:r>
            <a:r>
              <a:rPr lang="en-US" sz="1400" b="1">
                <a:latin typeface="Roboto"/>
                <a:cs typeface="Roboto"/>
              </a:rPr>
              <a:t>Guarantees:</a:t>
            </a:r>
            <a:r>
              <a:rPr lang="en-US" sz="1400" b="1" spc="-5">
                <a:latin typeface="Roboto"/>
                <a:cs typeface="Roboto"/>
              </a:rPr>
              <a:t> </a:t>
            </a:r>
            <a:r>
              <a:rPr lang="en-US" sz="1400" spc="-5">
                <a:latin typeface="Roboto"/>
                <a:ea typeface="Roboto"/>
                <a:cs typeface="Roboto"/>
              </a:rPr>
              <a:t>RabbitMQ can be configured to prevent message loss during transmission, especially in the case of service interruptions. </a:t>
            </a:r>
            <a:br>
              <a:rPr lang="en-US" sz="1400" spc="-5">
                <a:latin typeface="Roboto"/>
                <a:ea typeface="Roboto"/>
                <a:cs typeface="Roboto"/>
              </a:rPr>
            </a:br>
            <a:endParaRPr lang="en-US" sz="1400" spc="-5">
              <a:latin typeface="Roboto"/>
              <a:ea typeface="Roboto"/>
              <a:cs typeface="Roboto"/>
            </a:endParaRPr>
          </a:p>
          <a:p>
            <a:pPr marL="332740" marR="5080" indent="-320675" algn="l">
              <a:buFont typeface="Arial"/>
              <a:buChar char="●"/>
              <a:tabLst>
                <a:tab pos="332740" algn="l"/>
              </a:tabLst>
            </a:pPr>
            <a:r>
              <a:rPr lang="en-US" sz="1400" b="1">
                <a:latin typeface="Roboto"/>
                <a:cs typeface="Roboto"/>
              </a:rPr>
              <a:t>High</a:t>
            </a:r>
            <a:r>
              <a:rPr lang="en-US" sz="1400" b="1" spc="-30">
                <a:latin typeface="Roboto"/>
                <a:cs typeface="Roboto"/>
              </a:rPr>
              <a:t> </a:t>
            </a:r>
            <a:r>
              <a:rPr lang="en-US" sz="1400" b="1">
                <a:latin typeface="Roboto"/>
                <a:cs typeface="Roboto"/>
              </a:rPr>
              <a:t>Volumes:</a:t>
            </a:r>
            <a:r>
              <a:rPr lang="en-US" sz="1400" b="1" spc="-25">
                <a:latin typeface="Roboto"/>
                <a:cs typeface="Roboto"/>
              </a:rPr>
              <a:t> </a:t>
            </a:r>
            <a:r>
              <a:rPr lang="en-US" sz="1400" spc="-25">
                <a:latin typeface="Roboto"/>
                <a:ea typeface="Roboto"/>
                <a:cs typeface="Roboto"/>
              </a:rPr>
              <a:t>RabbitMQ can be configured to process large message volumes without experiencing major delays or backlogs, and the load can be efficiently distributed across consumers to avoid overloading any one of them. </a:t>
            </a:r>
            <a:br>
              <a:rPr lang="en-US" sz="1400" spc="-25">
                <a:latin typeface="Roboto"/>
                <a:ea typeface="Roboto"/>
                <a:cs typeface="Roboto"/>
              </a:rPr>
            </a:br>
            <a:endParaRPr lang="en-US" sz="1400" spc="-25">
              <a:latin typeface="Roboto"/>
              <a:cs typeface="Roboto"/>
            </a:endParaRPr>
          </a:p>
          <a:p>
            <a:pPr marL="332740" marR="163195" indent="-320675" algn="l">
              <a:buFont typeface="Arial"/>
              <a:buChar char="●"/>
              <a:tabLst>
                <a:tab pos="332740" algn="l"/>
              </a:tabLst>
            </a:pPr>
            <a:r>
              <a:rPr lang="en-US" sz="1400" b="1">
                <a:latin typeface="Roboto"/>
                <a:cs typeface="Roboto"/>
              </a:rPr>
              <a:t>Debugging:</a:t>
            </a:r>
            <a:r>
              <a:rPr lang="en-US" sz="1400" spc="-30">
                <a:latin typeface="Roboto"/>
                <a:cs typeface="Roboto"/>
              </a:rPr>
              <a:t> </a:t>
            </a:r>
            <a:r>
              <a:rPr lang="en-US" sz="1400" spc="-30">
                <a:latin typeface="Roboto"/>
                <a:ea typeface="Roboto"/>
                <a:cs typeface="Roboto"/>
              </a:rPr>
              <a:t>Although it can be difficult, tracking and monitoring the message flow via Flask and RabbitMQ services in a distributed system is crucial for troubleshooting. </a:t>
            </a:r>
            <a:br>
              <a:rPr lang="en-US" sz="1400" spc="-30">
                <a:latin typeface="Roboto"/>
                <a:ea typeface="Roboto"/>
                <a:cs typeface="Roboto"/>
              </a:rPr>
            </a:br>
            <a:endParaRPr lang="en-US" sz="1400" b="1" spc="-30">
              <a:solidFill>
                <a:srgbClr val="000000"/>
              </a:solidFill>
              <a:latin typeface="Roboto"/>
              <a:ea typeface="Roboto"/>
              <a:cs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6027-100B-2F2F-8A94-EE122EE7AB8E}"/>
              </a:ext>
            </a:extLst>
          </p:cNvPr>
          <p:cNvSpPr>
            <a:spLocks noGrp="1"/>
          </p:cNvSpPr>
          <p:nvPr>
            <p:ph type="title"/>
          </p:nvPr>
        </p:nvSpPr>
        <p:spPr>
          <a:xfrm>
            <a:off x="676445" y="485776"/>
            <a:ext cx="3897257" cy="698046"/>
          </a:xfrm>
        </p:spPr>
        <p:txBody>
          <a:bodyPr/>
          <a:lstStyle/>
          <a:p>
            <a:r>
              <a:rPr lang="en-US" sz="2500" b="1" dirty="0"/>
              <a:t>Algorithms Covered </a:t>
            </a:r>
          </a:p>
        </p:txBody>
      </p:sp>
      <p:sp>
        <p:nvSpPr>
          <p:cNvPr id="3" name="Content Placeholder 2">
            <a:extLst>
              <a:ext uri="{FF2B5EF4-FFF2-40B4-BE49-F238E27FC236}">
                <a16:creationId xmlns:a16="http://schemas.microsoft.com/office/drawing/2014/main" id="{0159826B-784F-A3F5-0E54-CB00C804DD60}"/>
              </a:ext>
            </a:extLst>
          </p:cNvPr>
          <p:cNvSpPr>
            <a:spLocks noGrp="1"/>
          </p:cNvSpPr>
          <p:nvPr>
            <p:ph idx="1"/>
          </p:nvPr>
        </p:nvSpPr>
        <p:spPr>
          <a:xfrm>
            <a:off x="1113233" y="1400175"/>
            <a:ext cx="7514035" cy="2343151"/>
          </a:xfrm>
        </p:spPr>
        <p:txBody>
          <a:bodyPr>
            <a:normAutofit/>
          </a:bodyPr>
          <a:lstStyle/>
          <a:p>
            <a:r>
              <a:rPr lang="en-US" dirty="0"/>
              <a:t>Mutual Exclusion</a:t>
            </a:r>
          </a:p>
          <a:p>
            <a:pPr>
              <a:buClr>
                <a:srgbClr val="1287C3"/>
              </a:buClr>
            </a:pPr>
            <a:r>
              <a:rPr lang="en-US" dirty="0">
                <a:ea typeface="+mn-lt"/>
                <a:cs typeface="+mn-lt"/>
              </a:rPr>
              <a:t>Concurrency</a:t>
            </a:r>
            <a:r>
              <a:rPr lang="en-US" dirty="0"/>
              <a:t> Control</a:t>
            </a:r>
          </a:p>
          <a:p>
            <a:pPr>
              <a:buClr>
                <a:srgbClr val="1287C3"/>
              </a:buClr>
            </a:pPr>
            <a:r>
              <a:rPr lang="en-US" dirty="0"/>
              <a:t>Broadcasting</a:t>
            </a:r>
          </a:p>
          <a:p>
            <a:pPr>
              <a:buClr>
                <a:srgbClr val="1287C3"/>
              </a:buClr>
            </a:pPr>
            <a:r>
              <a:rPr lang="en-US" dirty="0">
                <a:ea typeface="+mn-lt"/>
                <a:cs typeface="+mn-lt"/>
              </a:rPr>
              <a:t>Replication &amp; </a:t>
            </a:r>
            <a:r>
              <a:rPr lang="en-US" dirty="0"/>
              <a:t>Consistency protocol</a:t>
            </a:r>
          </a:p>
        </p:txBody>
      </p:sp>
    </p:spTree>
    <p:extLst>
      <p:ext uri="{BB962C8B-B14F-4D97-AF65-F5344CB8AC3E}">
        <p14:creationId xmlns:p14="http://schemas.microsoft.com/office/powerpoint/2010/main" val="6659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16343" y="258251"/>
            <a:ext cx="1498600" cy="406400"/>
          </a:xfrm>
          <a:prstGeom prst="rect">
            <a:avLst/>
          </a:prstGeom>
        </p:spPr>
        <p:txBody>
          <a:bodyPr vert="horz" wrap="square" lIns="0" tIns="12700" rIns="0" bIns="0" rtlCol="0">
            <a:spAutoFit/>
          </a:bodyPr>
          <a:lstStyle/>
          <a:p>
            <a:pPr marL="12700">
              <a:lnSpc>
                <a:spcPct val="100000"/>
              </a:lnSpc>
              <a:spcBef>
                <a:spcPts val="100"/>
              </a:spcBef>
            </a:pPr>
            <a:r>
              <a:rPr sz="2500" b="1" spc="-10">
                <a:latin typeface="Roboto"/>
                <a:cs typeface="Roboto"/>
              </a:rPr>
              <a:t>Techstack</a:t>
            </a:r>
            <a:endParaRPr sz="2500">
              <a:latin typeface="Roboto"/>
              <a:cs typeface="Roboto"/>
            </a:endParaRPr>
          </a:p>
        </p:txBody>
      </p:sp>
      <p:pic>
        <p:nvPicPr>
          <p:cNvPr id="5" name="object 5"/>
          <p:cNvPicPr/>
          <p:nvPr/>
        </p:nvPicPr>
        <p:blipFill>
          <a:blip r:embed="rId2" cstate="print"/>
          <a:stretch>
            <a:fillRect/>
          </a:stretch>
        </p:blipFill>
        <p:spPr>
          <a:xfrm>
            <a:off x="5637142" y="3481682"/>
            <a:ext cx="2728802" cy="1547799"/>
          </a:xfrm>
          <a:prstGeom prst="rect">
            <a:avLst/>
          </a:prstGeom>
        </p:spPr>
      </p:pic>
      <p:pic>
        <p:nvPicPr>
          <p:cNvPr id="6" name="object 6"/>
          <p:cNvPicPr/>
          <p:nvPr/>
        </p:nvPicPr>
        <p:blipFill>
          <a:blip r:embed="rId3" cstate="print"/>
          <a:stretch>
            <a:fillRect/>
          </a:stretch>
        </p:blipFill>
        <p:spPr>
          <a:xfrm>
            <a:off x="5038297" y="664504"/>
            <a:ext cx="3268521" cy="1428687"/>
          </a:xfrm>
          <a:prstGeom prst="rect">
            <a:avLst/>
          </a:prstGeom>
        </p:spPr>
      </p:pic>
      <p:pic>
        <p:nvPicPr>
          <p:cNvPr id="7" name="object 7"/>
          <p:cNvPicPr/>
          <p:nvPr/>
        </p:nvPicPr>
        <p:blipFill>
          <a:blip r:embed="rId4" cstate="print"/>
          <a:stretch>
            <a:fillRect/>
          </a:stretch>
        </p:blipFill>
        <p:spPr>
          <a:xfrm>
            <a:off x="2984440" y="2386775"/>
            <a:ext cx="3533542" cy="1027894"/>
          </a:xfrm>
          <a:prstGeom prst="rect">
            <a:avLst/>
          </a:prstGeom>
        </p:spPr>
      </p:pic>
      <p:pic>
        <p:nvPicPr>
          <p:cNvPr id="8" name="Picture 7" descr="What exactly is Kubernetes - Dots and Brackets: Code Blog">
            <a:extLst>
              <a:ext uri="{FF2B5EF4-FFF2-40B4-BE49-F238E27FC236}">
                <a16:creationId xmlns:a16="http://schemas.microsoft.com/office/drawing/2014/main" id="{72CA484B-91DB-4C62-3F39-00B7C4ECEB3D}"/>
              </a:ext>
            </a:extLst>
          </p:cNvPr>
          <p:cNvPicPr>
            <a:picLocks noChangeAspect="1"/>
          </p:cNvPicPr>
          <p:nvPr/>
        </p:nvPicPr>
        <p:blipFill>
          <a:blip r:embed="rId5"/>
          <a:stretch>
            <a:fillRect/>
          </a:stretch>
        </p:blipFill>
        <p:spPr>
          <a:xfrm>
            <a:off x="1576705" y="666246"/>
            <a:ext cx="1820459" cy="1604824"/>
          </a:xfrm>
          <a:prstGeom prst="rect">
            <a:avLst/>
          </a:prstGeom>
        </p:spPr>
      </p:pic>
      <p:pic>
        <p:nvPicPr>
          <p:cNvPr id="9" name="Picture 8" descr="Announces Postman Flows ...">
            <a:extLst>
              <a:ext uri="{FF2B5EF4-FFF2-40B4-BE49-F238E27FC236}">
                <a16:creationId xmlns:a16="http://schemas.microsoft.com/office/drawing/2014/main" id="{49B30148-2B28-C8B6-3E15-71A57CEE42D1}"/>
              </a:ext>
            </a:extLst>
          </p:cNvPr>
          <p:cNvPicPr>
            <a:picLocks noChangeAspect="1"/>
          </p:cNvPicPr>
          <p:nvPr/>
        </p:nvPicPr>
        <p:blipFill>
          <a:blip r:embed="rId6"/>
          <a:stretch>
            <a:fillRect/>
          </a:stretch>
        </p:blipFill>
        <p:spPr>
          <a:xfrm>
            <a:off x="1588332" y="3591658"/>
            <a:ext cx="2612926" cy="13645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18516" y="479889"/>
            <a:ext cx="3229610" cy="406400"/>
          </a:xfrm>
          <a:prstGeom prst="rect">
            <a:avLst/>
          </a:prstGeom>
        </p:spPr>
        <p:txBody>
          <a:bodyPr vert="horz" wrap="square" lIns="0" tIns="12700" rIns="0" bIns="0" rtlCol="0">
            <a:spAutoFit/>
          </a:bodyPr>
          <a:lstStyle/>
          <a:p>
            <a:pPr marL="12700">
              <a:lnSpc>
                <a:spcPct val="100000"/>
              </a:lnSpc>
              <a:spcBef>
                <a:spcPts val="100"/>
              </a:spcBef>
            </a:pPr>
            <a:r>
              <a:rPr sz="2500" b="1" spc="-10">
                <a:latin typeface="Roboto"/>
                <a:cs typeface="Roboto"/>
              </a:rPr>
              <a:t>Architecture-Overview</a:t>
            </a:r>
            <a:endParaRPr sz="2500">
              <a:latin typeface="Roboto"/>
              <a:cs typeface="Roboto"/>
            </a:endParaRPr>
          </a:p>
        </p:txBody>
      </p:sp>
      <p:pic>
        <p:nvPicPr>
          <p:cNvPr id="5" name="object 5"/>
          <p:cNvPicPr/>
          <p:nvPr/>
        </p:nvPicPr>
        <p:blipFill>
          <a:blip r:embed="rId2" cstate="print">
            <a:extLst>
              <a:ext uri="{28A0092B-C50C-407E-A947-70E740481C1C}">
                <a14:useLocalDpi xmlns:a14="http://schemas.microsoft.com/office/drawing/2010/main" val="0"/>
              </a:ext>
            </a:extLst>
          </a:blip>
          <a:srcRect/>
          <a:stretch/>
        </p:blipFill>
        <p:spPr>
          <a:xfrm>
            <a:off x="1166701" y="996366"/>
            <a:ext cx="6350355" cy="28965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58040" y="370426"/>
            <a:ext cx="2825115" cy="406400"/>
          </a:xfrm>
          <a:prstGeom prst="rect">
            <a:avLst/>
          </a:prstGeom>
        </p:spPr>
        <p:txBody>
          <a:bodyPr vert="horz" wrap="square" lIns="0" tIns="12700" rIns="0" bIns="0" rtlCol="0">
            <a:spAutoFit/>
          </a:bodyPr>
          <a:lstStyle/>
          <a:p>
            <a:pPr marL="12700">
              <a:lnSpc>
                <a:spcPct val="100000"/>
              </a:lnSpc>
              <a:spcBef>
                <a:spcPts val="100"/>
              </a:spcBef>
            </a:pPr>
            <a:r>
              <a:rPr sz="2500" b="1">
                <a:latin typeface="Roboto"/>
                <a:cs typeface="Roboto"/>
              </a:rPr>
              <a:t>Kubernetes</a:t>
            </a:r>
            <a:r>
              <a:rPr sz="2500" b="1" spc="-95">
                <a:latin typeface="Roboto"/>
                <a:cs typeface="Roboto"/>
              </a:rPr>
              <a:t> </a:t>
            </a:r>
            <a:r>
              <a:rPr sz="2500" b="1" spc="-10">
                <a:latin typeface="Roboto"/>
                <a:cs typeface="Roboto"/>
              </a:rPr>
              <a:t>Objects</a:t>
            </a:r>
            <a:endParaRPr sz="2500">
              <a:latin typeface="Roboto"/>
              <a:cs typeface="Roboto"/>
            </a:endParaRPr>
          </a:p>
        </p:txBody>
      </p:sp>
      <p:pic>
        <p:nvPicPr>
          <p:cNvPr id="6" name="Picture 5" descr="A screenshot of a computer&#10;&#10;Description automatically generated">
            <a:extLst>
              <a:ext uri="{FF2B5EF4-FFF2-40B4-BE49-F238E27FC236}">
                <a16:creationId xmlns:a16="http://schemas.microsoft.com/office/drawing/2014/main" id="{9F1C8CAA-78D0-6CD9-4F7A-8ACBC2AF0796}"/>
              </a:ext>
            </a:extLst>
          </p:cNvPr>
          <p:cNvPicPr>
            <a:picLocks noChangeAspect="1"/>
          </p:cNvPicPr>
          <p:nvPr/>
        </p:nvPicPr>
        <p:blipFill>
          <a:blip r:embed="rId2"/>
          <a:stretch>
            <a:fillRect/>
          </a:stretch>
        </p:blipFill>
        <p:spPr>
          <a:xfrm>
            <a:off x="1156840" y="944750"/>
            <a:ext cx="7445375" cy="325522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Parallax</vt:lpstr>
      <vt:lpstr>School of Engineering</vt:lpstr>
      <vt:lpstr>PowerPoint Presentation</vt:lpstr>
      <vt:lpstr>PowerPoint Presentation</vt:lpstr>
      <vt:lpstr>PowerPoint Presentation</vt:lpstr>
      <vt:lpstr>PowerPoint Presentation</vt:lpstr>
      <vt:lpstr>Algorithms Covered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Bronco Career Alerts Presentation</dc:title>
  <dc:creator>Samuel Karumanchi</dc:creator>
  <cp:revision>72</cp:revision>
  <dcterms:created xsi:type="dcterms:W3CDTF">2024-12-02T22:22:04Z</dcterms:created>
  <dcterms:modified xsi:type="dcterms:W3CDTF">2024-12-04T18:46:02Z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