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8" r:id="rId4"/>
    <p:sldId id="298" r:id="rId5"/>
    <p:sldId id="297" r:id="rId6"/>
    <p:sldId id="296" r:id="rId7"/>
    <p:sldId id="261" r:id="rId8"/>
    <p:sldId id="265" r:id="rId9"/>
    <p:sldId id="263" r:id="rId10"/>
    <p:sldId id="299" r:id="rId11"/>
    <p:sldId id="300" r:id="rId12"/>
    <p:sldId id="306" r:id="rId13"/>
    <p:sldId id="266" r:id="rId14"/>
    <p:sldId id="301" r:id="rId15"/>
    <p:sldId id="308" r:id="rId16"/>
    <p:sldId id="269" r:id="rId17"/>
    <p:sldId id="271" r:id="rId18"/>
    <p:sldId id="304" r:id="rId19"/>
    <p:sldId id="272" r:id="rId20"/>
    <p:sldId id="303" r:id="rId21"/>
    <p:sldId id="273" r:id="rId22"/>
    <p:sldId id="305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 autoAdjust="0"/>
    <p:restoredTop sz="94676" autoAdjust="0"/>
  </p:normalViewPr>
  <p:slideViewPr>
    <p:cSldViewPr>
      <p:cViewPr>
        <p:scale>
          <a:sx n="100" d="100"/>
          <a:sy n="100" d="100"/>
        </p:scale>
        <p:origin x="-11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D297D-2079-4848-8D99-73B05A8AB87D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18567-6D7C-42E0-AC1A-EC182DCB0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18567-6D7C-42E0-AC1A-EC182DCB00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61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18567-6D7C-42E0-AC1A-EC182DCB00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1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04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8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2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80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04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67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87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5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4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9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98032"/>
            <a:ext cx="3810000" cy="75976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Ketan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Sharma</a:t>
            </a:r>
            <a:endParaRPr lang="en-GB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419600"/>
            <a:ext cx="2578100" cy="19387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5257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2">
                    <a:lumMod val="10000"/>
                  </a:schemeClr>
                </a:solidFill>
              </a:rPr>
              <a:t>July 31, 2017</a:t>
            </a: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7" name="Picture 3" descr="C:\Users\ketan.sharma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95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188640"/>
            <a:ext cx="3935288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Technologies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85" y="1976687"/>
            <a:ext cx="17430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4" y="1514724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46835" y="795307"/>
            <a:ext cx="6801953" cy="57629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r>
              <a:rPr lang="en-CA" sz="2800" b="1" dirty="0" smtClean="0">
                <a:solidFill>
                  <a:srgbClr val="2D98D9"/>
                </a:solidFill>
                <a:cs typeface="Arial" panose="020B0604020202020204" pitchFamily="34" charset="0"/>
              </a:rPr>
              <a:t>Version Management</a:t>
            </a:r>
            <a:endParaRPr lang="en-GB" sz="2800" b="1" dirty="0">
              <a:solidFill>
                <a:srgbClr val="2D98D9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074" name="Picture 2" descr="C:\Users\ketan.sharma\Desktop\gith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5524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188640"/>
            <a:ext cx="3935288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Security Features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46835" y="795307"/>
            <a:ext cx="6801953" cy="3471830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Password </a:t>
            </a:r>
            <a:r>
              <a:rPr lang="en-GB" sz="2800" dirty="0" smtClean="0"/>
              <a:t>encryption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SQL injection </a:t>
            </a:r>
            <a:r>
              <a:rPr lang="en-GB" sz="2800" dirty="0" smtClean="0"/>
              <a:t>prevention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XSS </a:t>
            </a:r>
            <a:r>
              <a:rPr lang="en-GB" sz="2800" dirty="0" smtClean="0"/>
              <a:t>prevention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Form validation</a:t>
            </a:r>
            <a:endParaRPr lang="en-GB" sz="2800" b="1" dirty="0">
              <a:solidFill>
                <a:srgbClr val="2D98D9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963495" y="1124744"/>
            <a:ext cx="404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Technologies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569991" y="1953734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Class Diagram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3754033" y="2875315"/>
            <a:ext cx="5408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Demonstration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55776" y="1206140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722" y="2013315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5856" y="2934896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	 </a:t>
            </a:r>
            <a:r>
              <a:rPr lang="en-US" sz="2400" b="1" dirty="0">
                <a:solidFill>
                  <a:prstClr val="white"/>
                </a:solidFill>
              </a:rPr>
              <a:t>Outline</a:t>
            </a:r>
          </a:p>
        </p:txBody>
      </p:sp>
      <p:sp>
        <p:nvSpPr>
          <p:cNvPr id="16" name="Oval 15"/>
          <p:cNvSpPr/>
          <p:nvPr/>
        </p:nvSpPr>
        <p:spPr>
          <a:xfrm>
            <a:off x="1739993" y="404664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624419" y="3849780"/>
            <a:ext cx="5732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Challenges</a:t>
            </a:r>
          </a:p>
        </p:txBody>
      </p:sp>
      <p:sp>
        <p:nvSpPr>
          <p:cNvPr id="18" name="Oval 17"/>
          <p:cNvSpPr/>
          <p:nvPr/>
        </p:nvSpPr>
        <p:spPr>
          <a:xfrm>
            <a:off x="3197376" y="3909361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2904" y="483361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123728" y="332656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12655" y="566394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573756" y="5634665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Conclusion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213465" y="4833617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Further Work </a:t>
            </a:r>
          </a:p>
        </p:txBody>
      </p:sp>
    </p:spTree>
    <p:extLst>
      <p:ext uri="{BB962C8B-B14F-4D97-AF65-F5344CB8AC3E}">
        <p14:creationId xmlns:p14="http://schemas.microsoft.com/office/powerpoint/2010/main" val="3609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B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/>
      <p:bldP spid="23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188640"/>
            <a:ext cx="3935288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Activity Diagram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H:\House rental\UML\Activity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0305"/>
            <a:ext cx="8763000" cy="544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188640"/>
            <a:ext cx="3935288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Class Diagram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C:\Users\ketan.sharma\Desktop\dummy\Class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9713"/>
            <a:ext cx="8610600" cy="48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963495" y="1124744"/>
            <a:ext cx="404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Technologies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569991" y="1953734"/>
            <a:ext cx="3840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Class Diagram</a:t>
            </a:r>
          </a:p>
          <a:p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54033" y="2875315"/>
            <a:ext cx="5408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Demonstration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55776" y="1206140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722" y="2013315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5856" y="2934896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	 </a:t>
            </a:r>
            <a:r>
              <a:rPr lang="en-US" sz="2400" b="1" dirty="0">
                <a:solidFill>
                  <a:prstClr val="white"/>
                </a:solidFill>
              </a:rPr>
              <a:t>Outline</a:t>
            </a:r>
          </a:p>
        </p:txBody>
      </p:sp>
      <p:sp>
        <p:nvSpPr>
          <p:cNvPr id="16" name="Oval 15"/>
          <p:cNvSpPr/>
          <p:nvPr/>
        </p:nvSpPr>
        <p:spPr>
          <a:xfrm>
            <a:off x="1739993" y="404664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624419" y="3849780"/>
            <a:ext cx="5732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Challenges</a:t>
            </a:r>
          </a:p>
        </p:txBody>
      </p:sp>
      <p:sp>
        <p:nvSpPr>
          <p:cNvPr id="18" name="Oval 17"/>
          <p:cNvSpPr/>
          <p:nvPr/>
        </p:nvSpPr>
        <p:spPr>
          <a:xfrm>
            <a:off x="3197376" y="3909361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2904" y="483361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123728" y="332656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12655" y="566394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573756" y="5634665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Conclusion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213465" y="4833617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Further Work </a:t>
            </a:r>
          </a:p>
        </p:txBody>
      </p:sp>
    </p:spTree>
    <p:extLst>
      <p:ext uri="{BB962C8B-B14F-4D97-AF65-F5344CB8AC3E}">
        <p14:creationId xmlns:p14="http://schemas.microsoft.com/office/powerpoint/2010/main" val="5713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70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B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23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963495" y="1124744"/>
            <a:ext cx="404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Technologies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569991" y="1953734"/>
            <a:ext cx="3840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Class Diagram</a:t>
            </a:r>
          </a:p>
          <a:p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54033" y="2875315"/>
            <a:ext cx="5408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Demonstration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55776" y="1206140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722" y="2013315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5856" y="2934896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	 </a:t>
            </a:r>
            <a:r>
              <a:rPr lang="en-US" sz="2400" b="1" dirty="0">
                <a:solidFill>
                  <a:prstClr val="white"/>
                </a:solidFill>
              </a:rPr>
              <a:t>Outline</a:t>
            </a:r>
          </a:p>
        </p:txBody>
      </p:sp>
      <p:sp>
        <p:nvSpPr>
          <p:cNvPr id="16" name="Oval 15"/>
          <p:cNvSpPr/>
          <p:nvPr/>
        </p:nvSpPr>
        <p:spPr>
          <a:xfrm>
            <a:off x="1739993" y="404664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624419" y="3849780"/>
            <a:ext cx="5732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Challenges</a:t>
            </a:r>
          </a:p>
        </p:txBody>
      </p:sp>
      <p:sp>
        <p:nvSpPr>
          <p:cNvPr id="18" name="Oval 17"/>
          <p:cNvSpPr/>
          <p:nvPr/>
        </p:nvSpPr>
        <p:spPr>
          <a:xfrm>
            <a:off x="3197376" y="3909361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2904" y="483361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123728" y="332656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12655" y="566394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573756" y="5634665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Conclusion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213465" y="4833617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Further Work </a:t>
            </a:r>
          </a:p>
        </p:txBody>
      </p:sp>
    </p:spTree>
    <p:extLst>
      <p:ext uri="{BB962C8B-B14F-4D97-AF65-F5344CB8AC3E}">
        <p14:creationId xmlns:p14="http://schemas.microsoft.com/office/powerpoint/2010/main" val="28638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77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B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3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188640"/>
            <a:ext cx="3935288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Challenges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FDM Firewall</a:t>
            </a:r>
            <a:endParaRPr lang="en-CA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Time Constraint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Frontend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888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963495" y="1124744"/>
            <a:ext cx="404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Technologies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569991" y="1953734"/>
            <a:ext cx="3840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Class Diagram</a:t>
            </a:r>
          </a:p>
          <a:p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54033" y="2875315"/>
            <a:ext cx="5408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Demonstration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55776" y="1206140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722" y="2013315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5856" y="2934896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	 </a:t>
            </a:r>
            <a:r>
              <a:rPr lang="en-US" sz="2400" b="1" dirty="0">
                <a:solidFill>
                  <a:prstClr val="white"/>
                </a:solidFill>
              </a:rPr>
              <a:t>Outline</a:t>
            </a:r>
          </a:p>
        </p:txBody>
      </p:sp>
      <p:sp>
        <p:nvSpPr>
          <p:cNvPr id="16" name="Oval 15"/>
          <p:cNvSpPr/>
          <p:nvPr/>
        </p:nvSpPr>
        <p:spPr>
          <a:xfrm>
            <a:off x="1739993" y="404664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624419" y="3849780"/>
            <a:ext cx="5732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Challenges</a:t>
            </a:r>
          </a:p>
        </p:txBody>
      </p:sp>
      <p:sp>
        <p:nvSpPr>
          <p:cNvPr id="18" name="Oval 17"/>
          <p:cNvSpPr/>
          <p:nvPr/>
        </p:nvSpPr>
        <p:spPr>
          <a:xfrm>
            <a:off x="3197376" y="3909361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2904" y="483361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123728" y="332656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12655" y="566394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573756" y="5634665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Conclusion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213465" y="4833617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Further Work </a:t>
            </a:r>
          </a:p>
        </p:txBody>
      </p:sp>
    </p:spTree>
    <p:extLst>
      <p:ext uri="{BB962C8B-B14F-4D97-AF65-F5344CB8AC3E}">
        <p14:creationId xmlns:p14="http://schemas.microsoft.com/office/powerpoint/2010/main" val="23994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75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B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/>
      <p:bldP spid="23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188640"/>
            <a:ext cx="3935288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Future Work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Sign-up with Google</a:t>
            </a:r>
            <a:r>
              <a:rPr lang="en-CA" sz="2400" dirty="0"/>
              <a:t> </a:t>
            </a:r>
            <a:r>
              <a:rPr lang="en-CA" sz="2400" dirty="0" smtClean="0"/>
              <a:t>and Facebook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Improved search filters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Improvement in frontend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More flexible messaging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Email </a:t>
            </a:r>
            <a:r>
              <a:rPr lang="en-CA" sz="2400" dirty="0" smtClean="0"/>
              <a:t>notifications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smtClean="0"/>
              <a:t>Reset password</a:t>
            </a:r>
            <a:endParaRPr lang="en-CA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0299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963495" y="1124744"/>
            <a:ext cx="404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Technologies</a:t>
            </a:r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569991" y="1953734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Class Diagram</a:t>
            </a:r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54033" y="2875315"/>
            <a:ext cx="5408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Demonstration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55776" y="1206140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722" y="2013315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5856" y="2934896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	   Outline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39993" y="404664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624419" y="3849780"/>
            <a:ext cx="5732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Challenges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97376" y="3909361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2904" y="483361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123728" y="332656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44049" y="566394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573756" y="5634665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Conclusion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213465" y="4833617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Further Work 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82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60000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50000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/>
      <p:bldP spid="23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963495" y="1124744"/>
            <a:ext cx="404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Technologies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569991" y="1953734"/>
            <a:ext cx="3840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Class Diagram</a:t>
            </a:r>
          </a:p>
          <a:p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54033" y="2875315"/>
            <a:ext cx="5408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Demonstration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55776" y="1206140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722" y="2013315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5856" y="2934896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	 </a:t>
            </a:r>
            <a:r>
              <a:rPr lang="en-US" sz="2400" b="1" dirty="0">
                <a:solidFill>
                  <a:prstClr val="white"/>
                </a:solidFill>
              </a:rPr>
              <a:t>Outline</a:t>
            </a:r>
          </a:p>
        </p:txBody>
      </p:sp>
      <p:sp>
        <p:nvSpPr>
          <p:cNvPr id="16" name="Oval 15"/>
          <p:cNvSpPr/>
          <p:nvPr/>
        </p:nvSpPr>
        <p:spPr>
          <a:xfrm>
            <a:off x="1739993" y="404664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624419" y="3849780"/>
            <a:ext cx="5732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Challenges</a:t>
            </a:r>
          </a:p>
        </p:txBody>
      </p:sp>
      <p:sp>
        <p:nvSpPr>
          <p:cNvPr id="18" name="Oval 17"/>
          <p:cNvSpPr/>
          <p:nvPr/>
        </p:nvSpPr>
        <p:spPr>
          <a:xfrm>
            <a:off x="3197376" y="3909361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2904" y="483361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123728" y="332656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12655" y="566394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573756" y="5634665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Conclusion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213465" y="4833617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Further Work </a:t>
            </a:r>
          </a:p>
        </p:txBody>
      </p:sp>
    </p:spTree>
    <p:extLst>
      <p:ext uri="{BB962C8B-B14F-4D97-AF65-F5344CB8AC3E}">
        <p14:creationId xmlns:p14="http://schemas.microsoft.com/office/powerpoint/2010/main" val="96658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67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B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/>
      <p:bldP spid="23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188640"/>
            <a:ext cx="3935288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Conclusion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708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Design the model, entities and their attributes carefully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Prioritize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3000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 descr="H:\o-ASKING-QUESTIONS-face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486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What is </a:t>
            </a:r>
            <a:r>
              <a:rPr lang="en-CA" sz="2400" b="1" dirty="0" err="1" smtClean="0">
                <a:solidFill>
                  <a:schemeClr val="bg1"/>
                </a:solidFill>
              </a:rPr>
              <a:t>RentNow</a:t>
            </a:r>
            <a:r>
              <a:rPr lang="en-CA" sz="2400" b="1" dirty="0" smtClean="0">
                <a:solidFill>
                  <a:schemeClr val="bg1"/>
                </a:solidFill>
              </a:rPr>
              <a:t>?</a:t>
            </a:r>
            <a:endParaRPr lang="en-CA" sz="2400" b="1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650305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</a:t>
            </a:r>
            <a:r>
              <a:rPr lang="en-CA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RentNow</a:t>
            </a:r>
            <a:r>
              <a:rPr lang="en-CA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 descr="https://encrypted-tbn3.gstatic.com/images?q=tbn:ANd9GcTVPzX9M6BD94t0M8sbJ3hRimv2skwi4j8GQyLByCMPpbP0l0lu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74" y="40603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What is </a:t>
            </a:r>
            <a:r>
              <a:rPr lang="en-CA" sz="2400" b="1" dirty="0" err="1" smtClean="0">
                <a:solidFill>
                  <a:schemeClr val="bg1"/>
                </a:solidFill>
              </a:rPr>
              <a:t>RentNow</a:t>
            </a:r>
            <a:r>
              <a:rPr lang="en-CA" sz="2400" b="1" dirty="0" smtClean="0">
                <a:solidFill>
                  <a:schemeClr val="bg1"/>
                </a:solidFill>
              </a:rPr>
              <a:t>?</a:t>
            </a:r>
            <a:endParaRPr lang="en-CA" sz="2400" b="1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650305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</a:t>
            </a:r>
            <a:r>
              <a:rPr lang="en-CA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RentNow</a:t>
            </a:r>
            <a:r>
              <a:rPr lang="en-CA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 descr="https://encrypted-tbn3.gstatic.com/images?q=tbn:ANd9GcTVPzX9M6BD94t0M8sbJ3hRimv2skwi4j8GQyLByCMPpbP0l0lu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74" y="40603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socialskillsuitcase.files.wordpress.com/2014/11/thought-bubbl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96" y="1256851"/>
            <a:ext cx="3925004" cy="324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etan.sharma\Desktop\Cap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43" y="1905000"/>
            <a:ext cx="1553909" cy="15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What is </a:t>
            </a:r>
            <a:r>
              <a:rPr lang="en-CA" sz="2400" b="1" dirty="0" err="1" smtClean="0">
                <a:solidFill>
                  <a:schemeClr val="bg1"/>
                </a:solidFill>
              </a:rPr>
              <a:t>RentNow</a:t>
            </a:r>
            <a:r>
              <a:rPr lang="en-CA" sz="2400" b="1" dirty="0" smtClean="0">
                <a:solidFill>
                  <a:schemeClr val="bg1"/>
                </a:solidFill>
              </a:rPr>
              <a:t>?</a:t>
            </a:r>
            <a:endParaRPr lang="en-CA" sz="2400" b="1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 descr="https://encrypted-tbn3.gstatic.com/images?q=tbn:ANd9GcTVPzX9M6BD94t0M8sbJ3hRimv2skwi4j8GQyLByCMPpbP0l0lu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74" y="406037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socialskillsuitcase.files.wordpress.com/2014/11/thought-bubbl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56851"/>
            <a:ext cx="3925004" cy="324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socialskillsuitcase.files.wordpress.com/2014/11/thought-bubble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8033" flipH="1">
            <a:off x="282436" y="1620748"/>
            <a:ext cx="3871549" cy="337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ketan.sharma\Desktop\Capture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43" y="1905000"/>
            <a:ext cx="1553909" cy="15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tan.sharma\Desktop\new-hous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38" y="2224217"/>
            <a:ext cx="2093509" cy="12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Features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82963"/>
            <a:ext cx="7162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Online rental listing application</a:t>
            </a:r>
            <a:endParaRPr lang="en-CA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User Registration, login, and profile updates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Avatar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List properties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Featured </a:t>
            </a:r>
            <a:r>
              <a:rPr lang="en-CA" sz="2400" dirty="0" smtClean="0"/>
              <a:t>Advertisements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err="1"/>
              <a:t>Paypal</a:t>
            </a:r>
            <a:r>
              <a:rPr lang="en-CA" sz="2400" dirty="0"/>
              <a:t> integration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Search Filters</a:t>
            </a:r>
            <a:endParaRPr lang="en-CA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User Reviews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Messaging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Report as spam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dirty="0" smtClean="0"/>
              <a:t>Share on social media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963495" y="1124744"/>
            <a:ext cx="404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Technologies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569991" y="1953734"/>
            <a:ext cx="3840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Class Diagram</a:t>
            </a:r>
          </a:p>
          <a:p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54033" y="2875315"/>
            <a:ext cx="5408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Demonstration</a:t>
            </a:r>
            <a:endParaRPr lang="en-US" sz="2200" dirty="0">
              <a:solidFill>
                <a:prstClr val="white">
                  <a:lumMod val="50000"/>
                </a:prstClr>
              </a:solidFill>
              <a:latin typeface="Corbe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55776" y="1206140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722" y="2013315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5856" y="2934896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8152" y="188640"/>
            <a:ext cx="341633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	 </a:t>
            </a:r>
            <a:r>
              <a:rPr lang="en-US" sz="2400" b="1" dirty="0">
                <a:solidFill>
                  <a:prstClr val="white"/>
                </a:solidFill>
              </a:rPr>
              <a:t>Outline</a:t>
            </a:r>
          </a:p>
        </p:txBody>
      </p:sp>
      <p:sp>
        <p:nvSpPr>
          <p:cNvPr id="16" name="Oval 15"/>
          <p:cNvSpPr/>
          <p:nvPr/>
        </p:nvSpPr>
        <p:spPr>
          <a:xfrm>
            <a:off x="1739993" y="404664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624419" y="3849780"/>
            <a:ext cx="5732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Challenges</a:t>
            </a:r>
          </a:p>
        </p:txBody>
      </p:sp>
      <p:sp>
        <p:nvSpPr>
          <p:cNvPr id="18" name="Oval 17"/>
          <p:cNvSpPr/>
          <p:nvPr/>
        </p:nvSpPr>
        <p:spPr>
          <a:xfrm>
            <a:off x="3197376" y="3909361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2904" y="483361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123728" y="332656"/>
            <a:ext cx="3840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en-US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12655" y="5663947"/>
            <a:ext cx="311727" cy="3117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573756" y="5634665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Conclusion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213465" y="4833617"/>
            <a:ext cx="5948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white">
                    <a:lumMod val="50000"/>
                  </a:prstClr>
                </a:solidFill>
                <a:latin typeface="Corbel" pitchFamily="34" charset="0"/>
              </a:rPr>
              <a:t>Further Work </a:t>
            </a:r>
          </a:p>
        </p:txBody>
      </p:sp>
    </p:spTree>
    <p:extLst>
      <p:ext uri="{BB962C8B-B14F-4D97-AF65-F5344CB8AC3E}">
        <p14:creationId xmlns:p14="http://schemas.microsoft.com/office/powerpoint/2010/main" val="33509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62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23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188640"/>
            <a:ext cx="3935288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Technologies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6835" y="839682"/>
            <a:ext cx="6801953" cy="57629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r>
              <a:rPr lang="en-GB" sz="2800" b="1" dirty="0" smtClean="0">
                <a:solidFill>
                  <a:srgbClr val="2D98D9"/>
                </a:solidFill>
                <a:latin typeface="+mn-lt"/>
                <a:cs typeface="Arial" panose="020B0604020202020204" pitchFamily="34" charset="0"/>
              </a:rPr>
              <a:t>Back End</a:t>
            </a:r>
            <a:endParaRPr lang="en-GB" sz="2800" b="1" dirty="0">
              <a:solidFill>
                <a:srgbClr val="2D98D9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8" y="1951635"/>
            <a:ext cx="8667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94766"/>
            <a:ext cx="16859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71275"/>
            <a:ext cx="19716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72" y="3334087"/>
            <a:ext cx="1200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02092"/>
            <a:ext cx="13525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5" y="4876800"/>
            <a:ext cx="17430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83" y="4579885"/>
            <a:ext cx="2438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 descr="https://www.javatpoint.com/images/spimages/spring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83510"/>
            <a:ext cx="1358186" cy="7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lh3.googleusercontent.com/i5V5IeZyYuOnkLuNx8UewwvPx1DeGbMTj5krkecFThuRfvLFzhGpr2x79VfVLwt4fw=w15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22" y="4479716"/>
            <a:ext cx="1231960" cy="12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90" y="3481595"/>
            <a:ext cx="1835009" cy="70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http://4.bp.blogspot.com/-1-BVHamRYmw/UpsxXYmeykI/AAAAAAAAAAc/T5gphsnuhW8/s1600/Draw.io-Draw-Diagrams-Onlin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9" y="3371275"/>
            <a:ext cx="801924" cy="80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0" y="188640"/>
            <a:ext cx="3935288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Technologies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84" y="2983154"/>
            <a:ext cx="1143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4" y="1899249"/>
            <a:ext cx="1781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89669"/>
            <a:ext cx="1333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84" y="4245472"/>
            <a:ext cx="2699344" cy="84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59" y="4092435"/>
            <a:ext cx="1806575" cy="101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136" y="2402129"/>
            <a:ext cx="8953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51" y="3769670"/>
            <a:ext cx="11049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01" y="1612765"/>
            <a:ext cx="1875452" cy="93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46835" y="795307"/>
            <a:ext cx="6801953" cy="57629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r>
              <a:rPr lang="en-GB" sz="2800" b="1" dirty="0" smtClean="0">
                <a:solidFill>
                  <a:srgbClr val="2D98D9"/>
                </a:solidFill>
                <a:latin typeface="+mn-lt"/>
                <a:cs typeface="Arial" panose="020B0604020202020204" pitchFamily="34" charset="0"/>
              </a:rPr>
              <a:t>Front End</a:t>
            </a:r>
            <a:endParaRPr lang="en-GB" sz="2800" b="1" dirty="0">
              <a:solidFill>
                <a:srgbClr val="2D98D9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207</Words>
  <Application>Microsoft Office PowerPoint</Application>
  <PresentationFormat>On-screen Show (4:3)</PresentationFormat>
  <Paragraphs>130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Mohammad Tauhidul Islam</dc:creator>
  <cp:lastModifiedBy>Ketan Sharma</cp:lastModifiedBy>
  <cp:revision>234</cp:revision>
  <dcterms:created xsi:type="dcterms:W3CDTF">2006-08-16T00:00:00Z</dcterms:created>
  <dcterms:modified xsi:type="dcterms:W3CDTF">2017-07-31T15:07:24Z</dcterms:modified>
</cp:coreProperties>
</file>