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265A63AA-291D-4937-1FF2-E38E769C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r="13124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17CE-4004-2F8E-10B1-C4B2E8C2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lgerian" panose="04020705040A02060702" pitchFamily="82" charset="0"/>
              </a:rPr>
              <a:t>Cuse Alumni Groves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eople with social media icons&#10;&#10;Description automatically generated">
            <a:extLst>
              <a:ext uri="{FF2B5EF4-FFF2-40B4-BE49-F238E27FC236}">
                <a16:creationId xmlns:a16="http://schemas.microsoft.com/office/drawing/2014/main" id="{DA534719-3107-EC7E-B6F7-B3D7DD6E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r="2126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CA10E"/>
          </a:solidFill>
          <a:ln w="38100" cap="rnd">
            <a:solidFill>
              <a:srgbClr val="FCA10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2B1AF-82C2-C138-3851-9543C33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745435"/>
            <a:ext cx="6894576" cy="54450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9D4B-C72E-F0A8-B8A4-71B87910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0A623B-59FD-30F4-9B1D-F0681905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8307"/>
            <a:ext cx="6894576" cy="348526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6" name="Content Placeholder 5" descr="Top shot of a representation of networks with stick figures.">
            <a:extLst>
              <a:ext uri="{FF2B5EF4-FFF2-40B4-BE49-F238E27FC236}">
                <a16:creationId xmlns:a16="http://schemas.microsoft.com/office/drawing/2014/main" id="{1396D87A-3D52-001A-93B7-B44F7047B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8" r="18824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90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F95AD-4E27-9E1C-C21B-C7E63E0B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94571"/>
            <a:ext cx="10909640" cy="936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Requirement Diagram for Activity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480D3-363D-F7E5-EE0E-124CD58C14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478" y="1379155"/>
            <a:ext cx="9790044" cy="51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880CB-A10C-EAC1-EC57-168FB241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20040"/>
            <a:ext cx="10909640" cy="7855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dirty="0"/>
              <a:t>Sequence Diagram</a:t>
            </a:r>
          </a:p>
        </p:txBody>
      </p:sp>
      <p:pic>
        <p:nvPicPr>
          <p:cNvPr id="6" name="Content Placeholder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E288C7D2-0EE0-2A37-025E-7426B437D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5" y="1425669"/>
            <a:ext cx="8307421" cy="51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063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The Hand Bold</vt:lpstr>
      <vt:lpstr>The Serif Hand Black</vt:lpstr>
      <vt:lpstr>SketchyVTI</vt:lpstr>
      <vt:lpstr>Cuse Alumni Groves</vt:lpstr>
      <vt:lpstr>PowerPoint Presentation</vt:lpstr>
      <vt:lpstr>PowerPoint Presentation</vt:lpstr>
      <vt:lpstr>Requirement Diagram for Activity Diagram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Cuse Alumni Groves</dc:title>
  <dc:creator>madhurya kosti</dc:creator>
  <cp:lastModifiedBy>madhurya kosti</cp:lastModifiedBy>
  <cp:revision>1</cp:revision>
  <dcterms:created xsi:type="dcterms:W3CDTF">2024-04-30T00:50:23Z</dcterms:created>
  <dcterms:modified xsi:type="dcterms:W3CDTF">2024-04-30T02:36:17Z</dcterms:modified>
</cp:coreProperties>
</file>