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d0cb7aead8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d0cb7aead8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d0cb7aead8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d0cb7aead8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d0cb7aead8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d0cb7aead8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d0cb7aead8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d0cb7aead8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d0cb7aead8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d0cb7aead8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ksbirada/Cuse-Alumni-Grove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7353000" cy="18729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Cuse-Alumni-Groves</a:t>
            </a:r>
            <a:endParaRPr sz="30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Harshitha Reddy Kancherla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664" y="0"/>
            <a:ext cx="725867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15"/>
          <p:cNvPicPr preferRelativeResize="0"/>
          <p:nvPr/>
        </p:nvPicPr>
        <p:blipFill rotWithShape="1">
          <a:blip r:embed="rId3">
            <a:alphaModFix/>
          </a:blip>
          <a:srcRect b="6393" l="11173" r="30841" t="18835"/>
          <a:stretch/>
        </p:blipFill>
        <p:spPr>
          <a:xfrm>
            <a:off x="788275" y="525525"/>
            <a:ext cx="4771702" cy="4340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p16"/>
          <p:cNvPicPr preferRelativeResize="0"/>
          <p:nvPr/>
        </p:nvPicPr>
        <p:blipFill rotWithShape="1">
          <a:blip r:embed="rId3">
            <a:alphaModFix/>
          </a:blip>
          <a:srcRect b="9274" l="13407" r="8369" t="14709"/>
          <a:stretch/>
        </p:blipFill>
        <p:spPr>
          <a:xfrm>
            <a:off x="1560775" y="756750"/>
            <a:ext cx="6437601" cy="39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Google Shape;3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5811"/>
            <a:ext cx="9144003" cy="5031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3" name="Google Shape;3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725225"/>
            <a:ext cx="6463350" cy="4083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