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handoutMasterIdLst>
    <p:handoutMasterId r:id="rId15"/>
  </p:handoutMasterIdLst>
  <p:sldIdLst>
    <p:sldId id="256" r:id="rId2"/>
    <p:sldId id="260" r:id="rId3"/>
    <p:sldId id="261" r:id="rId4"/>
    <p:sldId id="272" r:id="rId5"/>
    <p:sldId id="273" r:id="rId6"/>
    <p:sldId id="274" r:id="rId7"/>
    <p:sldId id="275" r:id="rId8"/>
    <p:sldId id="276" r:id="rId9"/>
    <p:sldId id="277" r:id="rId10"/>
    <p:sldId id="287" r:id="rId11"/>
    <p:sldId id="279" r:id="rId12"/>
    <p:sldId id="263" r:id="rId13"/>
  </p:sldIdLst>
  <p:sldSz cx="24384000" cy="15748000"/>
  <p:notesSz cx="6858000" cy="9144000"/>
  <p:embeddedFontLst>
    <p:embeddedFont>
      <p:font typeface="Berlin Sans FB Demi" panose="020E0802020502020306" pitchFamily="34" charset="0"/>
      <p:bold r:id="rId16"/>
    </p:embeddedFont>
    <p:embeddedFont>
      <p:font typeface="Calibri" panose="020F0502020204030204" pitchFamily="34" charset="0"/>
      <p:regular r:id="rId17"/>
      <p:bold r:id="rId18"/>
      <p:italic r:id="rId19"/>
      <p:boldItalic r:id="rId20"/>
    </p:embeddedFont>
    <p:embeddedFont>
      <p:font typeface="Helvetica Neue" panose="020B0604020202020204" charset="0"/>
      <p:regular r:id="rId21"/>
      <p:bold r:id="rId22"/>
      <p:italic r:id="rId23"/>
      <p:boldItalic r:id="rId24"/>
    </p:embeddedFont>
    <p:embeddedFont>
      <p:font typeface="Helvetica Neue Light"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cción predeterminada" id="{EC1C58AE-90C0-4C00-B1CD-E3CF7E797B79}">
          <p14:sldIdLst>
            <p14:sldId id="256"/>
            <p14:sldId id="260"/>
            <p14:sldId id="261"/>
            <p14:sldId id="272"/>
            <p14:sldId id="273"/>
            <p14:sldId id="274"/>
            <p14:sldId id="275"/>
            <p14:sldId id="276"/>
            <p14:sldId id="277"/>
            <p14:sldId id="287"/>
            <p14:sldId id="279"/>
            <p14:sldId id="263"/>
          </p14:sldIdLst>
        </p14:section>
      </p14:sectionLst>
    </p:ext>
    <p:ext uri="{EFAFB233-063F-42B5-8137-9DF3F51BA10A}">
      <p15:sldGuideLst xmlns:p15="http://schemas.microsoft.com/office/powerpoint/2012/main">
        <p15:guide id="1" orient="horz" pos="4960">
          <p15:clr>
            <a:srgbClr val="A4A3A4"/>
          </p15:clr>
        </p15:guide>
        <p15:guide id="2" pos="76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nzalez Moreno" initials="GM" lastIdx="3" clrIdx="0">
    <p:extLst>
      <p:ext uri="{19B8F6BF-5375-455C-9EA6-DF929625EA0E}">
        <p15:presenceInfo xmlns:p15="http://schemas.microsoft.com/office/powerpoint/2012/main" userId="2e1d18e02a58213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2445" autoAdjust="0"/>
  </p:normalViewPr>
  <p:slideViewPr>
    <p:cSldViewPr snapToGrid="0">
      <p:cViewPr varScale="1">
        <p:scale>
          <a:sx n="27" d="100"/>
          <a:sy n="27" d="100"/>
        </p:scale>
        <p:origin x="1156" y="80"/>
      </p:cViewPr>
      <p:guideLst>
        <p:guide orient="horz" pos="4960"/>
        <p:guide pos="76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1" d="100"/>
          <a:sy n="41" d="100"/>
        </p:scale>
        <p:origin x="234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48A47DA0-CE3A-482A-BC09-AE8969C9EB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5015F162-BD99-4D35-87E4-661A684B19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5F380A-9D9C-4502-B7F7-EAB5FF0A20FF}" type="datetimeFigureOut">
              <a:rPr lang="es-CO" smtClean="0"/>
              <a:t>27/03/2022</a:t>
            </a:fld>
            <a:endParaRPr lang="es-CO"/>
          </a:p>
        </p:txBody>
      </p:sp>
      <p:sp>
        <p:nvSpPr>
          <p:cNvPr id="4" name="Marcador de pie de página 3">
            <a:extLst>
              <a:ext uri="{FF2B5EF4-FFF2-40B4-BE49-F238E27FC236}">
                <a16:creationId xmlns:a16="http://schemas.microsoft.com/office/drawing/2014/main" id="{B4379579-AC27-4157-9E2A-E657790F5A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C42C6FCF-4670-488D-B096-11343CF745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27B695-2241-4B2A-AC0F-2407A3756FB1}" type="slidenum">
              <a:rPr lang="es-CO" smtClean="0"/>
              <a:t>‹Nº›</a:t>
            </a:fld>
            <a:endParaRPr lang="es-CO"/>
          </a:p>
        </p:txBody>
      </p:sp>
    </p:spTree>
    <p:extLst>
      <p:ext uri="{BB962C8B-B14F-4D97-AF65-F5344CB8AC3E}">
        <p14:creationId xmlns:p14="http://schemas.microsoft.com/office/powerpoint/2010/main" val="2387231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4698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1978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8: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1" name="Google Shape;81;p5: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7389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7077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1773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7580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5601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2339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subtítulo"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4833937" y="3319859"/>
            <a:ext cx="14716126" cy="4643438"/>
          </a:xfrm>
          <a:prstGeom prst="rect">
            <a:avLst/>
          </a:prstGeom>
          <a:noFill/>
          <a:ln>
            <a:noFill/>
          </a:ln>
        </p:spPr>
        <p:txBody>
          <a:bodyPr spcFirstLastPara="1" wrap="square" lIns="71425" tIns="71425" rIns="71425" bIns="71425" anchor="b"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11" name="Google Shape;11;p2"/>
          <p:cNvSpPr txBox="1">
            <a:spLocks noGrp="1"/>
          </p:cNvSpPr>
          <p:nvPr>
            <p:ph type="body" idx="1"/>
          </p:nvPr>
        </p:nvSpPr>
        <p:spPr>
          <a:xfrm>
            <a:off x="4833937" y="8088312"/>
            <a:ext cx="14716126" cy="1589485"/>
          </a:xfrm>
          <a:prstGeom prst="rect">
            <a:avLst/>
          </a:prstGeom>
          <a:noFill/>
          <a:ln>
            <a:noFill/>
          </a:ln>
        </p:spPr>
        <p:txBody>
          <a:bodyPr spcFirstLastPara="1" wrap="square" lIns="71425" tIns="71425" rIns="71425" bIns="71425" anchor="t" anchorCtr="0">
            <a:noAutofit/>
          </a:bodyPr>
          <a:lstStyle>
            <a:lvl1pPr marL="457200" lvl="0" indent="-228600" algn="ctr">
              <a:lnSpc>
                <a:spcPct val="100000"/>
              </a:lnSpc>
              <a:spcBef>
                <a:spcPts val="0"/>
              </a:spcBef>
              <a:spcAft>
                <a:spcPts val="0"/>
              </a:spcAft>
              <a:buClr>
                <a:srgbClr val="FFFFFF"/>
              </a:buClr>
              <a:buSzPts val="5800"/>
              <a:buFont typeface="Helvetica Neue"/>
              <a:buNone/>
              <a:defRPr sz="5800"/>
            </a:lvl1pPr>
            <a:lvl2pPr marL="914400" lvl="1" indent="-228600" algn="ctr">
              <a:lnSpc>
                <a:spcPct val="100000"/>
              </a:lnSpc>
              <a:spcBef>
                <a:spcPts val="0"/>
              </a:spcBef>
              <a:spcAft>
                <a:spcPts val="0"/>
              </a:spcAft>
              <a:buClr>
                <a:srgbClr val="FFFFFF"/>
              </a:buClr>
              <a:buSzPts val="5800"/>
              <a:buFont typeface="Helvetica Neue"/>
              <a:buNone/>
              <a:defRPr sz="5800"/>
            </a:lvl2pPr>
            <a:lvl3pPr marL="1371600" lvl="2" indent="-228600" algn="ctr">
              <a:lnSpc>
                <a:spcPct val="100000"/>
              </a:lnSpc>
              <a:spcBef>
                <a:spcPts val="0"/>
              </a:spcBef>
              <a:spcAft>
                <a:spcPts val="0"/>
              </a:spcAft>
              <a:buClr>
                <a:srgbClr val="FFFFFF"/>
              </a:buClr>
              <a:buSzPts val="5800"/>
              <a:buFont typeface="Helvetica Neue"/>
              <a:buNone/>
              <a:defRPr sz="5800"/>
            </a:lvl3pPr>
            <a:lvl4pPr marL="1828800" lvl="3" indent="-228600" algn="ctr">
              <a:lnSpc>
                <a:spcPct val="100000"/>
              </a:lnSpc>
              <a:spcBef>
                <a:spcPts val="0"/>
              </a:spcBef>
              <a:spcAft>
                <a:spcPts val="0"/>
              </a:spcAft>
              <a:buClr>
                <a:srgbClr val="FFFFFF"/>
              </a:buClr>
              <a:buSzPts val="5800"/>
              <a:buFont typeface="Helvetica Neue"/>
              <a:buNone/>
              <a:defRPr sz="5800"/>
            </a:lvl4pPr>
            <a:lvl5pPr marL="2286000" lvl="4" indent="-228600" algn="ctr">
              <a:lnSpc>
                <a:spcPct val="100000"/>
              </a:lnSpc>
              <a:spcBef>
                <a:spcPts val="0"/>
              </a:spcBef>
              <a:spcAft>
                <a:spcPts val="0"/>
              </a:spcAft>
              <a:buClr>
                <a:srgbClr val="FFFFFF"/>
              </a:buClr>
              <a:buSzPts val="5800"/>
              <a:buFont typeface="Helvetica Neue"/>
              <a:buNone/>
              <a:defRPr sz="5800"/>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12" name="Google Shape;12;p2"/>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to">
  <p:cSld name="Foto">
    <p:spTree>
      <p:nvGrpSpPr>
        <p:cNvPr id="1" name="Shape 50"/>
        <p:cNvGrpSpPr/>
        <p:nvPr/>
      </p:nvGrpSpPr>
      <p:grpSpPr>
        <a:xfrm>
          <a:off x="0" y="0"/>
          <a:ext cx="0" cy="0"/>
          <a:chOff x="0" y="0"/>
          <a:chExt cx="0" cy="0"/>
        </a:xfrm>
      </p:grpSpPr>
      <p:sp>
        <p:nvSpPr>
          <p:cNvPr id="51" name="Google Shape;51;p12"/>
          <p:cNvSpPr>
            <a:spLocks noGrp="1"/>
          </p:cNvSpPr>
          <p:nvPr>
            <p:ph type="pic" idx="2"/>
          </p:nvPr>
        </p:nvSpPr>
        <p:spPr>
          <a:xfrm>
            <a:off x="3048000" y="1016000"/>
            <a:ext cx="18288001" cy="13716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52" name="Google Shape;52;p12"/>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En blanco">
  <p:cSld name="En blanco">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oto (horizontal)" type="tx">
  <p:cSld name="TITLE_AND_BODY">
    <p:spTree>
      <p:nvGrpSpPr>
        <p:cNvPr id="1" name="Shape 13"/>
        <p:cNvGrpSpPr/>
        <p:nvPr/>
      </p:nvGrpSpPr>
      <p:grpSpPr>
        <a:xfrm>
          <a:off x="0" y="0"/>
          <a:ext cx="0" cy="0"/>
          <a:chOff x="0" y="0"/>
          <a:chExt cx="0" cy="0"/>
        </a:xfrm>
      </p:grpSpPr>
      <p:sp>
        <p:nvSpPr>
          <p:cNvPr id="14" name="Google Shape;14;p3"/>
          <p:cNvSpPr>
            <a:spLocks noGrp="1"/>
          </p:cNvSpPr>
          <p:nvPr>
            <p:ph type="pic" idx="2"/>
          </p:nvPr>
        </p:nvSpPr>
        <p:spPr>
          <a:xfrm>
            <a:off x="5325070" y="1962546"/>
            <a:ext cx="13722210" cy="830461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15" name="Google Shape;15;p3"/>
          <p:cNvSpPr txBox="1">
            <a:spLocks noGrp="1"/>
          </p:cNvSpPr>
          <p:nvPr>
            <p:ph type="title"/>
          </p:nvPr>
        </p:nvSpPr>
        <p:spPr>
          <a:xfrm>
            <a:off x="4833937" y="10463609"/>
            <a:ext cx="14716126" cy="2000251"/>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16" name="Google Shape;16;p3"/>
          <p:cNvSpPr txBox="1">
            <a:spLocks noGrp="1"/>
          </p:cNvSpPr>
          <p:nvPr>
            <p:ph type="body" idx="1"/>
          </p:nvPr>
        </p:nvSpPr>
        <p:spPr>
          <a:xfrm>
            <a:off x="4833937" y="12481718"/>
            <a:ext cx="14716126" cy="1589486"/>
          </a:xfrm>
          <a:prstGeom prst="rect">
            <a:avLst/>
          </a:prstGeom>
          <a:noFill/>
          <a:ln>
            <a:noFill/>
          </a:ln>
        </p:spPr>
        <p:txBody>
          <a:bodyPr spcFirstLastPara="1" wrap="square" lIns="71425" tIns="71425" rIns="71425" bIns="71425" anchor="t" anchorCtr="0">
            <a:noAutofit/>
          </a:bodyPr>
          <a:lstStyle>
            <a:lvl1pPr marL="457200" lvl="0" indent="-228600" algn="ctr">
              <a:lnSpc>
                <a:spcPct val="100000"/>
              </a:lnSpc>
              <a:spcBef>
                <a:spcPts val="0"/>
              </a:spcBef>
              <a:spcAft>
                <a:spcPts val="0"/>
              </a:spcAft>
              <a:buClr>
                <a:srgbClr val="FFFFFF"/>
              </a:buClr>
              <a:buSzPts val="5800"/>
              <a:buFont typeface="Helvetica Neue"/>
              <a:buNone/>
              <a:defRPr sz="5800"/>
            </a:lvl1pPr>
            <a:lvl2pPr marL="914400" lvl="1" indent="-228600" algn="ctr">
              <a:lnSpc>
                <a:spcPct val="100000"/>
              </a:lnSpc>
              <a:spcBef>
                <a:spcPts val="0"/>
              </a:spcBef>
              <a:spcAft>
                <a:spcPts val="0"/>
              </a:spcAft>
              <a:buClr>
                <a:srgbClr val="FFFFFF"/>
              </a:buClr>
              <a:buSzPts val="5800"/>
              <a:buFont typeface="Helvetica Neue"/>
              <a:buNone/>
              <a:defRPr sz="5800"/>
            </a:lvl2pPr>
            <a:lvl3pPr marL="1371600" lvl="2" indent="-228600" algn="ctr">
              <a:lnSpc>
                <a:spcPct val="100000"/>
              </a:lnSpc>
              <a:spcBef>
                <a:spcPts val="0"/>
              </a:spcBef>
              <a:spcAft>
                <a:spcPts val="0"/>
              </a:spcAft>
              <a:buClr>
                <a:srgbClr val="FFFFFF"/>
              </a:buClr>
              <a:buSzPts val="5800"/>
              <a:buFont typeface="Helvetica Neue"/>
              <a:buNone/>
              <a:defRPr sz="5800"/>
            </a:lvl3pPr>
            <a:lvl4pPr marL="1828800" lvl="3" indent="-228600" algn="ctr">
              <a:lnSpc>
                <a:spcPct val="100000"/>
              </a:lnSpc>
              <a:spcBef>
                <a:spcPts val="0"/>
              </a:spcBef>
              <a:spcAft>
                <a:spcPts val="0"/>
              </a:spcAft>
              <a:buClr>
                <a:srgbClr val="FFFFFF"/>
              </a:buClr>
              <a:buSzPts val="5800"/>
              <a:buFont typeface="Helvetica Neue"/>
              <a:buNone/>
              <a:defRPr sz="5800"/>
            </a:lvl4pPr>
            <a:lvl5pPr marL="2286000" lvl="4" indent="-228600" algn="ctr">
              <a:lnSpc>
                <a:spcPct val="100000"/>
              </a:lnSpc>
              <a:spcBef>
                <a:spcPts val="0"/>
              </a:spcBef>
              <a:spcAft>
                <a:spcPts val="0"/>
              </a:spcAft>
              <a:buClr>
                <a:srgbClr val="FFFFFF"/>
              </a:buClr>
              <a:buSzPts val="5800"/>
              <a:buFont typeface="Helvetica Neue"/>
              <a:buNone/>
              <a:defRPr sz="5800"/>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17" name="Google Shape;17;p3"/>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centro)">
  <p:cSld name="Título (centro)">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833937" y="5552281"/>
            <a:ext cx="14716126" cy="4643438"/>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20" name="Google Shape;20;p4"/>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to (vertical)">
  <p:cSld name="Foto (vertical)">
    <p:spTree>
      <p:nvGrpSpPr>
        <p:cNvPr id="1" name="Shape 21"/>
        <p:cNvGrpSpPr/>
        <p:nvPr/>
      </p:nvGrpSpPr>
      <p:grpSpPr>
        <a:xfrm>
          <a:off x="0" y="0"/>
          <a:ext cx="0" cy="0"/>
          <a:chOff x="0" y="0"/>
          <a:chExt cx="0" cy="0"/>
        </a:xfrm>
      </p:grpSpPr>
      <p:sp>
        <p:nvSpPr>
          <p:cNvPr id="22" name="Google Shape;22;p5"/>
          <p:cNvSpPr>
            <a:spLocks noGrp="1"/>
          </p:cNvSpPr>
          <p:nvPr>
            <p:ph type="pic" idx="2"/>
          </p:nvPr>
        </p:nvSpPr>
        <p:spPr>
          <a:xfrm>
            <a:off x="12495609" y="1914481"/>
            <a:ext cx="7500939" cy="1155501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23" name="Google Shape;23;p5"/>
          <p:cNvSpPr txBox="1">
            <a:spLocks noGrp="1"/>
          </p:cNvSpPr>
          <p:nvPr>
            <p:ph type="title"/>
          </p:nvPr>
        </p:nvSpPr>
        <p:spPr>
          <a:xfrm>
            <a:off x="4387453" y="1908968"/>
            <a:ext cx="7500938" cy="5607845"/>
          </a:xfrm>
          <a:prstGeom prst="rect">
            <a:avLst/>
          </a:prstGeom>
          <a:noFill/>
          <a:ln>
            <a:noFill/>
          </a:ln>
        </p:spPr>
        <p:txBody>
          <a:bodyPr spcFirstLastPara="1" wrap="square" lIns="71425" tIns="71425" rIns="71425" bIns="71425" anchor="b" anchorCtr="0">
            <a:noAutofit/>
          </a:bodyPr>
          <a:lstStyle>
            <a:lvl1pPr lvl="0" algn="ctr">
              <a:lnSpc>
                <a:spcPct val="100000"/>
              </a:lnSpc>
              <a:spcBef>
                <a:spcPts val="0"/>
              </a:spcBef>
              <a:spcAft>
                <a:spcPts val="0"/>
              </a:spcAft>
              <a:buClr>
                <a:srgbClr val="FFFFFF"/>
              </a:buClr>
              <a:buSzPts val="9600"/>
              <a:buFont typeface="Helvetica Neue"/>
              <a:buNone/>
              <a:defRPr sz="9600"/>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24" name="Google Shape;24;p5"/>
          <p:cNvSpPr txBox="1">
            <a:spLocks noGrp="1"/>
          </p:cNvSpPr>
          <p:nvPr>
            <p:ph type="body" idx="1"/>
          </p:nvPr>
        </p:nvSpPr>
        <p:spPr>
          <a:xfrm>
            <a:off x="4387453" y="7659687"/>
            <a:ext cx="7500938" cy="5786438"/>
          </a:xfrm>
          <a:prstGeom prst="rect">
            <a:avLst/>
          </a:prstGeom>
          <a:noFill/>
          <a:ln>
            <a:noFill/>
          </a:ln>
        </p:spPr>
        <p:txBody>
          <a:bodyPr spcFirstLastPara="1" wrap="square" lIns="71425" tIns="71425" rIns="71425" bIns="71425" anchor="t" anchorCtr="0">
            <a:noAutofit/>
          </a:bodyPr>
          <a:lstStyle>
            <a:lvl1pPr marL="457200" lvl="0" indent="-228600" algn="ctr">
              <a:lnSpc>
                <a:spcPct val="100000"/>
              </a:lnSpc>
              <a:spcBef>
                <a:spcPts val="0"/>
              </a:spcBef>
              <a:spcAft>
                <a:spcPts val="0"/>
              </a:spcAft>
              <a:buClr>
                <a:srgbClr val="FFFFFF"/>
              </a:buClr>
              <a:buSzPts val="5800"/>
              <a:buFont typeface="Helvetica Neue"/>
              <a:buNone/>
              <a:defRPr sz="5800"/>
            </a:lvl1pPr>
            <a:lvl2pPr marL="914400" lvl="1" indent="-228600" algn="ctr">
              <a:lnSpc>
                <a:spcPct val="100000"/>
              </a:lnSpc>
              <a:spcBef>
                <a:spcPts val="0"/>
              </a:spcBef>
              <a:spcAft>
                <a:spcPts val="0"/>
              </a:spcAft>
              <a:buClr>
                <a:srgbClr val="FFFFFF"/>
              </a:buClr>
              <a:buSzPts val="5800"/>
              <a:buFont typeface="Helvetica Neue"/>
              <a:buNone/>
              <a:defRPr sz="5800"/>
            </a:lvl2pPr>
            <a:lvl3pPr marL="1371600" lvl="2" indent="-228600" algn="ctr">
              <a:lnSpc>
                <a:spcPct val="100000"/>
              </a:lnSpc>
              <a:spcBef>
                <a:spcPts val="0"/>
              </a:spcBef>
              <a:spcAft>
                <a:spcPts val="0"/>
              </a:spcAft>
              <a:buClr>
                <a:srgbClr val="FFFFFF"/>
              </a:buClr>
              <a:buSzPts val="5800"/>
              <a:buFont typeface="Helvetica Neue"/>
              <a:buNone/>
              <a:defRPr sz="5800"/>
            </a:lvl3pPr>
            <a:lvl4pPr marL="1828800" lvl="3" indent="-228600" algn="ctr">
              <a:lnSpc>
                <a:spcPct val="100000"/>
              </a:lnSpc>
              <a:spcBef>
                <a:spcPts val="0"/>
              </a:spcBef>
              <a:spcAft>
                <a:spcPts val="0"/>
              </a:spcAft>
              <a:buClr>
                <a:srgbClr val="FFFFFF"/>
              </a:buClr>
              <a:buSzPts val="5800"/>
              <a:buFont typeface="Helvetica Neue"/>
              <a:buNone/>
              <a:defRPr sz="5800"/>
            </a:lvl4pPr>
            <a:lvl5pPr marL="2286000" lvl="4" indent="-228600" algn="ctr">
              <a:lnSpc>
                <a:spcPct val="100000"/>
              </a:lnSpc>
              <a:spcBef>
                <a:spcPts val="0"/>
              </a:spcBef>
              <a:spcAft>
                <a:spcPts val="0"/>
              </a:spcAft>
              <a:buClr>
                <a:srgbClr val="FFFFFF"/>
              </a:buClr>
              <a:buSzPts val="5800"/>
              <a:buFont typeface="Helvetica Neue"/>
              <a:buNone/>
              <a:defRPr sz="5800"/>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25" name="Google Shape;25;p5"/>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arriba)">
  <p:cSld name="Título (arriba)">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4387453" y="1373187"/>
            <a:ext cx="15609095" cy="3036095"/>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28" name="Google Shape;28;p6"/>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viñetas">
  <p:cSld name="Título y viñeta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4387453" y="1373187"/>
            <a:ext cx="15609095" cy="3036095"/>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31" name="Google Shape;31;p7"/>
          <p:cNvSpPr txBox="1">
            <a:spLocks noGrp="1"/>
          </p:cNvSpPr>
          <p:nvPr>
            <p:ph type="body" idx="1"/>
          </p:nvPr>
        </p:nvSpPr>
        <p:spPr>
          <a:xfrm>
            <a:off x="4387453" y="4659312"/>
            <a:ext cx="15609095" cy="8840392"/>
          </a:xfrm>
          <a:prstGeom prst="rect">
            <a:avLst/>
          </a:prstGeom>
          <a:noFill/>
          <a:ln>
            <a:noFill/>
          </a:ln>
        </p:spPr>
        <p:txBody>
          <a:bodyPr spcFirstLastPara="1" wrap="square" lIns="71425" tIns="71425" rIns="71425" bIns="71425" anchor="ctr" anchorCtr="0">
            <a:noAutofit/>
          </a:bodyPr>
          <a:lstStyle>
            <a:lvl1pPr marL="457200" lvl="0" indent="-394335" algn="l">
              <a:lnSpc>
                <a:spcPct val="100000"/>
              </a:lnSpc>
              <a:spcBef>
                <a:spcPts val="6700"/>
              </a:spcBef>
              <a:spcAft>
                <a:spcPts val="0"/>
              </a:spcAft>
              <a:buClr>
                <a:srgbClr val="FFFFFF"/>
              </a:buClr>
              <a:buSzPts val="2610"/>
              <a:buChar char="•"/>
              <a:defRPr/>
            </a:lvl1pPr>
            <a:lvl2pPr marL="914400" lvl="1" indent="-394335" algn="l">
              <a:lnSpc>
                <a:spcPct val="100000"/>
              </a:lnSpc>
              <a:spcBef>
                <a:spcPts val="6700"/>
              </a:spcBef>
              <a:spcAft>
                <a:spcPts val="0"/>
              </a:spcAft>
              <a:buClr>
                <a:srgbClr val="FFFFFF"/>
              </a:buClr>
              <a:buSzPts val="2610"/>
              <a:buChar char="•"/>
              <a:defRPr/>
            </a:lvl2pPr>
            <a:lvl3pPr marL="1371600" lvl="2" indent="-394335" algn="l">
              <a:lnSpc>
                <a:spcPct val="100000"/>
              </a:lnSpc>
              <a:spcBef>
                <a:spcPts val="6700"/>
              </a:spcBef>
              <a:spcAft>
                <a:spcPts val="0"/>
              </a:spcAft>
              <a:buClr>
                <a:srgbClr val="FFFFFF"/>
              </a:buClr>
              <a:buSzPts val="2610"/>
              <a:buChar char="•"/>
              <a:defRPr/>
            </a:lvl3pPr>
            <a:lvl4pPr marL="1828800" lvl="3" indent="-394335" algn="l">
              <a:lnSpc>
                <a:spcPct val="100000"/>
              </a:lnSpc>
              <a:spcBef>
                <a:spcPts val="6700"/>
              </a:spcBef>
              <a:spcAft>
                <a:spcPts val="0"/>
              </a:spcAft>
              <a:buClr>
                <a:srgbClr val="FFFFFF"/>
              </a:buClr>
              <a:buSzPts val="2610"/>
              <a:buChar char="•"/>
              <a:defRPr/>
            </a:lvl4pPr>
            <a:lvl5pPr marL="2286000" lvl="4" indent="-394335" algn="l">
              <a:lnSpc>
                <a:spcPct val="100000"/>
              </a:lnSpc>
              <a:spcBef>
                <a:spcPts val="6700"/>
              </a:spcBef>
              <a:spcAft>
                <a:spcPts val="0"/>
              </a:spcAft>
              <a:buClr>
                <a:srgbClr val="FFFFFF"/>
              </a:buClr>
              <a:buSzPts val="2610"/>
              <a:buChar char="•"/>
              <a:defRPr/>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32" name="Google Shape;32;p7"/>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viñetas y foto">
  <p:cSld name="Título, viñetas y foto">
    <p:spTree>
      <p:nvGrpSpPr>
        <p:cNvPr id="1" name="Shape 33"/>
        <p:cNvGrpSpPr/>
        <p:nvPr/>
      </p:nvGrpSpPr>
      <p:grpSpPr>
        <a:xfrm>
          <a:off x="0" y="0"/>
          <a:ext cx="0" cy="0"/>
          <a:chOff x="0" y="0"/>
          <a:chExt cx="0" cy="0"/>
        </a:xfrm>
      </p:grpSpPr>
      <p:sp>
        <p:nvSpPr>
          <p:cNvPr id="34" name="Google Shape;34;p8"/>
          <p:cNvSpPr>
            <a:spLocks noGrp="1"/>
          </p:cNvSpPr>
          <p:nvPr>
            <p:ph type="pic" idx="2"/>
          </p:nvPr>
        </p:nvSpPr>
        <p:spPr>
          <a:xfrm>
            <a:off x="12495609" y="4659312"/>
            <a:ext cx="7500938" cy="884039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35" name="Google Shape;35;p8"/>
          <p:cNvSpPr txBox="1">
            <a:spLocks noGrp="1"/>
          </p:cNvSpPr>
          <p:nvPr>
            <p:ph type="title"/>
          </p:nvPr>
        </p:nvSpPr>
        <p:spPr>
          <a:xfrm>
            <a:off x="4387453" y="1373187"/>
            <a:ext cx="15609095" cy="3036095"/>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36" name="Google Shape;36;p8"/>
          <p:cNvSpPr txBox="1">
            <a:spLocks noGrp="1"/>
          </p:cNvSpPr>
          <p:nvPr>
            <p:ph type="body" idx="1"/>
          </p:nvPr>
        </p:nvSpPr>
        <p:spPr>
          <a:xfrm>
            <a:off x="4387453" y="4659312"/>
            <a:ext cx="7500938" cy="8840392"/>
          </a:xfrm>
          <a:prstGeom prst="rect">
            <a:avLst/>
          </a:prstGeom>
          <a:noFill/>
          <a:ln>
            <a:noFill/>
          </a:ln>
        </p:spPr>
        <p:txBody>
          <a:bodyPr spcFirstLastPara="1" wrap="square" lIns="71425" tIns="71425" rIns="71425" bIns="71425" anchor="ctr" anchorCtr="0">
            <a:noAutofit/>
          </a:bodyPr>
          <a:lstStyle>
            <a:lvl1pPr marL="457200" lvl="0" indent="-615315" algn="l">
              <a:lnSpc>
                <a:spcPct val="100000"/>
              </a:lnSpc>
              <a:spcBef>
                <a:spcPts val="5100"/>
              </a:spcBef>
              <a:spcAft>
                <a:spcPts val="0"/>
              </a:spcAft>
              <a:buClr>
                <a:srgbClr val="FFFFFF"/>
              </a:buClr>
              <a:buSzPts val="6090"/>
              <a:buFont typeface="Helvetica Neue"/>
              <a:buChar char="•"/>
              <a:defRPr sz="4200"/>
            </a:lvl1pPr>
            <a:lvl2pPr marL="914400" lvl="1" indent="-615315" algn="l">
              <a:lnSpc>
                <a:spcPct val="100000"/>
              </a:lnSpc>
              <a:spcBef>
                <a:spcPts val="5100"/>
              </a:spcBef>
              <a:spcAft>
                <a:spcPts val="0"/>
              </a:spcAft>
              <a:buClr>
                <a:srgbClr val="FFFFFF"/>
              </a:buClr>
              <a:buSzPts val="6090"/>
              <a:buFont typeface="Helvetica Neue"/>
              <a:buChar char="•"/>
              <a:defRPr sz="4200"/>
            </a:lvl2pPr>
            <a:lvl3pPr marL="1371600" lvl="2" indent="-615315" algn="l">
              <a:lnSpc>
                <a:spcPct val="100000"/>
              </a:lnSpc>
              <a:spcBef>
                <a:spcPts val="5100"/>
              </a:spcBef>
              <a:spcAft>
                <a:spcPts val="0"/>
              </a:spcAft>
              <a:buClr>
                <a:srgbClr val="FFFFFF"/>
              </a:buClr>
              <a:buSzPts val="6090"/>
              <a:buFont typeface="Helvetica Neue"/>
              <a:buChar char="•"/>
              <a:defRPr sz="4200"/>
            </a:lvl3pPr>
            <a:lvl4pPr marL="1828800" lvl="3" indent="-615314" algn="l">
              <a:lnSpc>
                <a:spcPct val="100000"/>
              </a:lnSpc>
              <a:spcBef>
                <a:spcPts val="5100"/>
              </a:spcBef>
              <a:spcAft>
                <a:spcPts val="0"/>
              </a:spcAft>
              <a:buClr>
                <a:srgbClr val="FFFFFF"/>
              </a:buClr>
              <a:buSzPts val="6090"/>
              <a:buFont typeface="Helvetica Neue"/>
              <a:buChar char="•"/>
              <a:defRPr sz="4200"/>
            </a:lvl4pPr>
            <a:lvl5pPr marL="2286000" lvl="4" indent="-615314" algn="l">
              <a:lnSpc>
                <a:spcPct val="100000"/>
              </a:lnSpc>
              <a:spcBef>
                <a:spcPts val="5100"/>
              </a:spcBef>
              <a:spcAft>
                <a:spcPts val="0"/>
              </a:spcAft>
              <a:buClr>
                <a:srgbClr val="FFFFFF"/>
              </a:buClr>
              <a:buSzPts val="6090"/>
              <a:buFont typeface="Helvetica Neue"/>
              <a:buChar char="•"/>
              <a:defRPr sz="4200"/>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37" name="Google Shape;37;p8"/>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fotos">
  <p:cSld name="3 fotos">
    <p:spTree>
      <p:nvGrpSpPr>
        <p:cNvPr id="1" name="Shape 41"/>
        <p:cNvGrpSpPr/>
        <p:nvPr/>
      </p:nvGrpSpPr>
      <p:grpSpPr>
        <a:xfrm>
          <a:off x="0" y="0"/>
          <a:ext cx="0" cy="0"/>
          <a:chOff x="0" y="0"/>
          <a:chExt cx="0" cy="0"/>
        </a:xfrm>
      </p:grpSpPr>
      <p:sp>
        <p:nvSpPr>
          <p:cNvPr id="42" name="Google Shape;42;p10"/>
          <p:cNvSpPr>
            <a:spLocks noGrp="1"/>
          </p:cNvSpPr>
          <p:nvPr>
            <p:ph type="pic" idx="2"/>
          </p:nvPr>
        </p:nvSpPr>
        <p:spPr>
          <a:xfrm>
            <a:off x="12513468" y="7999015"/>
            <a:ext cx="7500939" cy="54828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43" name="Google Shape;43;p10"/>
          <p:cNvSpPr>
            <a:spLocks noGrp="1"/>
          </p:cNvSpPr>
          <p:nvPr>
            <p:ph type="pic" idx="3"/>
          </p:nvPr>
        </p:nvSpPr>
        <p:spPr>
          <a:xfrm>
            <a:off x="12513468" y="1908968"/>
            <a:ext cx="7500939" cy="54828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44" name="Google Shape;44;p10"/>
          <p:cNvSpPr>
            <a:spLocks noGrp="1"/>
          </p:cNvSpPr>
          <p:nvPr>
            <p:ph type="pic" idx="4"/>
          </p:nvPr>
        </p:nvSpPr>
        <p:spPr>
          <a:xfrm>
            <a:off x="4387453" y="1908968"/>
            <a:ext cx="7500938" cy="1157287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45" name="Google Shape;45;p10"/>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ita">
  <p:cSld name="Cita">
    <p:spTree>
      <p:nvGrpSpPr>
        <p:cNvPr id="1" name="Shape 46"/>
        <p:cNvGrpSpPr/>
        <p:nvPr/>
      </p:nvGrpSpPr>
      <p:grpSpPr>
        <a:xfrm>
          <a:off x="0" y="0"/>
          <a:ext cx="0" cy="0"/>
          <a:chOff x="0" y="0"/>
          <a:chExt cx="0" cy="0"/>
        </a:xfrm>
      </p:grpSpPr>
      <p:sp>
        <p:nvSpPr>
          <p:cNvPr id="47" name="Google Shape;47;p11"/>
          <p:cNvSpPr txBox="1">
            <a:spLocks noGrp="1"/>
          </p:cNvSpPr>
          <p:nvPr>
            <p:ph type="body" idx="1"/>
          </p:nvPr>
        </p:nvSpPr>
        <p:spPr>
          <a:xfrm>
            <a:off x="4833937" y="9963546"/>
            <a:ext cx="14716126" cy="676175"/>
          </a:xfrm>
          <a:prstGeom prst="rect">
            <a:avLst/>
          </a:prstGeom>
          <a:noFill/>
          <a:ln>
            <a:noFill/>
          </a:ln>
        </p:spPr>
        <p:txBody>
          <a:bodyPr spcFirstLastPara="1" wrap="square" lIns="71425" tIns="71425" rIns="71425" bIns="71425" anchor="t" anchorCtr="0">
            <a:noAutofit/>
          </a:bodyPr>
          <a:lstStyle>
            <a:lvl1pPr marL="457200" lvl="0" indent="-228600" algn="ctr">
              <a:lnSpc>
                <a:spcPct val="100000"/>
              </a:lnSpc>
              <a:spcBef>
                <a:spcPts val="0"/>
              </a:spcBef>
              <a:spcAft>
                <a:spcPts val="0"/>
              </a:spcAft>
              <a:buClr>
                <a:srgbClr val="FFFFFF"/>
              </a:buClr>
              <a:buSzPts val="3600"/>
              <a:buFont typeface="Helvetica Neue"/>
              <a:buNone/>
              <a:defRPr sz="3600" i="1"/>
            </a:lvl1pPr>
            <a:lvl2pPr marL="914400" lvl="1" indent="-394335" algn="l">
              <a:lnSpc>
                <a:spcPct val="100000"/>
              </a:lnSpc>
              <a:spcBef>
                <a:spcPts val="6700"/>
              </a:spcBef>
              <a:spcAft>
                <a:spcPts val="0"/>
              </a:spcAft>
              <a:buClr>
                <a:srgbClr val="FFFFFF"/>
              </a:buClr>
              <a:buSzPts val="2610"/>
              <a:buChar char="•"/>
              <a:defRPr/>
            </a:lvl2pPr>
            <a:lvl3pPr marL="1371600" lvl="2" indent="-394335" algn="l">
              <a:lnSpc>
                <a:spcPct val="100000"/>
              </a:lnSpc>
              <a:spcBef>
                <a:spcPts val="6700"/>
              </a:spcBef>
              <a:spcAft>
                <a:spcPts val="0"/>
              </a:spcAft>
              <a:buClr>
                <a:srgbClr val="FFFFFF"/>
              </a:buClr>
              <a:buSzPts val="2610"/>
              <a:buChar char="•"/>
              <a:defRPr/>
            </a:lvl3pPr>
            <a:lvl4pPr marL="1828800" lvl="3" indent="-394335" algn="l">
              <a:lnSpc>
                <a:spcPct val="100000"/>
              </a:lnSpc>
              <a:spcBef>
                <a:spcPts val="6700"/>
              </a:spcBef>
              <a:spcAft>
                <a:spcPts val="0"/>
              </a:spcAft>
              <a:buClr>
                <a:srgbClr val="FFFFFF"/>
              </a:buClr>
              <a:buSzPts val="2610"/>
              <a:buChar char="•"/>
              <a:defRPr/>
            </a:lvl4pPr>
            <a:lvl5pPr marL="2286000" lvl="4" indent="-394335" algn="l">
              <a:lnSpc>
                <a:spcPct val="100000"/>
              </a:lnSpc>
              <a:spcBef>
                <a:spcPts val="6700"/>
              </a:spcBef>
              <a:spcAft>
                <a:spcPts val="0"/>
              </a:spcAft>
              <a:buClr>
                <a:srgbClr val="FFFFFF"/>
              </a:buClr>
              <a:buSzPts val="2610"/>
              <a:buChar char="•"/>
              <a:defRPr/>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48" name="Google Shape;48;p11"/>
          <p:cNvSpPr txBox="1">
            <a:spLocks noGrp="1"/>
          </p:cNvSpPr>
          <p:nvPr>
            <p:ph type="body" idx="2"/>
          </p:nvPr>
        </p:nvSpPr>
        <p:spPr>
          <a:xfrm>
            <a:off x="4833937" y="7035456"/>
            <a:ext cx="14716126" cy="936520"/>
          </a:xfrm>
          <a:prstGeom prst="rect">
            <a:avLst/>
          </a:prstGeom>
          <a:noFill/>
          <a:ln>
            <a:noFill/>
          </a:ln>
        </p:spPr>
        <p:txBody>
          <a:bodyPr spcFirstLastPara="1" wrap="square" lIns="71425" tIns="71425" rIns="71425" bIns="71425" anchor="ctr" anchorCtr="0">
            <a:noAutofit/>
          </a:bodyPr>
          <a:lstStyle>
            <a:lvl1pPr marL="457200" lvl="0" indent="-228600" algn="ctr">
              <a:lnSpc>
                <a:spcPct val="100000"/>
              </a:lnSpc>
              <a:spcBef>
                <a:spcPts val="0"/>
              </a:spcBef>
              <a:spcAft>
                <a:spcPts val="0"/>
              </a:spcAft>
              <a:buClr>
                <a:srgbClr val="FFFFFF"/>
              </a:buClr>
              <a:buSzPts val="5200"/>
              <a:buFont typeface="Helvetica Neue"/>
              <a:buNone/>
              <a:defRPr sz="5200">
                <a:latin typeface="Helvetica Neue"/>
                <a:ea typeface="Helvetica Neue"/>
                <a:cs typeface="Helvetica Neue"/>
                <a:sym typeface="Helvetica Neue"/>
              </a:defRPr>
            </a:lvl1pPr>
            <a:lvl2pPr marL="914400" lvl="1" indent="-394335" algn="l">
              <a:lnSpc>
                <a:spcPct val="100000"/>
              </a:lnSpc>
              <a:spcBef>
                <a:spcPts val="6700"/>
              </a:spcBef>
              <a:spcAft>
                <a:spcPts val="0"/>
              </a:spcAft>
              <a:buClr>
                <a:srgbClr val="FFFFFF"/>
              </a:buClr>
              <a:buSzPts val="2610"/>
              <a:buChar char="•"/>
              <a:defRPr/>
            </a:lvl2pPr>
            <a:lvl3pPr marL="1371600" lvl="2" indent="-394335" algn="l">
              <a:lnSpc>
                <a:spcPct val="100000"/>
              </a:lnSpc>
              <a:spcBef>
                <a:spcPts val="6700"/>
              </a:spcBef>
              <a:spcAft>
                <a:spcPts val="0"/>
              </a:spcAft>
              <a:buClr>
                <a:srgbClr val="FFFFFF"/>
              </a:buClr>
              <a:buSzPts val="2610"/>
              <a:buChar char="•"/>
              <a:defRPr/>
            </a:lvl3pPr>
            <a:lvl4pPr marL="1828800" lvl="3" indent="-394335" algn="l">
              <a:lnSpc>
                <a:spcPct val="100000"/>
              </a:lnSpc>
              <a:spcBef>
                <a:spcPts val="6700"/>
              </a:spcBef>
              <a:spcAft>
                <a:spcPts val="0"/>
              </a:spcAft>
              <a:buClr>
                <a:srgbClr val="FFFFFF"/>
              </a:buClr>
              <a:buSzPts val="2610"/>
              <a:buChar char="•"/>
              <a:defRPr/>
            </a:lvl4pPr>
            <a:lvl5pPr marL="2286000" lvl="4" indent="-394335" algn="l">
              <a:lnSpc>
                <a:spcPct val="100000"/>
              </a:lnSpc>
              <a:spcBef>
                <a:spcPts val="6700"/>
              </a:spcBef>
              <a:spcAft>
                <a:spcPts val="0"/>
              </a:spcAft>
              <a:buClr>
                <a:srgbClr val="FFFFFF"/>
              </a:buClr>
              <a:buSzPts val="2610"/>
              <a:buChar char="•"/>
              <a:defRPr/>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49" name="Google Shape;49;p11"/>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4387453" y="2801937"/>
            <a:ext cx="15609095" cy="10144126"/>
          </a:xfrm>
          <a:prstGeom prst="rect">
            <a:avLst/>
          </a:prstGeom>
          <a:noFill/>
          <a:ln>
            <a:noFill/>
          </a:ln>
        </p:spPr>
        <p:txBody>
          <a:bodyPr spcFirstLastPara="1" wrap="square" lIns="71425" tIns="71425" rIns="71425" bIns="71425" anchor="ctr" anchorCtr="0">
            <a:noAutofit/>
          </a:bodyPr>
          <a:lstStyle>
            <a:lvl1pPr marL="457200" marR="0" lvl="0"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L="914400" marR="0" lvl="1"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L="1371600" marR="0" lvl="2"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L="1828800" marR="0" lvl="3"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L="2286000" marR="0" lvl="4"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L="2743200" marR="0" lvl="5"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L="3200400" marR="0" lvl="6"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L="3657600" marR="0" lvl="7"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L="4114800" marR="0" lvl="8"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7" name="Google Shape;7;p1"/>
          <p:cNvSpPr txBox="1">
            <a:spLocks noGrp="1"/>
          </p:cNvSpPr>
          <p:nvPr>
            <p:ph type="title"/>
          </p:nvPr>
        </p:nvSpPr>
        <p:spPr>
          <a:xfrm>
            <a:off x="4387453" y="1373187"/>
            <a:ext cx="15609095" cy="3036095"/>
          </a:xfrm>
          <a:prstGeom prst="rect">
            <a:avLst/>
          </a:prstGeom>
          <a:noFill/>
          <a:ln>
            <a:noFill/>
          </a:ln>
        </p:spPr>
        <p:txBody>
          <a:bodyPr spcFirstLastPara="1" wrap="square" lIns="71425" tIns="71425" rIns="71425" bIns="71425" anchor="ctr" anchorCtr="0">
            <a:noAutofit/>
          </a:bodyPr>
          <a:lstStyle>
            <a:lvl1pPr marR="0" lvl="0"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marR="0" lvl="0"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dpsena/DP_SENA" TargetMode="External"/><Relationship Id="rId13" Type="http://schemas.openxmlformats.org/officeDocument/2006/relationships/hyperlink" Target="presentables/Modelo-relacional.pdf" TargetMode="External"/><Relationship Id="rId18" Type="http://schemas.openxmlformats.org/officeDocument/2006/relationships/hyperlink" Target="presentables/Manuales" TargetMode="External"/><Relationship Id="rId3" Type="http://schemas.openxmlformats.org/officeDocument/2006/relationships/image" Target="../media/image5.png"/><Relationship Id="rId7" Type="http://schemas.openxmlformats.org/officeDocument/2006/relationships/hyperlink" Target="docAdicionales/diagrama%20de%20distribuci&#243;n%20(1).pdf" TargetMode="External"/><Relationship Id="rId12" Type="http://schemas.openxmlformats.org/officeDocument/2006/relationships/hyperlink" Target="presentables/Modelo%20ER%20BD%20DP%20.pdf" TargetMode="External"/><Relationship Id="rId17" Type="http://schemas.openxmlformats.org/officeDocument/2006/relationships/hyperlink" Target="presentables/IEEE%202020%2004.docx" TargetMode="External"/><Relationship Id="rId2" Type="http://schemas.openxmlformats.org/officeDocument/2006/relationships/notesSlide" Target="../notesSlides/notesSlide11.xml"/><Relationship Id="rId16" Type="http://schemas.openxmlformats.org/officeDocument/2006/relationships/hyperlink" Target="docAdicionales/Costo%20Beneficio%20Proyecto%20DP.xlsx" TargetMode="External"/><Relationship Id="rId20" Type="http://schemas.openxmlformats.org/officeDocument/2006/relationships/hyperlink" Target="presentables/Prueba%20de%20automatizaci&#243;nDP.mp4" TargetMode="External"/><Relationship Id="rId1" Type="http://schemas.openxmlformats.org/officeDocument/2006/relationships/slideLayout" Target="../slideLayouts/slideLayout1.xml"/><Relationship Id="rId6" Type="http://schemas.openxmlformats.org/officeDocument/2006/relationships/hyperlink" Target="docAdicionales/dpMockups.pdf" TargetMode="External"/><Relationship Id="rId11" Type="http://schemas.openxmlformats.org/officeDocument/2006/relationships/hyperlink" Target="presentables/DiagramaClases.png" TargetMode="External"/><Relationship Id="rId5" Type="http://schemas.openxmlformats.org/officeDocument/2006/relationships/hyperlink" Target="presentables/Diagrama%20de%20caso%20de%20uso%20DP-1.png" TargetMode="External"/><Relationship Id="rId15" Type="http://schemas.openxmlformats.org/officeDocument/2006/relationships/hyperlink" Target="presentables/CasosUsoExtendido.pptx" TargetMode="External"/><Relationship Id="rId10" Type="http://schemas.openxmlformats.org/officeDocument/2006/relationships/hyperlink" Target="presentables/Proyectosp.mpp" TargetMode="External"/><Relationship Id="rId19" Type="http://schemas.openxmlformats.org/officeDocument/2006/relationships/hyperlink" Target="presentables/PruebasCajaNegra" TargetMode="External"/><Relationship Id="rId4" Type="http://schemas.openxmlformats.org/officeDocument/2006/relationships/hyperlink" Target="DiagramaProcesos.png" TargetMode="External"/><Relationship Id="rId9" Type="http://schemas.openxmlformats.org/officeDocument/2006/relationships/hyperlink" Target="https://github.com/dpsena/proveedoresPDO" TargetMode="External"/><Relationship Id="rId14" Type="http://schemas.openxmlformats.org/officeDocument/2006/relationships/hyperlink" Target="presentables/Diccionario%20de%20datos-%20phpMyAdmin%205.0.2.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sp>
        <p:nvSpPr>
          <p:cNvPr id="59" name="Google Shape;59;p14"/>
          <p:cNvSpPr txBox="1"/>
          <p:nvPr/>
        </p:nvSpPr>
        <p:spPr>
          <a:xfrm>
            <a:off x="7052303" y="2118301"/>
            <a:ext cx="11205217" cy="1361128"/>
          </a:xfrm>
          <a:prstGeom prst="rect">
            <a:avLst/>
          </a:prstGeom>
          <a:noFill/>
          <a:ln>
            <a:noFill/>
          </a:ln>
        </p:spPr>
        <p:txBody>
          <a:bodyPr spcFirstLastPara="1" wrap="square" lIns="71425" tIns="71425" rIns="71425" bIns="71425" anchor="b" anchorCtr="0">
            <a:noAutofit/>
          </a:bodyPr>
          <a:lstStyle/>
          <a:p>
            <a:pPr marL="36574" marR="36574" lvl="0" indent="12190">
              <a:lnSpc>
                <a:spcPct val="80000"/>
              </a:lnSpc>
              <a:buClr>
                <a:srgbClr val="434343"/>
              </a:buClr>
              <a:buSzPts val="8160"/>
            </a:pPr>
            <a:r>
              <a:rPr lang="es-CO" sz="8800" b="1" dirty="0">
                <a:solidFill>
                  <a:schemeClr val="tx1"/>
                </a:solidFill>
                <a:latin typeface="Berlin Sans FB Demi" panose="020E0802020502020306" pitchFamily="34" charset="0"/>
                <a:ea typeface="Calibri"/>
                <a:cs typeface="Calibri"/>
                <a:sym typeface="Calibri"/>
              </a:rPr>
              <a:t>Sustentación </a:t>
            </a:r>
            <a:r>
              <a:rPr lang="es-CO" sz="8160" b="1" i="0" u="none" strike="noStrike" cap="none" dirty="0">
                <a:solidFill>
                  <a:schemeClr val="tx1"/>
                </a:solidFill>
                <a:latin typeface="Berlin Sans FB Demi" panose="020E0802020502020306" pitchFamily="34" charset="0"/>
                <a:ea typeface="Calibri"/>
                <a:cs typeface="Calibri"/>
                <a:sym typeface="Calibri"/>
              </a:rPr>
              <a:t>Proyecto</a:t>
            </a:r>
            <a:endParaRPr dirty="0">
              <a:solidFill>
                <a:schemeClr val="tx1"/>
              </a:solidFill>
              <a:latin typeface="Berlin Sans FB Demi" panose="020E0802020502020306" pitchFamily="34" charset="0"/>
            </a:endParaRPr>
          </a:p>
        </p:txBody>
      </p:sp>
      <p:pic>
        <p:nvPicPr>
          <p:cNvPr id="3" name="Imagen 2">
            <a:extLst>
              <a:ext uri="{FF2B5EF4-FFF2-40B4-BE49-F238E27FC236}">
                <a16:creationId xmlns:a16="http://schemas.microsoft.com/office/drawing/2014/main" id="{B58C32B1-526E-41F9-A1D0-8F307D29C7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94081" y="11387367"/>
            <a:ext cx="1303006" cy="1754327"/>
          </a:xfrm>
          <a:prstGeom prst="rect">
            <a:avLst/>
          </a:prstGeom>
          <a:solidFill>
            <a:srgbClr val="FFFFFF">
              <a:shade val="85000"/>
            </a:srgbClr>
          </a:solidFill>
          <a:ln w="88900" cap="sq">
            <a:noFill/>
            <a:miter lim="800000"/>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
        <p:nvSpPr>
          <p:cNvPr id="2" name="Rectángulo 1">
            <a:extLst>
              <a:ext uri="{FF2B5EF4-FFF2-40B4-BE49-F238E27FC236}">
                <a16:creationId xmlns:a16="http://schemas.microsoft.com/office/drawing/2014/main" id="{D2ABA423-800A-4F68-946B-A9B9F7FDF4A3}"/>
              </a:ext>
            </a:extLst>
          </p:cNvPr>
          <p:cNvSpPr/>
          <p:nvPr/>
        </p:nvSpPr>
        <p:spPr>
          <a:xfrm>
            <a:off x="7523318" y="6300622"/>
            <a:ext cx="10263184" cy="923330"/>
          </a:xfrm>
          <a:prstGeom prst="rect">
            <a:avLst/>
          </a:prstGeom>
        </p:spPr>
        <p:txBody>
          <a:bodyPr wrap="square">
            <a:spAutoFit/>
          </a:bodyPr>
          <a:lstStyle/>
          <a:p>
            <a:pPr>
              <a:buClr>
                <a:schemeClr val="dk1"/>
              </a:buClr>
              <a:buSzPts val="3600"/>
            </a:pPr>
            <a:r>
              <a:rPr lang="es-CO" sz="5400" b="1" dirty="0">
                <a:solidFill>
                  <a:schemeClr val="dk1"/>
                </a:solidFill>
                <a:latin typeface="Calibri"/>
                <a:ea typeface="Calibri"/>
                <a:cs typeface="Calibri"/>
                <a:sym typeface="Calibri"/>
              </a:rPr>
              <a:t>Grupo: Deployment  Programmers</a:t>
            </a:r>
          </a:p>
        </p:txBody>
      </p:sp>
      <p:sp>
        <p:nvSpPr>
          <p:cNvPr id="5" name="Google Shape;69;p16"/>
          <p:cNvSpPr txBox="1"/>
          <p:nvPr/>
        </p:nvSpPr>
        <p:spPr>
          <a:xfrm>
            <a:off x="12044893" y="9630825"/>
            <a:ext cx="3894543" cy="1092333"/>
          </a:xfrm>
          <a:prstGeom prst="rect">
            <a:avLst/>
          </a:prstGeom>
          <a:noFill/>
          <a:ln>
            <a:noFill/>
          </a:ln>
        </p:spPr>
        <p:txBody>
          <a:bodyPr spcFirstLastPara="1" wrap="square" lIns="71425" tIns="71425" rIns="71425" bIns="71425" anchor="b" anchorCtr="0">
            <a:noAutofit/>
          </a:bodyPr>
          <a:lstStyle/>
          <a:p>
            <a:pPr marL="28955" marR="28955" lvl="0" indent="9651" algn="ctr" rtl="0">
              <a:lnSpc>
                <a:spcPct val="80000"/>
              </a:lnSpc>
              <a:spcBef>
                <a:spcPts val="0"/>
              </a:spcBef>
              <a:spcAft>
                <a:spcPts val="0"/>
              </a:spcAft>
              <a:buClr>
                <a:srgbClr val="434343"/>
              </a:buClr>
              <a:buSzPts val="16796"/>
              <a:buFont typeface="Calibri"/>
              <a:buNone/>
            </a:pPr>
            <a:r>
              <a:rPr lang="en-US" sz="4400" b="1" i="0" u="none" strike="noStrike" cap="none" dirty="0">
                <a:solidFill>
                  <a:srgbClr val="434343"/>
                </a:solidFill>
                <a:latin typeface="Calibri"/>
                <a:ea typeface="Calibri"/>
                <a:cs typeface="Calibri"/>
                <a:sym typeface="Calibri"/>
              </a:rPr>
              <a:t>Integrantes </a:t>
            </a:r>
            <a:endParaRPr sz="4400" dirty="0"/>
          </a:p>
        </p:txBody>
      </p:sp>
      <p:sp>
        <p:nvSpPr>
          <p:cNvPr id="6" name="Google Shape;70;p16"/>
          <p:cNvSpPr/>
          <p:nvPr/>
        </p:nvSpPr>
        <p:spPr>
          <a:xfrm>
            <a:off x="13056862" y="10756904"/>
            <a:ext cx="1503098" cy="143769"/>
          </a:xfrm>
          <a:prstGeom prst="rect">
            <a:avLst/>
          </a:prstGeom>
          <a:solidFill>
            <a:srgbClr val="FC672D"/>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7" name="Google Shape;71;p16"/>
          <p:cNvSpPr txBox="1"/>
          <p:nvPr/>
        </p:nvSpPr>
        <p:spPr>
          <a:xfrm>
            <a:off x="14648614" y="11644143"/>
            <a:ext cx="4587798" cy="1736578"/>
          </a:xfrm>
          <a:prstGeom prst="rect">
            <a:avLst/>
          </a:prstGeom>
          <a:noFill/>
          <a:ln>
            <a:noFill/>
          </a:ln>
        </p:spPr>
        <p:txBody>
          <a:bodyPr spcFirstLastPara="1" wrap="square" lIns="71425" tIns="71425" rIns="71425" bIns="71425" anchor="ctr" anchorCtr="0">
            <a:noAutofit/>
          </a:bodyPr>
          <a:lstStyle/>
          <a:p>
            <a:pPr lvl="0" algn="just">
              <a:buClr>
                <a:schemeClr val="dk1"/>
              </a:buClr>
              <a:buSzPts val="2000"/>
            </a:pPr>
            <a:r>
              <a:rPr lang="es-CO" sz="3600" b="1" dirty="0">
                <a:solidFill>
                  <a:schemeClr val="dk1"/>
                </a:solidFill>
              </a:rPr>
              <a:t>Yecenia González </a:t>
            </a:r>
            <a:endParaRPr lang="es-CO" sz="3600" dirty="0"/>
          </a:p>
          <a:p>
            <a:pPr lvl="0" algn="just">
              <a:buClr>
                <a:schemeClr val="dk1"/>
              </a:buClr>
              <a:buSzPts val="2000"/>
            </a:pPr>
            <a:r>
              <a:rPr lang="es-CO" sz="3600" b="1" dirty="0">
                <a:solidFill>
                  <a:schemeClr val="dk1"/>
                </a:solidFill>
              </a:rPr>
              <a:t>Karina Bocanegra </a:t>
            </a:r>
            <a:endParaRPr lang="es-CO" sz="3600" dirty="0"/>
          </a:p>
          <a:p>
            <a:pPr lvl="0" algn="just">
              <a:buClr>
                <a:schemeClr val="dk1"/>
              </a:buClr>
              <a:buSzPts val="2000"/>
            </a:pPr>
            <a:r>
              <a:rPr lang="es-CO" sz="3600" b="1" dirty="0">
                <a:solidFill>
                  <a:schemeClr val="dk1"/>
                </a:solidFill>
              </a:rPr>
              <a:t>Juan Pablo Mechan</a:t>
            </a:r>
            <a:endParaRPr lang="es-CO" sz="3600" dirty="0"/>
          </a:p>
          <a:p>
            <a:pPr lvl="0" algn="just">
              <a:buClr>
                <a:schemeClr val="dk1"/>
              </a:buClr>
              <a:buSzPts val="2000"/>
            </a:pPr>
            <a:r>
              <a:rPr lang="es-CO" sz="3600" b="1" dirty="0">
                <a:solidFill>
                  <a:schemeClr val="dk1"/>
                </a:solidFill>
              </a:rPr>
              <a:t>Jesús David Chávez</a:t>
            </a:r>
          </a:p>
          <a:p>
            <a:pPr marL="285750" marR="0" lvl="0" indent="-285750" algn="r" rtl="0">
              <a:lnSpc>
                <a:spcPct val="127500"/>
              </a:lnSpc>
              <a:spcBef>
                <a:spcPts val="0"/>
              </a:spcBef>
              <a:spcAft>
                <a:spcPts val="0"/>
              </a:spcAft>
              <a:buClr>
                <a:srgbClr val="6C6C6C"/>
              </a:buClr>
              <a:buSzPts val="4000"/>
              <a:buFont typeface="Arial" panose="020B0604020202020204" pitchFamily="34" charset="0"/>
              <a:buChar char="•"/>
            </a:pPr>
            <a:endParaRPr sz="3600" dirty="0"/>
          </a:p>
        </p:txBody>
      </p:sp>
      <p:sp>
        <p:nvSpPr>
          <p:cNvPr id="8" name="Rectángulo 7">
            <a:extLst>
              <a:ext uri="{FF2B5EF4-FFF2-40B4-BE49-F238E27FC236}">
                <a16:creationId xmlns:a16="http://schemas.microsoft.com/office/drawing/2014/main" id="{D2ABA423-800A-4F68-946B-A9B9F7FDF4A3}"/>
              </a:ext>
            </a:extLst>
          </p:cNvPr>
          <p:cNvSpPr/>
          <p:nvPr/>
        </p:nvSpPr>
        <p:spPr>
          <a:xfrm>
            <a:off x="7687382" y="3716662"/>
            <a:ext cx="9935057" cy="923330"/>
          </a:xfrm>
          <a:prstGeom prst="rect">
            <a:avLst/>
          </a:prstGeom>
        </p:spPr>
        <p:txBody>
          <a:bodyPr wrap="square">
            <a:spAutoFit/>
          </a:bodyPr>
          <a:lstStyle/>
          <a:p>
            <a:pPr lvl="0">
              <a:buClr>
                <a:schemeClr val="dk1"/>
              </a:buClr>
              <a:buSzPts val="3600"/>
            </a:pPr>
            <a:r>
              <a:rPr lang="es-CO" sz="5400" b="1" dirty="0"/>
              <a:t>Proveedores y agendamiento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429409" y="508335"/>
            <a:ext cx="16390737" cy="1453228"/>
          </a:xfrm>
          <a:prstGeom prst="rect">
            <a:avLst/>
          </a:prstGeom>
          <a:noFill/>
          <a:ln>
            <a:noFill/>
          </a:ln>
        </p:spPr>
        <p:txBody>
          <a:bodyPr spcFirstLastPara="1" wrap="square" lIns="71425" tIns="71425" rIns="71425" bIns="71425" anchor="b" anchorCtr="0">
            <a:noAutofit/>
          </a:bodyPr>
          <a:lstStyle/>
          <a:p>
            <a:pPr marL="38100" marR="38100" lvl="0" indent="12700" algn="ctr" rtl="0">
              <a:lnSpc>
                <a:spcPct val="80000"/>
              </a:lnSpc>
              <a:spcBef>
                <a:spcPts val="0"/>
              </a:spcBef>
              <a:spcAft>
                <a:spcPts val="0"/>
              </a:spcAft>
              <a:buClr>
                <a:srgbClr val="FFFFFF"/>
              </a:buClr>
              <a:buSzPts val="10000"/>
              <a:buFont typeface="Calibri"/>
              <a:buNone/>
            </a:pPr>
            <a:r>
              <a:rPr lang="es-CO" sz="10000" b="1" dirty="0">
                <a:solidFill>
                  <a:srgbClr val="FFFFFF"/>
                </a:solidFill>
                <a:latin typeface="Calibri"/>
                <a:cs typeface="Calibri"/>
                <a:sym typeface="Calibri"/>
              </a:rPr>
              <a:t>Diseño de base de datos</a:t>
            </a:r>
            <a:endParaRPr dirty="0"/>
          </a:p>
        </p:txBody>
      </p:sp>
      <p:sp>
        <p:nvSpPr>
          <p:cNvPr id="93" name="Google Shape;93;p19"/>
          <p:cNvSpPr/>
          <p:nvPr/>
        </p:nvSpPr>
        <p:spPr>
          <a:xfrm>
            <a:off x="3071196" y="1912766"/>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pic>
        <p:nvPicPr>
          <p:cNvPr id="5" name="Imagen 4">
            <a:extLst>
              <a:ext uri="{FF2B5EF4-FFF2-40B4-BE49-F238E27FC236}">
                <a16:creationId xmlns:a16="http://schemas.microsoft.com/office/drawing/2014/main" id="{30763C2C-8298-4272-B37E-2CAF081ECD07}"/>
              </a:ext>
            </a:extLst>
          </p:cNvPr>
          <p:cNvPicPr>
            <a:picLocks noChangeAspect="1"/>
          </p:cNvPicPr>
          <p:nvPr/>
        </p:nvPicPr>
        <p:blipFill>
          <a:blip r:embed="rId4"/>
          <a:stretch>
            <a:fillRect/>
          </a:stretch>
        </p:blipFill>
        <p:spPr>
          <a:xfrm>
            <a:off x="822158" y="3146177"/>
            <a:ext cx="22739684" cy="12601824"/>
          </a:xfrm>
          <a:prstGeom prst="rect">
            <a:avLst/>
          </a:prstGeom>
        </p:spPr>
      </p:pic>
    </p:spTree>
    <p:extLst>
      <p:ext uri="{BB962C8B-B14F-4D97-AF65-F5344CB8AC3E}">
        <p14:creationId xmlns:p14="http://schemas.microsoft.com/office/powerpoint/2010/main" val="1707241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849095" y="213500"/>
            <a:ext cx="9741877" cy="1601371"/>
          </a:xfrm>
          <a:prstGeom prst="rect">
            <a:avLst/>
          </a:prstGeom>
          <a:noFill/>
          <a:ln>
            <a:noFill/>
          </a:ln>
        </p:spPr>
        <p:txBody>
          <a:bodyPr spcFirstLastPara="1" wrap="square" lIns="71425" tIns="71425" rIns="71425" bIns="71425" anchor="b" anchorCtr="0">
            <a:noAutofit/>
          </a:bodyPr>
          <a:lstStyle>
            <a:defPPr marR="0" lvl="0" algn="l" rtl="0">
              <a:lnSpc>
                <a:spcPct val="100000"/>
              </a:lnSpc>
              <a:spcBef>
                <a:spcPts val="0"/>
              </a:spcBef>
              <a:spcAft>
                <a:spcPts val="0"/>
              </a:spcAft>
            </a:defPPr>
            <a:lvl1pPr marL="38100" marR="38100" indent="12700" algn="ctr">
              <a:lnSpc>
                <a:spcPct val="80000"/>
              </a:lnSpc>
              <a:buClr>
                <a:srgbClr val="FFFFFF"/>
              </a:buClr>
              <a:buSzPts val="10000"/>
              <a:buFont typeface="Calibri"/>
              <a:buNone/>
              <a:defRPr sz="10000" b="1">
                <a:solidFill>
                  <a:srgbClr val="FFFFFF"/>
                </a:solidFill>
                <a:latin typeface="Calibri"/>
                <a:cs typeface="Calibri"/>
              </a:defRPr>
            </a:lvl1pPr>
          </a:lstStyle>
          <a:p>
            <a:r>
              <a:rPr lang="es-CO" dirty="0"/>
              <a:t>Anexos</a:t>
            </a:r>
            <a:endParaRPr dirty="0"/>
          </a:p>
        </p:txBody>
      </p:sp>
      <p:sp>
        <p:nvSpPr>
          <p:cNvPr id="93" name="Google Shape;93;p19"/>
          <p:cNvSpPr/>
          <p:nvPr/>
        </p:nvSpPr>
        <p:spPr>
          <a:xfrm>
            <a:off x="3071196" y="1912766"/>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2" name="CuadroTexto 1">
            <a:hlinkClick r:id="rId4" action="ppaction://hlinkfile" tooltip="dig Procesos"/>
            <a:extLst>
              <a:ext uri="{FF2B5EF4-FFF2-40B4-BE49-F238E27FC236}">
                <a16:creationId xmlns:a16="http://schemas.microsoft.com/office/drawing/2014/main" id="{E319FB8B-BA25-4423-98C1-81D3B40341C1}"/>
              </a:ext>
            </a:extLst>
          </p:cNvPr>
          <p:cNvSpPr txBox="1"/>
          <p:nvPr/>
        </p:nvSpPr>
        <p:spPr>
          <a:xfrm>
            <a:off x="2252664" y="4077284"/>
            <a:ext cx="7666893" cy="923330"/>
          </a:xfrm>
          <a:prstGeom prst="rect">
            <a:avLst/>
          </a:prstGeom>
          <a:noFill/>
        </p:spPr>
        <p:txBody>
          <a:bodyPr wrap="square" rtlCol="0">
            <a:spAutoFit/>
          </a:bodyPr>
          <a:lstStyle>
            <a:defPPr marR="0" lvl="0" algn="l" rtl="0">
              <a:lnSpc>
                <a:spcPct val="100000"/>
              </a:lnSpc>
              <a:spcBef>
                <a:spcPts val="0"/>
              </a:spcBef>
              <a:spcAft>
                <a:spcPts val="0"/>
              </a:spcAft>
            </a:defPPr>
            <a:lvl1pPr>
              <a:defRPr sz="5400" b="1">
                <a:solidFill>
                  <a:schemeClr val="tx1">
                    <a:lumMod val="85000"/>
                    <a:lumOff val="15000"/>
                  </a:schemeClr>
                </a:solidFill>
                <a:latin typeface="Calibri" panose="020F0502020204030204" pitchFamily="34" charset="0"/>
                <a:cs typeface="Calibri" panose="020F0502020204030204" pitchFamily="34" charset="0"/>
              </a:defRPr>
            </a:lvl1pPr>
          </a:lstStyle>
          <a:p>
            <a:r>
              <a:rPr lang="es-CO" dirty="0"/>
              <a:t>Diagrama de procesos</a:t>
            </a:r>
          </a:p>
        </p:txBody>
      </p:sp>
      <p:sp>
        <p:nvSpPr>
          <p:cNvPr id="7" name="CuadroTexto 6">
            <a:hlinkClick r:id="rId5" action="ppaction://hlinkfile" tooltip="casos de uso"/>
            <a:extLst>
              <a:ext uri="{FF2B5EF4-FFF2-40B4-BE49-F238E27FC236}">
                <a16:creationId xmlns:a16="http://schemas.microsoft.com/office/drawing/2014/main" id="{329D54BD-3DC5-4C3F-8A8F-3B225568F3DD}"/>
              </a:ext>
            </a:extLst>
          </p:cNvPr>
          <p:cNvSpPr txBox="1"/>
          <p:nvPr/>
        </p:nvSpPr>
        <p:spPr>
          <a:xfrm>
            <a:off x="2285321" y="4920959"/>
            <a:ext cx="6013939" cy="923330"/>
          </a:xfrm>
          <a:prstGeom prst="rect">
            <a:avLst/>
          </a:prstGeom>
          <a:noFill/>
        </p:spPr>
        <p:txBody>
          <a:bodyPr wrap="square" rtlCol="0">
            <a:spAutoFit/>
          </a:bodyPr>
          <a:lstStyle/>
          <a:p>
            <a:r>
              <a:rPr lang="es-CO" sz="5400" b="1" dirty="0">
                <a:solidFill>
                  <a:schemeClr val="tx1">
                    <a:lumMod val="85000"/>
                    <a:lumOff val="15000"/>
                  </a:schemeClr>
                </a:solidFill>
                <a:latin typeface="Calibri" panose="020F0502020204030204" pitchFamily="34" charset="0"/>
                <a:cs typeface="Calibri" panose="020F0502020204030204" pitchFamily="34" charset="0"/>
              </a:rPr>
              <a:t>Casos de Uso</a:t>
            </a:r>
          </a:p>
        </p:txBody>
      </p:sp>
      <p:sp>
        <p:nvSpPr>
          <p:cNvPr id="11" name="CuadroTexto 10">
            <a:hlinkClick r:id="rId6" action="ppaction://hlinkfile" tooltip="Mockup"/>
            <a:extLst>
              <a:ext uri="{FF2B5EF4-FFF2-40B4-BE49-F238E27FC236}">
                <a16:creationId xmlns:a16="http://schemas.microsoft.com/office/drawing/2014/main" id="{5590C1CE-E746-486F-BA19-80D6D7B36F92}"/>
              </a:ext>
            </a:extLst>
          </p:cNvPr>
          <p:cNvSpPr txBox="1"/>
          <p:nvPr/>
        </p:nvSpPr>
        <p:spPr>
          <a:xfrm>
            <a:off x="2285321" y="6797738"/>
            <a:ext cx="6013939" cy="923330"/>
          </a:xfrm>
          <a:prstGeom prst="rect">
            <a:avLst/>
          </a:prstGeom>
          <a:noFill/>
        </p:spPr>
        <p:txBody>
          <a:bodyPr wrap="square" rtlCol="0">
            <a:spAutoFit/>
          </a:bodyPr>
          <a:lstStyle/>
          <a:p>
            <a:r>
              <a:rPr lang="es-CO" sz="5400" b="1" dirty="0" err="1">
                <a:solidFill>
                  <a:schemeClr val="tx1">
                    <a:lumMod val="85000"/>
                    <a:lumOff val="15000"/>
                  </a:schemeClr>
                </a:solidFill>
                <a:latin typeface="Calibri" panose="020F0502020204030204" pitchFamily="34" charset="0"/>
                <a:cs typeface="Calibri" panose="020F0502020204030204" pitchFamily="34" charset="0"/>
              </a:rPr>
              <a:t>Wireframe</a:t>
            </a:r>
            <a:endParaRPr lang="es-CO" sz="5400" b="1"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12" name="CuadroTexto 11">
            <a:hlinkClick r:id="rId7" action="ppaction://hlinkfile" tooltip="diagrama de distribucion"/>
            <a:extLst>
              <a:ext uri="{FF2B5EF4-FFF2-40B4-BE49-F238E27FC236}">
                <a16:creationId xmlns:a16="http://schemas.microsoft.com/office/drawing/2014/main" id="{4C127559-9A32-4270-9F73-D4D3AC3AA53D}"/>
              </a:ext>
            </a:extLst>
          </p:cNvPr>
          <p:cNvSpPr txBox="1"/>
          <p:nvPr/>
        </p:nvSpPr>
        <p:spPr>
          <a:xfrm>
            <a:off x="13459089" y="3997629"/>
            <a:ext cx="8065479" cy="923330"/>
          </a:xfrm>
          <a:prstGeom prst="rect">
            <a:avLst/>
          </a:prstGeom>
          <a:noFill/>
        </p:spPr>
        <p:txBody>
          <a:bodyPr wrap="square" rtlCol="0">
            <a:spAutoFit/>
          </a:bodyPr>
          <a:lstStyle/>
          <a:p>
            <a:r>
              <a:rPr lang="es-CO" sz="5400" b="1" dirty="0">
                <a:solidFill>
                  <a:schemeClr val="tx1">
                    <a:lumMod val="85000"/>
                    <a:lumOff val="15000"/>
                  </a:schemeClr>
                </a:solidFill>
                <a:latin typeface="Calibri" panose="020F0502020204030204" pitchFamily="34" charset="0"/>
                <a:cs typeface="Calibri" panose="020F0502020204030204" pitchFamily="34" charset="0"/>
              </a:rPr>
              <a:t>Diagrama de distribución</a:t>
            </a:r>
          </a:p>
        </p:txBody>
      </p:sp>
      <p:sp>
        <p:nvSpPr>
          <p:cNvPr id="14" name="CuadroTexto 13">
            <a:hlinkClick r:id="rId8" tooltip="github"/>
            <a:extLst>
              <a:ext uri="{FF2B5EF4-FFF2-40B4-BE49-F238E27FC236}">
                <a16:creationId xmlns:a16="http://schemas.microsoft.com/office/drawing/2014/main" id="{73E279A9-4D06-49C4-A42F-8C5793B1D58A}"/>
              </a:ext>
            </a:extLst>
          </p:cNvPr>
          <p:cNvSpPr txBox="1"/>
          <p:nvPr/>
        </p:nvSpPr>
        <p:spPr>
          <a:xfrm>
            <a:off x="3799104" y="14418217"/>
            <a:ext cx="16938182" cy="923330"/>
          </a:xfrm>
          <a:prstGeom prst="rect">
            <a:avLst/>
          </a:prstGeom>
          <a:noFill/>
        </p:spPr>
        <p:txBody>
          <a:bodyPr wrap="square" rtlCol="0">
            <a:spAutoFit/>
          </a:bodyPr>
          <a:lstStyle/>
          <a:p>
            <a:r>
              <a:rPr lang="es-CO" sz="5400" b="1" dirty="0">
                <a:solidFill>
                  <a:schemeClr val="tx1">
                    <a:lumMod val="85000"/>
                    <a:lumOff val="15000"/>
                  </a:schemeClr>
                </a:solidFill>
                <a:latin typeface="Calibri" panose="020F0502020204030204" pitchFamily="34" charset="0"/>
                <a:cs typeface="Calibri" panose="020F0502020204030204" pitchFamily="34" charset="0"/>
              </a:rPr>
              <a:t>Repositorio: </a:t>
            </a:r>
            <a:r>
              <a:rPr lang="en-US" sz="5400" b="1" dirty="0">
                <a:solidFill>
                  <a:schemeClr val="tx1">
                    <a:lumMod val="85000"/>
                    <a:lumOff val="15000"/>
                  </a:schemeClr>
                </a:solidFill>
                <a:latin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https://github.com/dpsena/proveedoresPDO</a:t>
            </a:r>
            <a:endParaRPr lang="es-CO" sz="5400" b="1"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15" name="CuadroTexto 14">
            <a:hlinkClick r:id="rId10" action="ppaction://hlinkfile" tooltip="Gantt"/>
            <a:extLst>
              <a:ext uri="{FF2B5EF4-FFF2-40B4-BE49-F238E27FC236}">
                <a16:creationId xmlns:a16="http://schemas.microsoft.com/office/drawing/2014/main" id="{32E1841F-9DC8-45E5-AFDA-8EB44FA9A050}"/>
              </a:ext>
            </a:extLst>
          </p:cNvPr>
          <p:cNvSpPr txBox="1"/>
          <p:nvPr/>
        </p:nvSpPr>
        <p:spPr>
          <a:xfrm>
            <a:off x="2240935" y="7669031"/>
            <a:ext cx="6013939" cy="923330"/>
          </a:xfrm>
          <a:prstGeom prst="rect">
            <a:avLst/>
          </a:prstGeom>
          <a:noFill/>
        </p:spPr>
        <p:txBody>
          <a:bodyPr wrap="square" rtlCol="0">
            <a:spAutoFit/>
          </a:bodyPr>
          <a:lstStyle/>
          <a:p>
            <a:r>
              <a:rPr lang="es-CO" sz="5400" b="1" dirty="0">
                <a:solidFill>
                  <a:schemeClr val="tx1">
                    <a:lumMod val="85000"/>
                    <a:lumOff val="15000"/>
                  </a:schemeClr>
                </a:solidFill>
                <a:latin typeface="Calibri" panose="020F0502020204030204" pitchFamily="34" charset="0"/>
                <a:cs typeface="Calibri" panose="020F0502020204030204" pitchFamily="34" charset="0"/>
              </a:rPr>
              <a:t>Diagrama de Gantt</a:t>
            </a:r>
          </a:p>
        </p:txBody>
      </p:sp>
      <p:sp>
        <p:nvSpPr>
          <p:cNvPr id="16" name="CuadroTexto 15">
            <a:hlinkClick r:id="rId11" action="ppaction://hlinkfile"/>
            <a:extLst>
              <a:ext uri="{FF2B5EF4-FFF2-40B4-BE49-F238E27FC236}">
                <a16:creationId xmlns:a16="http://schemas.microsoft.com/office/drawing/2014/main" id="{EB2542AE-1A9E-45D5-8DD8-3A13219375A8}"/>
              </a:ext>
            </a:extLst>
          </p:cNvPr>
          <p:cNvSpPr txBox="1"/>
          <p:nvPr/>
        </p:nvSpPr>
        <p:spPr>
          <a:xfrm>
            <a:off x="2285321" y="11765019"/>
            <a:ext cx="6013939" cy="923330"/>
          </a:xfrm>
          <a:prstGeom prst="rect">
            <a:avLst/>
          </a:prstGeom>
          <a:noFill/>
        </p:spPr>
        <p:txBody>
          <a:bodyPr wrap="square" rtlCol="0">
            <a:spAutoFit/>
          </a:bodyPr>
          <a:lstStyle/>
          <a:p>
            <a:r>
              <a:rPr lang="es-CO" sz="5400" b="1" dirty="0">
                <a:solidFill>
                  <a:schemeClr val="tx1">
                    <a:lumMod val="85000"/>
                    <a:lumOff val="15000"/>
                  </a:schemeClr>
                </a:solidFill>
                <a:latin typeface="Calibri" panose="020F0502020204030204" pitchFamily="34" charset="0"/>
                <a:cs typeface="Calibri" panose="020F0502020204030204" pitchFamily="34" charset="0"/>
              </a:rPr>
              <a:t>Diagrama Clases</a:t>
            </a:r>
          </a:p>
        </p:txBody>
      </p:sp>
      <p:sp>
        <p:nvSpPr>
          <p:cNvPr id="17" name="CuadroTexto 16">
            <a:hlinkClick r:id="rId12" action="ppaction://hlinkfile" tooltip="MR"/>
            <a:extLst>
              <a:ext uri="{FF2B5EF4-FFF2-40B4-BE49-F238E27FC236}">
                <a16:creationId xmlns:a16="http://schemas.microsoft.com/office/drawing/2014/main" id="{DEC46D53-ACEE-4627-9F27-3E9B48487BCA}"/>
              </a:ext>
            </a:extLst>
          </p:cNvPr>
          <p:cNvSpPr txBox="1"/>
          <p:nvPr/>
        </p:nvSpPr>
        <p:spPr>
          <a:xfrm>
            <a:off x="2285321" y="10725498"/>
            <a:ext cx="6013939" cy="923330"/>
          </a:xfrm>
          <a:prstGeom prst="rect">
            <a:avLst/>
          </a:prstGeom>
          <a:noFill/>
        </p:spPr>
        <p:txBody>
          <a:bodyPr wrap="square" rtlCol="0">
            <a:spAutoFit/>
          </a:bodyPr>
          <a:lstStyle/>
          <a:p>
            <a:r>
              <a:rPr lang="es-CO" sz="5400" b="1" dirty="0">
                <a:solidFill>
                  <a:schemeClr val="tx1">
                    <a:lumMod val="85000"/>
                    <a:lumOff val="15000"/>
                  </a:schemeClr>
                </a:solidFill>
                <a:latin typeface="Calibri" panose="020F0502020204030204" pitchFamily="34" charset="0"/>
                <a:cs typeface="Calibri" panose="020F0502020204030204" pitchFamily="34" charset="0"/>
              </a:rPr>
              <a:t>Modelo Relacional</a:t>
            </a:r>
          </a:p>
        </p:txBody>
      </p:sp>
      <p:sp>
        <p:nvSpPr>
          <p:cNvPr id="18" name="CuadroTexto 17">
            <a:hlinkClick r:id="rId13" action="ppaction://hlinkfile" tooltip="MER"/>
            <a:extLst>
              <a:ext uri="{FF2B5EF4-FFF2-40B4-BE49-F238E27FC236}">
                <a16:creationId xmlns:a16="http://schemas.microsoft.com/office/drawing/2014/main" id="{6565A9EE-A93A-471B-AFF2-F6B50C42D345}"/>
              </a:ext>
            </a:extLst>
          </p:cNvPr>
          <p:cNvSpPr txBox="1"/>
          <p:nvPr/>
        </p:nvSpPr>
        <p:spPr>
          <a:xfrm>
            <a:off x="2252664" y="9653084"/>
            <a:ext cx="6013939" cy="923330"/>
          </a:xfrm>
          <a:prstGeom prst="rect">
            <a:avLst/>
          </a:prstGeom>
          <a:noFill/>
        </p:spPr>
        <p:txBody>
          <a:bodyPr wrap="square" rtlCol="0">
            <a:spAutoFit/>
          </a:bodyPr>
          <a:lstStyle>
            <a:defPPr marR="0" lvl="0" algn="l" rtl="0">
              <a:lnSpc>
                <a:spcPct val="100000"/>
              </a:lnSpc>
              <a:spcBef>
                <a:spcPts val="0"/>
              </a:spcBef>
              <a:spcAft>
                <a:spcPts val="0"/>
              </a:spcAft>
              <a:defRPr/>
            </a:defPPr>
            <a:lvl1pPr>
              <a:defRPr sz="5400" b="1">
                <a:solidFill>
                  <a:schemeClr val="tx1">
                    <a:lumMod val="85000"/>
                    <a:lumOff val="15000"/>
                  </a:schemeClr>
                </a:solidFill>
                <a:latin typeface="Calibri" panose="020F0502020204030204" pitchFamily="34" charset="0"/>
                <a:cs typeface="Calibri" panose="020F0502020204030204" pitchFamily="34" charset="0"/>
              </a:defRPr>
            </a:lvl1pPr>
          </a:lstStyle>
          <a:p>
            <a:r>
              <a:rPr lang="es-CO" dirty="0"/>
              <a:t>Modelo E-R</a:t>
            </a:r>
          </a:p>
        </p:txBody>
      </p:sp>
      <p:sp>
        <p:nvSpPr>
          <p:cNvPr id="19" name="CuadroTexto 18">
            <a:hlinkClick r:id="rId14" action="ppaction://hlinkfile" tooltip="Diccionario"/>
            <a:extLst>
              <a:ext uri="{FF2B5EF4-FFF2-40B4-BE49-F238E27FC236}">
                <a16:creationId xmlns:a16="http://schemas.microsoft.com/office/drawing/2014/main" id="{FD6245A7-3EE3-4383-BE19-DE467BA34F6B}"/>
              </a:ext>
            </a:extLst>
          </p:cNvPr>
          <p:cNvSpPr txBox="1"/>
          <p:nvPr/>
        </p:nvSpPr>
        <p:spPr>
          <a:xfrm>
            <a:off x="2240936" y="8533965"/>
            <a:ext cx="6013939" cy="923330"/>
          </a:xfrm>
          <a:prstGeom prst="rect">
            <a:avLst/>
          </a:prstGeom>
          <a:noFill/>
        </p:spPr>
        <p:txBody>
          <a:bodyPr wrap="square" rtlCol="0">
            <a:spAutoFit/>
          </a:bodyPr>
          <a:lstStyle/>
          <a:p>
            <a:r>
              <a:rPr lang="es-CO" sz="5400" b="1" dirty="0">
                <a:solidFill>
                  <a:schemeClr val="tx1">
                    <a:lumMod val="85000"/>
                    <a:lumOff val="15000"/>
                  </a:schemeClr>
                </a:solidFill>
                <a:latin typeface="Calibri" panose="020F0502020204030204" pitchFamily="34" charset="0"/>
                <a:cs typeface="Calibri" panose="020F0502020204030204" pitchFamily="34" charset="0"/>
              </a:rPr>
              <a:t>Diccionario DB</a:t>
            </a:r>
          </a:p>
        </p:txBody>
      </p:sp>
      <p:sp>
        <p:nvSpPr>
          <p:cNvPr id="20" name="CuadroTexto 19">
            <a:hlinkClick r:id="rId15" action="ppaction://hlinkpres?slideindex=1&amp;slidetitle=" tooltip="casos de uso extendido"/>
            <a:extLst>
              <a:ext uri="{FF2B5EF4-FFF2-40B4-BE49-F238E27FC236}">
                <a16:creationId xmlns:a16="http://schemas.microsoft.com/office/drawing/2014/main" id="{2AE5CF1E-A93F-469D-BCB2-86F07B1F55AC}"/>
              </a:ext>
            </a:extLst>
          </p:cNvPr>
          <p:cNvSpPr txBox="1"/>
          <p:nvPr/>
        </p:nvSpPr>
        <p:spPr>
          <a:xfrm>
            <a:off x="2285321" y="5912985"/>
            <a:ext cx="7666893" cy="923330"/>
          </a:xfrm>
          <a:prstGeom prst="rect">
            <a:avLst/>
          </a:prstGeom>
          <a:noFill/>
        </p:spPr>
        <p:txBody>
          <a:bodyPr wrap="square" rtlCol="0">
            <a:spAutoFit/>
          </a:bodyPr>
          <a:lstStyle/>
          <a:p>
            <a:r>
              <a:rPr lang="es-CO" sz="5400" b="1" dirty="0">
                <a:solidFill>
                  <a:schemeClr val="tx1">
                    <a:lumMod val="85000"/>
                    <a:lumOff val="15000"/>
                  </a:schemeClr>
                </a:solidFill>
                <a:latin typeface="Calibri" panose="020F0502020204030204" pitchFamily="34" charset="0"/>
                <a:cs typeface="Calibri" panose="020F0502020204030204" pitchFamily="34" charset="0"/>
              </a:rPr>
              <a:t>Casos de Uso Extendido</a:t>
            </a:r>
          </a:p>
        </p:txBody>
      </p:sp>
      <p:sp>
        <p:nvSpPr>
          <p:cNvPr id="21" name="CuadroTexto 20">
            <a:hlinkClick r:id="rId16" action="ppaction://hlinkfile"/>
            <a:extLst>
              <a:ext uri="{FF2B5EF4-FFF2-40B4-BE49-F238E27FC236}">
                <a16:creationId xmlns:a16="http://schemas.microsoft.com/office/drawing/2014/main" id="{7F3F4DFD-5E91-444F-8EE3-96909F77E39A}"/>
              </a:ext>
            </a:extLst>
          </p:cNvPr>
          <p:cNvSpPr txBox="1"/>
          <p:nvPr/>
        </p:nvSpPr>
        <p:spPr>
          <a:xfrm>
            <a:off x="2285321" y="12688349"/>
            <a:ext cx="6013939" cy="923330"/>
          </a:xfrm>
          <a:prstGeom prst="rect">
            <a:avLst/>
          </a:prstGeom>
          <a:noFill/>
        </p:spPr>
        <p:txBody>
          <a:bodyPr wrap="square" rtlCol="0">
            <a:spAutoFit/>
          </a:bodyPr>
          <a:lstStyle/>
          <a:p>
            <a:r>
              <a:rPr lang="es-CO" sz="5400" b="1" dirty="0">
                <a:solidFill>
                  <a:schemeClr val="tx1">
                    <a:lumMod val="85000"/>
                    <a:lumOff val="15000"/>
                  </a:schemeClr>
                </a:solidFill>
                <a:latin typeface="Calibri" panose="020F0502020204030204" pitchFamily="34" charset="0"/>
                <a:cs typeface="Calibri" panose="020F0502020204030204" pitchFamily="34" charset="0"/>
              </a:rPr>
              <a:t>Costo Beneficio</a:t>
            </a:r>
          </a:p>
        </p:txBody>
      </p:sp>
      <p:sp>
        <p:nvSpPr>
          <p:cNvPr id="22" name="CuadroTexto 21">
            <a:hlinkClick r:id="rId17" action="ppaction://hlinkfile"/>
            <a:extLst>
              <a:ext uri="{FF2B5EF4-FFF2-40B4-BE49-F238E27FC236}">
                <a16:creationId xmlns:a16="http://schemas.microsoft.com/office/drawing/2014/main" id="{CAB480DF-895F-4DAF-99C1-09D3833A7AE2}"/>
              </a:ext>
            </a:extLst>
          </p:cNvPr>
          <p:cNvSpPr txBox="1"/>
          <p:nvPr/>
        </p:nvSpPr>
        <p:spPr>
          <a:xfrm>
            <a:off x="13459089" y="4920959"/>
            <a:ext cx="6013939" cy="923330"/>
          </a:xfrm>
          <a:prstGeom prst="rect">
            <a:avLst/>
          </a:prstGeom>
          <a:noFill/>
        </p:spPr>
        <p:txBody>
          <a:bodyPr wrap="square" rtlCol="0">
            <a:spAutoFit/>
          </a:bodyPr>
          <a:lstStyle/>
          <a:p>
            <a:r>
              <a:rPr lang="es-CO" sz="5400" b="1" dirty="0">
                <a:solidFill>
                  <a:schemeClr val="tx1">
                    <a:lumMod val="85000"/>
                    <a:lumOff val="15000"/>
                  </a:schemeClr>
                </a:solidFill>
                <a:latin typeface="Calibri" panose="020F0502020204030204" pitchFamily="34" charset="0"/>
                <a:cs typeface="Calibri" panose="020F0502020204030204" pitchFamily="34" charset="0"/>
              </a:rPr>
              <a:t>Formato IEEE</a:t>
            </a:r>
          </a:p>
        </p:txBody>
      </p:sp>
      <p:sp>
        <p:nvSpPr>
          <p:cNvPr id="23" name="CuadroTexto 22">
            <a:hlinkClick r:id="rId18" action="ppaction://hlinkfile"/>
            <a:extLst>
              <a:ext uri="{FF2B5EF4-FFF2-40B4-BE49-F238E27FC236}">
                <a16:creationId xmlns:a16="http://schemas.microsoft.com/office/drawing/2014/main" id="{E658FCE3-A1E8-4CEE-9CF0-B8B1221DF165}"/>
              </a:ext>
            </a:extLst>
          </p:cNvPr>
          <p:cNvSpPr txBox="1"/>
          <p:nvPr/>
        </p:nvSpPr>
        <p:spPr>
          <a:xfrm>
            <a:off x="13459089" y="6040078"/>
            <a:ext cx="6013939" cy="923330"/>
          </a:xfrm>
          <a:prstGeom prst="rect">
            <a:avLst/>
          </a:prstGeom>
          <a:noFill/>
        </p:spPr>
        <p:txBody>
          <a:bodyPr wrap="square" rtlCol="0">
            <a:spAutoFit/>
          </a:bodyPr>
          <a:lstStyle/>
          <a:p>
            <a:r>
              <a:rPr lang="es-CO" sz="5400" b="1" dirty="0">
                <a:solidFill>
                  <a:schemeClr val="tx1">
                    <a:lumMod val="85000"/>
                    <a:lumOff val="15000"/>
                  </a:schemeClr>
                </a:solidFill>
                <a:latin typeface="Calibri" panose="020F0502020204030204" pitchFamily="34" charset="0"/>
                <a:cs typeface="Calibri" panose="020F0502020204030204" pitchFamily="34" charset="0"/>
              </a:rPr>
              <a:t>Manuales</a:t>
            </a:r>
          </a:p>
        </p:txBody>
      </p:sp>
      <p:sp>
        <p:nvSpPr>
          <p:cNvPr id="24" name="CuadroTexto 23">
            <a:hlinkClick r:id="rId19" action="ppaction://hlinkfile"/>
            <a:extLst>
              <a:ext uri="{FF2B5EF4-FFF2-40B4-BE49-F238E27FC236}">
                <a16:creationId xmlns:a16="http://schemas.microsoft.com/office/drawing/2014/main" id="{E658FCE3-A1E8-4CEE-9CF0-B8B1221DF165}"/>
              </a:ext>
            </a:extLst>
          </p:cNvPr>
          <p:cNvSpPr txBox="1"/>
          <p:nvPr/>
        </p:nvSpPr>
        <p:spPr>
          <a:xfrm>
            <a:off x="13459089" y="7138373"/>
            <a:ext cx="6013939" cy="923330"/>
          </a:xfrm>
          <a:prstGeom prst="rect">
            <a:avLst/>
          </a:prstGeom>
          <a:noFill/>
        </p:spPr>
        <p:txBody>
          <a:bodyPr wrap="square" rtlCol="0">
            <a:spAutoFit/>
          </a:bodyPr>
          <a:lstStyle/>
          <a:p>
            <a:r>
              <a:rPr lang="es-CO" sz="5400" b="1" dirty="0">
                <a:solidFill>
                  <a:schemeClr val="tx1">
                    <a:lumMod val="85000"/>
                    <a:lumOff val="15000"/>
                  </a:schemeClr>
                </a:solidFill>
                <a:latin typeface="Calibri" panose="020F0502020204030204" pitchFamily="34" charset="0"/>
                <a:cs typeface="Calibri" panose="020F0502020204030204" pitchFamily="34" charset="0"/>
              </a:rPr>
              <a:t>Pruebas Caja Negra</a:t>
            </a:r>
          </a:p>
        </p:txBody>
      </p:sp>
      <p:sp>
        <p:nvSpPr>
          <p:cNvPr id="25" name="CuadroTexto 24">
            <a:hlinkClick r:id="rId20" action="ppaction://hlinkfile"/>
            <a:extLst>
              <a:ext uri="{FF2B5EF4-FFF2-40B4-BE49-F238E27FC236}">
                <a16:creationId xmlns:a16="http://schemas.microsoft.com/office/drawing/2014/main" id="{E658FCE3-A1E8-4CEE-9CF0-B8B1221DF165}"/>
              </a:ext>
            </a:extLst>
          </p:cNvPr>
          <p:cNvSpPr txBox="1"/>
          <p:nvPr/>
        </p:nvSpPr>
        <p:spPr>
          <a:xfrm>
            <a:off x="13459088" y="8236668"/>
            <a:ext cx="7408826" cy="923330"/>
          </a:xfrm>
          <a:prstGeom prst="rect">
            <a:avLst/>
          </a:prstGeom>
          <a:noFill/>
        </p:spPr>
        <p:txBody>
          <a:bodyPr wrap="square" rtlCol="0">
            <a:spAutoFit/>
          </a:bodyPr>
          <a:lstStyle/>
          <a:p>
            <a:r>
              <a:rPr lang="es-CO" sz="5400" b="1" dirty="0">
                <a:solidFill>
                  <a:schemeClr val="tx1">
                    <a:lumMod val="85000"/>
                    <a:lumOff val="15000"/>
                  </a:schemeClr>
                </a:solidFill>
                <a:latin typeface="Calibri" panose="020F0502020204030204" pitchFamily="34" charset="0"/>
                <a:cs typeface="Calibri" panose="020F0502020204030204" pitchFamily="34" charset="0"/>
              </a:rPr>
              <a:t>Pruebas Automatizadas</a:t>
            </a:r>
          </a:p>
        </p:txBody>
      </p:sp>
    </p:spTree>
    <p:extLst>
      <p:ext uri="{BB962C8B-B14F-4D97-AF65-F5344CB8AC3E}">
        <p14:creationId xmlns:p14="http://schemas.microsoft.com/office/powerpoint/2010/main" val="759608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pic>
        <p:nvPicPr>
          <p:cNvPr id="3" name="Imagen 2">
            <a:extLst>
              <a:ext uri="{FF2B5EF4-FFF2-40B4-BE49-F238E27FC236}">
                <a16:creationId xmlns:a16="http://schemas.microsoft.com/office/drawing/2014/main" id="{79CFF274-161D-404B-BE50-7F0540593795}"/>
              </a:ext>
            </a:extLst>
          </p:cNvPr>
          <p:cNvPicPr>
            <a:picLocks noChangeAspect="1"/>
          </p:cNvPicPr>
          <p:nvPr/>
        </p:nvPicPr>
        <p:blipFill>
          <a:blip r:embed="rId3"/>
          <a:stretch>
            <a:fillRect/>
          </a:stretch>
        </p:blipFill>
        <p:spPr>
          <a:xfrm>
            <a:off x="16885920" y="0"/>
            <a:ext cx="7498080" cy="15748000"/>
          </a:xfrm>
          <a:prstGeom prst="rect">
            <a:avLst/>
          </a:prstGeom>
        </p:spPr>
      </p:pic>
      <p:sp>
        <p:nvSpPr>
          <p:cNvPr id="83" name="Google Shape;83;p18"/>
          <p:cNvSpPr txBox="1"/>
          <p:nvPr/>
        </p:nvSpPr>
        <p:spPr>
          <a:xfrm>
            <a:off x="5251303" y="2624842"/>
            <a:ext cx="7007518" cy="2290069"/>
          </a:xfrm>
          <a:prstGeom prst="rect">
            <a:avLst/>
          </a:prstGeom>
          <a:noFill/>
          <a:ln>
            <a:noFill/>
          </a:ln>
        </p:spPr>
        <p:txBody>
          <a:bodyPr spcFirstLastPara="1" wrap="square" lIns="71425" tIns="71425" rIns="71425" bIns="71425" anchor="b" anchorCtr="0">
            <a:noAutofit/>
          </a:bodyPr>
          <a:lstStyle/>
          <a:p>
            <a:pPr marL="38100" marR="38100" lvl="0" indent="12700" algn="ctr" rtl="0">
              <a:lnSpc>
                <a:spcPct val="80000"/>
              </a:lnSpc>
              <a:spcBef>
                <a:spcPts val="0"/>
              </a:spcBef>
              <a:spcAft>
                <a:spcPts val="0"/>
              </a:spcAft>
              <a:buClr>
                <a:srgbClr val="434343"/>
              </a:buClr>
              <a:buSzPts val="10000"/>
              <a:buFont typeface="Calibri"/>
              <a:buNone/>
            </a:pPr>
            <a:r>
              <a:rPr lang="es-CO" sz="10000" b="1" i="0" u="none" strike="noStrike" cap="none" dirty="0">
                <a:solidFill>
                  <a:srgbClr val="434343"/>
                </a:solidFill>
                <a:latin typeface="Calibri"/>
                <a:ea typeface="Calibri"/>
                <a:cs typeface="Calibri"/>
                <a:sym typeface="Calibri"/>
              </a:rPr>
              <a:t>Introducción</a:t>
            </a:r>
            <a:r>
              <a:rPr lang="en-US" sz="10000" b="1" i="0" u="none" strike="noStrike" cap="none" dirty="0">
                <a:solidFill>
                  <a:srgbClr val="434343"/>
                </a:solidFill>
                <a:latin typeface="Calibri"/>
                <a:ea typeface="Calibri"/>
                <a:cs typeface="Calibri"/>
                <a:sym typeface="Calibri"/>
              </a:rPr>
              <a:t> </a:t>
            </a:r>
            <a:endParaRPr dirty="0"/>
          </a:p>
        </p:txBody>
      </p:sp>
      <p:sp>
        <p:nvSpPr>
          <p:cNvPr id="84" name="Google Shape;84;p18"/>
          <p:cNvSpPr/>
          <p:nvPr/>
        </p:nvSpPr>
        <p:spPr>
          <a:xfrm flipV="1">
            <a:off x="5577841" y="4914911"/>
            <a:ext cx="4553242" cy="146649"/>
          </a:xfrm>
          <a:prstGeom prst="rect">
            <a:avLst/>
          </a:prstGeom>
          <a:solidFill>
            <a:srgbClr val="FC672D"/>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85" name="Google Shape;85;p18"/>
          <p:cNvSpPr txBox="1"/>
          <p:nvPr/>
        </p:nvSpPr>
        <p:spPr>
          <a:xfrm>
            <a:off x="1747885" y="6539808"/>
            <a:ext cx="14014354" cy="5994400"/>
          </a:xfrm>
          <a:prstGeom prst="rect">
            <a:avLst/>
          </a:prstGeom>
          <a:noFill/>
          <a:ln>
            <a:noFill/>
          </a:ln>
        </p:spPr>
        <p:txBody>
          <a:bodyPr spcFirstLastPara="1" wrap="square" lIns="71425" tIns="71425" rIns="71425" bIns="71425" anchor="ctr" anchorCtr="0">
            <a:noAutofit/>
          </a:bodyPr>
          <a:lstStyle/>
          <a:p>
            <a:pPr marL="0" marR="0" lvl="0" indent="0" algn="just" rtl="0">
              <a:lnSpc>
                <a:spcPct val="150000"/>
              </a:lnSpc>
              <a:spcBef>
                <a:spcPts val="0"/>
              </a:spcBef>
              <a:spcAft>
                <a:spcPts val="0"/>
              </a:spcAft>
              <a:buClr>
                <a:schemeClr val="dk2"/>
              </a:buClr>
              <a:buSzPts val="3300"/>
              <a:buFont typeface="Arial"/>
              <a:buNone/>
            </a:pPr>
            <a:r>
              <a:rPr lang="es-CO" sz="4000" dirty="0"/>
              <a:t>Desde siempre ha surgido en el hombre la necesidad de comunicación y ende la posibilidad de gestionar la  información que se derive del anterior proceso; dicho esto es fundamental que los datos almacenados sean preservados en el tiempo de forma segura y eficaz dando a su propietario el poder de acceder a los mismos en el momento que sean requeridos.</a:t>
            </a:r>
          </a:p>
          <a:p>
            <a:pPr marL="0" marR="0" lvl="0" indent="0" algn="just" rtl="0">
              <a:lnSpc>
                <a:spcPct val="100000"/>
              </a:lnSpc>
              <a:spcBef>
                <a:spcPts val="0"/>
              </a:spcBef>
              <a:spcAft>
                <a:spcPts val="0"/>
              </a:spcAft>
              <a:buClr>
                <a:schemeClr val="dk2"/>
              </a:buClr>
              <a:buSzPts val="3300"/>
              <a:buFont typeface="Arial"/>
              <a:buNone/>
            </a:pPr>
            <a:endParaRPr lang="es-CO" sz="4000" dirty="0"/>
          </a:p>
          <a:p>
            <a:pPr marL="0" marR="0" lvl="0" indent="0" algn="just" rtl="0">
              <a:lnSpc>
                <a:spcPct val="100000"/>
              </a:lnSpc>
              <a:spcBef>
                <a:spcPts val="0"/>
              </a:spcBef>
              <a:spcAft>
                <a:spcPts val="0"/>
              </a:spcAft>
              <a:buClr>
                <a:schemeClr val="dk2"/>
              </a:buClr>
              <a:buSzPts val="3300"/>
              <a:buFont typeface="Arial"/>
              <a:buNone/>
            </a:pPr>
            <a:endParaRPr lang="es-CO" sz="4000" dirty="0"/>
          </a:p>
        </p:txBody>
      </p:sp>
      <p:pic>
        <p:nvPicPr>
          <p:cNvPr id="87" name="Google Shape;87;p18"/>
          <p:cNvPicPr preferRelativeResize="0"/>
          <p:nvPr/>
        </p:nvPicPr>
        <p:blipFill rotWithShape="1">
          <a:blip r:embed="rId4">
            <a:alphaModFix/>
          </a:blip>
          <a:srcRect/>
          <a:stretch/>
        </p:blipFill>
        <p:spPr>
          <a:xfrm>
            <a:off x="22023636" y="891645"/>
            <a:ext cx="1397000" cy="1371600"/>
          </a:xfrm>
          <a:prstGeom prst="rect">
            <a:avLst/>
          </a:prstGeom>
          <a:noFill/>
          <a:ln>
            <a:noFill/>
          </a:ln>
        </p:spPr>
      </p:pic>
      <p:pic>
        <p:nvPicPr>
          <p:cNvPr id="9" name="Imagen 8">
            <a:extLst>
              <a:ext uri="{FF2B5EF4-FFF2-40B4-BE49-F238E27FC236}">
                <a16:creationId xmlns:a16="http://schemas.microsoft.com/office/drawing/2014/main" id="{098E13EE-764F-4030-A9E0-D5C7971516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722136" y="13552635"/>
            <a:ext cx="1294345" cy="1742666"/>
          </a:xfrm>
          <a:prstGeom prst="rect">
            <a:avLst/>
          </a:prstGeom>
          <a:solidFill>
            <a:srgbClr val="FFFFFF">
              <a:shade val="85000"/>
            </a:srgbClr>
          </a:solidFill>
          <a:ln w="88900" cap="sq">
            <a:noFill/>
            <a:miter lim="800000"/>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5957094" cy="2290069"/>
          </a:xfrm>
          <a:prstGeom prst="rect">
            <a:avLst/>
          </a:prstGeom>
          <a:noFill/>
          <a:ln>
            <a:noFill/>
          </a:ln>
        </p:spPr>
        <p:txBody>
          <a:bodyPr spcFirstLastPara="1" wrap="square" lIns="71425" tIns="71425" rIns="71425" bIns="71425" anchor="b" anchorCtr="0">
            <a:noAutofit/>
          </a:bodyPr>
          <a:lstStyle/>
          <a:p>
            <a:pPr marL="38100" marR="38100" lvl="0" indent="12700" algn="ctr" rtl="0">
              <a:lnSpc>
                <a:spcPct val="80000"/>
              </a:lnSpc>
              <a:spcBef>
                <a:spcPts val="0"/>
              </a:spcBef>
              <a:spcAft>
                <a:spcPts val="0"/>
              </a:spcAft>
              <a:buClr>
                <a:srgbClr val="FFFFFF"/>
              </a:buClr>
              <a:buSzPts val="10000"/>
              <a:buFont typeface="Calibri"/>
              <a:buNone/>
            </a:pPr>
            <a:r>
              <a:rPr lang="es-CO" sz="10000" b="1" dirty="0">
                <a:solidFill>
                  <a:srgbClr val="FFFFFF"/>
                </a:solidFill>
                <a:latin typeface="Calibri"/>
                <a:ea typeface="Calibri"/>
                <a:cs typeface="Calibri"/>
                <a:sym typeface="Calibri"/>
              </a:rPr>
              <a:t>Problema</a:t>
            </a:r>
            <a:r>
              <a:rPr lang="en-US" sz="10000" b="1" i="0" u="none" strike="noStrike" cap="none" dirty="0">
                <a:solidFill>
                  <a:srgbClr val="FFFFFF"/>
                </a:solidFill>
                <a:latin typeface="Calibri"/>
                <a:ea typeface="Calibri"/>
                <a:cs typeface="Calibri"/>
                <a:sym typeface="Calibri"/>
              </a:rPr>
              <a:t> </a:t>
            </a:r>
            <a:endParaRPr dirty="0"/>
          </a:p>
        </p:txBody>
      </p:sp>
      <p:sp>
        <p:nvSpPr>
          <p:cNvPr id="93" name="Google Shape;93;p19"/>
          <p:cNvSpPr/>
          <p:nvPr/>
        </p:nvSpPr>
        <p:spPr>
          <a:xfrm>
            <a:off x="1692067" y="21708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2" name="CuadroTexto 1">
            <a:extLst>
              <a:ext uri="{FF2B5EF4-FFF2-40B4-BE49-F238E27FC236}">
                <a16:creationId xmlns:a16="http://schemas.microsoft.com/office/drawing/2014/main" id="{9A2A6D64-6E69-42E4-994B-93D16161416A}"/>
              </a:ext>
            </a:extLst>
          </p:cNvPr>
          <p:cNvSpPr txBox="1"/>
          <p:nvPr/>
        </p:nvSpPr>
        <p:spPr>
          <a:xfrm>
            <a:off x="1447649" y="3746029"/>
            <a:ext cx="10744350" cy="4154984"/>
          </a:xfrm>
          <a:prstGeom prst="rect">
            <a:avLst/>
          </a:prstGeom>
          <a:noFill/>
        </p:spPr>
        <p:txBody>
          <a:bodyPr wrap="square" rtlCol="0">
            <a:spAutoFit/>
          </a:bodyPr>
          <a:lstStyle/>
          <a:p>
            <a:pPr algn="just"/>
            <a:r>
              <a:rPr lang="es-CO" sz="4400" dirty="0">
                <a:solidFill>
                  <a:schemeClr val="dk1"/>
                </a:solidFill>
                <a:latin typeface="Calibri"/>
                <a:cs typeface="Calibri"/>
                <a:sym typeface="Calibri"/>
              </a:rPr>
              <a:t>Al realizar investigación sobre el proceso de almacenamiento de información en la localidad Rafael Uribe Uribe sobre los pequeño comerciantes, encontramos que se usan formas arcaicas en la mayoría de ellos para tal fin.</a:t>
            </a:r>
            <a:endParaRPr lang="es-CO" sz="4400" dirty="0"/>
          </a:p>
        </p:txBody>
      </p:sp>
      <p:pic>
        <p:nvPicPr>
          <p:cNvPr id="3" name="Imagen 2">
            <a:extLst>
              <a:ext uri="{FF2B5EF4-FFF2-40B4-BE49-F238E27FC236}">
                <a16:creationId xmlns:a16="http://schemas.microsoft.com/office/drawing/2014/main" id="{3AEFD1BC-3296-4A1E-8FE8-BAA246F44250}"/>
              </a:ext>
            </a:extLst>
          </p:cNvPr>
          <p:cNvPicPr>
            <a:picLocks noChangeAspect="1"/>
          </p:cNvPicPr>
          <p:nvPr/>
        </p:nvPicPr>
        <p:blipFill>
          <a:blip r:embed="rId4"/>
          <a:stretch>
            <a:fillRect/>
          </a:stretch>
        </p:blipFill>
        <p:spPr>
          <a:xfrm>
            <a:off x="12612265" y="4607170"/>
            <a:ext cx="11152752" cy="7092006"/>
          </a:xfrm>
          <a:prstGeom prst="rect">
            <a:avLst/>
          </a:prstGeom>
        </p:spPr>
      </p:pic>
      <p:pic>
        <p:nvPicPr>
          <p:cNvPr id="8" name="Imagen 7">
            <a:extLst>
              <a:ext uri="{FF2B5EF4-FFF2-40B4-BE49-F238E27FC236}">
                <a16:creationId xmlns:a16="http://schemas.microsoft.com/office/drawing/2014/main" id="{9C2D510B-E7D2-42D3-A2FA-8CF60D06CD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21446" y="13383201"/>
            <a:ext cx="1895035" cy="1912100"/>
          </a:xfrm>
          <a:prstGeom prst="rect">
            <a:avLst/>
          </a:prstGeom>
          <a:solidFill>
            <a:srgbClr val="FFFFFF">
              <a:shade val="85000"/>
            </a:srgbClr>
          </a:solidFill>
          <a:ln w="88900" cap="sq">
            <a:noFill/>
            <a:miter lim="800000"/>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
        <p:nvSpPr>
          <p:cNvPr id="10" name="CuadroTexto 9">
            <a:extLst>
              <a:ext uri="{FF2B5EF4-FFF2-40B4-BE49-F238E27FC236}">
                <a16:creationId xmlns:a16="http://schemas.microsoft.com/office/drawing/2014/main" id="{8BC9D65F-85B4-42B2-9FAA-18A01AAB3A6E}"/>
              </a:ext>
            </a:extLst>
          </p:cNvPr>
          <p:cNvSpPr txBox="1"/>
          <p:nvPr/>
        </p:nvSpPr>
        <p:spPr>
          <a:xfrm>
            <a:off x="1447649" y="7874000"/>
            <a:ext cx="10499933" cy="4154984"/>
          </a:xfrm>
          <a:prstGeom prst="rect">
            <a:avLst/>
          </a:prstGeom>
          <a:noFill/>
        </p:spPr>
        <p:txBody>
          <a:bodyPr wrap="square" rtlCol="0">
            <a:spAutoFit/>
          </a:bodyPr>
          <a:lstStyle/>
          <a:p>
            <a:pPr lvl="0" algn="just"/>
            <a:r>
              <a:rPr lang="es-CO" sz="4400" dirty="0">
                <a:solidFill>
                  <a:schemeClr val="dk1"/>
                </a:solidFill>
                <a:latin typeface="Calibri"/>
                <a:ea typeface="Calibri"/>
                <a:cs typeface="Calibri"/>
                <a:sym typeface="Calibri"/>
              </a:rPr>
              <a:t>En general se detecto que es complejo llevar, organizar, de forma ágil y/o segura sus datos, puesto que se detecta pérdida de los mismos y deterioro en algunos casos, de otro lado se dificulta que un tercero (empleados) realice consultas precisas cuando son requeridas.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31304" y="668215"/>
            <a:ext cx="7546603" cy="1601371"/>
          </a:xfrm>
          <a:prstGeom prst="rect">
            <a:avLst/>
          </a:prstGeom>
          <a:noFill/>
          <a:ln>
            <a:noFill/>
          </a:ln>
        </p:spPr>
        <p:txBody>
          <a:bodyPr spcFirstLastPara="1" wrap="square" lIns="71425" tIns="71425" rIns="71425" bIns="71425" anchor="b" anchorCtr="0">
            <a:noAutofit/>
          </a:bodyPr>
          <a:lstStyle/>
          <a:p>
            <a:pPr marL="38100" marR="38100" lvl="0" indent="12700" algn="ctr" rtl="0">
              <a:lnSpc>
                <a:spcPct val="80000"/>
              </a:lnSpc>
              <a:spcBef>
                <a:spcPts val="0"/>
              </a:spcBef>
              <a:spcAft>
                <a:spcPts val="0"/>
              </a:spcAft>
              <a:buClr>
                <a:srgbClr val="FFFFFF"/>
              </a:buClr>
              <a:buSzPts val="10000"/>
              <a:buFont typeface="Calibri"/>
              <a:buNone/>
            </a:pPr>
            <a:r>
              <a:rPr lang="es-CO" sz="10000" b="1" i="0" u="none" strike="noStrike" cap="none" dirty="0">
                <a:solidFill>
                  <a:srgbClr val="FFFFFF"/>
                </a:solidFill>
                <a:latin typeface="Calibri"/>
                <a:ea typeface="Calibri"/>
                <a:cs typeface="Calibri"/>
                <a:sym typeface="Calibri"/>
              </a:rPr>
              <a:t>Justificación</a:t>
            </a:r>
            <a:r>
              <a:rPr lang="en-US" sz="10000" b="1" i="0" u="none" strike="noStrike" cap="none" dirty="0">
                <a:solidFill>
                  <a:srgbClr val="FFFFFF"/>
                </a:solidFill>
                <a:latin typeface="Calibri"/>
                <a:ea typeface="Calibri"/>
                <a:cs typeface="Calibri"/>
                <a:sym typeface="Calibri"/>
              </a:rPr>
              <a:t> </a:t>
            </a:r>
            <a:endParaRPr dirty="0"/>
          </a:p>
        </p:txBody>
      </p:sp>
      <p:sp>
        <p:nvSpPr>
          <p:cNvPr id="93" name="Google Shape;93;p19"/>
          <p:cNvSpPr/>
          <p:nvPr/>
        </p:nvSpPr>
        <p:spPr>
          <a:xfrm>
            <a:off x="1692067" y="2170823"/>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pic>
        <p:nvPicPr>
          <p:cNvPr id="7" name="Imagen 6">
            <a:extLst>
              <a:ext uri="{FF2B5EF4-FFF2-40B4-BE49-F238E27FC236}">
                <a16:creationId xmlns:a16="http://schemas.microsoft.com/office/drawing/2014/main" id="{65CAF95F-2476-418F-99EF-BDCBEC3B7E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21446" y="13383201"/>
            <a:ext cx="1895035" cy="1912100"/>
          </a:xfrm>
          <a:prstGeom prst="rect">
            <a:avLst/>
          </a:prstGeom>
          <a:solidFill>
            <a:srgbClr val="FFFFFF">
              <a:shade val="85000"/>
            </a:srgbClr>
          </a:solidFill>
          <a:ln w="88900" cap="sq">
            <a:noFill/>
            <a:miter lim="800000"/>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
        <p:nvSpPr>
          <p:cNvPr id="6" name="Rectángulo 5">
            <a:extLst>
              <a:ext uri="{FF2B5EF4-FFF2-40B4-BE49-F238E27FC236}">
                <a16:creationId xmlns:a16="http://schemas.microsoft.com/office/drawing/2014/main" id="{93910538-BAA6-4027-A19D-AE7B739B7984}"/>
              </a:ext>
            </a:extLst>
          </p:cNvPr>
          <p:cNvSpPr/>
          <p:nvPr/>
        </p:nvSpPr>
        <p:spPr>
          <a:xfrm>
            <a:off x="3403564" y="6030524"/>
            <a:ext cx="18237235" cy="6060826"/>
          </a:xfrm>
          <a:prstGeom prst="rect">
            <a:avLst/>
          </a:prstGeom>
        </p:spPr>
        <p:txBody>
          <a:bodyPr wrap="square">
            <a:spAutoFit/>
          </a:bodyPr>
          <a:lstStyle/>
          <a:p>
            <a:pPr algn="just">
              <a:lnSpc>
                <a:spcPct val="150000"/>
              </a:lnSpc>
            </a:pPr>
            <a:r>
              <a:rPr lang="es-CO" sz="4400" dirty="0"/>
              <a:t>Se realiza el proyecto estipulado con la intención de solucionar los inconvenientes planteados en el problema inicial; para que el pequeño comerciante de la localidad pueda realizar la creación, actualización, y búsqueda en tiempo real de los datos de sus proveedores, así mismo llevar de manera ágil el cronograma sobre actividades establecida entre las dos partes.</a:t>
            </a:r>
          </a:p>
        </p:txBody>
      </p:sp>
    </p:spTree>
    <p:extLst>
      <p:ext uri="{BB962C8B-B14F-4D97-AF65-F5344CB8AC3E}">
        <p14:creationId xmlns:p14="http://schemas.microsoft.com/office/powerpoint/2010/main" val="3983380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949569" y="553038"/>
            <a:ext cx="12766431" cy="1601371"/>
          </a:xfrm>
          <a:prstGeom prst="rect">
            <a:avLst/>
          </a:prstGeom>
          <a:noFill/>
          <a:ln>
            <a:noFill/>
          </a:ln>
        </p:spPr>
        <p:txBody>
          <a:bodyPr spcFirstLastPara="1" wrap="square" lIns="71425" tIns="71425" rIns="71425" bIns="71425" anchor="b" anchorCtr="0">
            <a:noAutofit/>
          </a:bodyPr>
          <a:lstStyle/>
          <a:p>
            <a:pPr marL="38100" marR="38100" lvl="0" indent="12700" algn="ctr" rtl="0">
              <a:lnSpc>
                <a:spcPct val="80000"/>
              </a:lnSpc>
              <a:spcBef>
                <a:spcPts val="0"/>
              </a:spcBef>
              <a:spcAft>
                <a:spcPts val="0"/>
              </a:spcAft>
              <a:buClr>
                <a:srgbClr val="FFFFFF"/>
              </a:buClr>
              <a:buSzPts val="10000"/>
              <a:buFont typeface="Calibri"/>
              <a:buNone/>
            </a:pPr>
            <a:r>
              <a:rPr lang="es-CO" sz="10000" b="1" i="0" u="none" strike="noStrike" cap="none" dirty="0">
                <a:solidFill>
                  <a:srgbClr val="FFFFFF"/>
                </a:solidFill>
                <a:latin typeface="Calibri"/>
                <a:ea typeface="Calibri"/>
                <a:cs typeface="Calibri"/>
                <a:sym typeface="Calibri"/>
              </a:rPr>
              <a:t>Objetivo General</a:t>
            </a:r>
            <a:r>
              <a:rPr lang="en-US" sz="10000" b="1" i="0" u="none" strike="noStrike" cap="none" dirty="0">
                <a:solidFill>
                  <a:srgbClr val="FFFFFF"/>
                </a:solidFill>
                <a:latin typeface="Calibri"/>
                <a:ea typeface="Calibri"/>
                <a:cs typeface="Calibri"/>
                <a:sym typeface="Calibri"/>
              </a:rPr>
              <a:t> </a:t>
            </a:r>
            <a:endParaRPr dirty="0"/>
          </a:p>
        </p:txBody>
      </p:sp>
      <p:sp>
        <p:nvSpPr>
          <p:cNvPr id="93" name="Google Shape;93;p19"/>
          <p:cNvSpPr/>
          <p:nvPr/>
        </p:nvSpPr>
        <p:spPr>
          <a:xfrm>
            <a:off x="4104605" y="2154409"/>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pic>
        <p:nvPicPr>
          <p:cNvPr id="7" name="Imagen 6">
            <a:extLst>
              <a:ext uri="{FF2B5EF4-FFF2-40B4-BE49-F238E27FC236}">
                <a16:creationId xmlns:a16="http://schemas.microsoft.com/office/drawing/2014/main" id="{65CAF95F-2476-418F-99EF-BDCBEC3B7E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21446" y="13383201"/>
            <a:ext cx="1895035" cy="1912100"/>
          </a:xfrm>
          <a:prstGeom prst="rect">
            <a:avLst/>
          </a:prstGeom>
          <a:solidFill>
            <a:srgbClr val="FFFFFF">
              <a:shade val="85000"/>
            </a:srgbClr>
          </a:solidFill>
          <a:ln w="88900" cap="sq">
            <a:noFill/>
            <a:miter lim="800000"/>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
        <p:nvSpPr>
          <p:cNvPr id="6" name="Rectángulo 5">
            <a:extLst>
              <a:ext uri="{FF2B5EF4-FFF2-40B4-BE49-F238E27FC236}">
                <a16:creationId xmlns:a16="http://schemas.microsoft.com/office/drawing/2014/main" id="{93910538-BAA6-4027-A19D-AE7B739B7984}"/>
              </a:ext>
            </a:extLst>
          </p:cNvPr>
          <p:cNvSpPr/>
          <p:nvPr/>
        </p:nvSpPr>
        <p:spPr>
          <a:xfrm>
            <a:off x="4549114" y="5119400"/>
            <a:ext cx="16650527" cy="5847755"/>
          </a:xfrm>
          <a:prstGeom prst="rect">
            <a:avLst/>
          </a:prstGeom>
        </p:spPr>
        <p:txBody>
          <a:bodyPr wrap="square">
            <a:spAutoFit/>
          </a:bodyPr>
          <a:lstStyle/>
          <a:p>
            <a:pPr algn="just">
              <a:lnSpc>
                <a:spcPct val="150000"/>
              </a:lnSpc>
            </a:pPr>
            <a:r>
              <a:rPr lang="es-VE" sz="4400" dirty="0"/>
              <a:t>Crear un sistema de información web enfocado a los pequeños comerciantes, donde se les permita almacenar, actualizar e ingresar nuevos registros de contacto con sus proveedores, gestionar información de usuarios secundarios, adicional a esto, llevar un cronograma de citas con ellos</a:t>
            </a:r>
            <a:r>
              <a:rPr lang="es-ES" sz="4400" dirty="0"/>
              <a:t>.</a:t>
            </a:r>
            <a:endParaRPr lang="en-US" sz="4400" dirty="0"/>
          </a:p>
          <a:p>
            <a:pPr algn="just"/>
            <a:endParaRPr lang="es-CO" sz="44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40802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949569" y="553038"/>
            <a:ext cx="12766431" cy="1601371"/>
          </a:xfrm>
          <a:prstGeom prst="rect">
            <a:avLst/>
          </a:prstGeom>
          <a:noFill/>
          <a:ln>
            <a:noFill/>
          </a:ln>
        </p:spPr>
        <p:txBody>
          <a:bodyPr spcFirstLastPara="1" wrap="square" lIns="71425" tIns="71425" rIns="71425" bIns="71425" anchor="b" anchorCtr="0">
            <a:noAutofit/>
          </a:bodyPr>
          <a:lstStyle/>
          <a:p>
            <a:pPr marL="38100" marR="38100" lvl="0" indent="12700" algn="ctr" rtl="0">
              <a:lnSpc>
                <a:spcPct val="80000"/>
              </a:lnSpc>
              <a:spcBef>
                <a:spcPts val="0"/>
              </a:spcBef>
              <a:spcAft>
                <a:spcPts val="0"/>
              </a:spcAft>
              <a:buClr>
                <a:srgbClr val="FFFFFF"/>
              </a:buClr>
              <a:buSzPts val="10000"/>
              <a:buFont typeface="Calibri"/>
              <a:buNone/>
            </a:pPr>
            <a:r>
              <a:rPr lang="es-CO" sz="10000" b="1" i="0" u="none" strike="noStrike" cap="none" dirty="0">
                <a:solidFill>
                  <a:srgbClr val="FFFFFF"/>
                </a:solidFill>
                <a:latin typeface="Calibri"/>
                <a:ea typeface="Calibri"/>
                <a:cs typeface="Calibri"/>
                <a:sym typeface="Calibri"/>
              </a:rPr>
              <a:t>Objetivos Específicos</a:t>
            </a:r>
            <a:endParaRPr dirty="0"/>
          </a:p>
        </p:txBody>
      </p:sp>
      <p:sp>
        <p:nvSpPr>
          <p:cNvPr id="93" name="Google Shape;93;p19"/>
          <p:cNvSpPr/>
          <p:nvPr/>
        </p:nvSpPr>
        <p:spPr>
          <a:xfrm>
            <a:off x="4104605" y="2154409"/>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pic>
        <p:nvPicPr>
          <p:cNvPr id="7" name="Imagen 6">
            <a:extLst>
              <a:ext uri="{FF2B5EF4-FFF2-40B4-BE49-F238E27FC236}">
                <a16:creationId xmlns:a16="http://schemas.microsoft.com/office/drawing/2014/main" id="{65CAF95F-2476-418F-99EF-BDCBEC3B7E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21446" y="13383201"/>
            <a:ext cx="1895035" cy="1912100"/>
          </a:xfrm>
          <a:prstGeom prst="rect">
            <a:avLst/>
          </a:prstGeom>
          <a:solidFill>
            <a:srgbClr val="FFFFFF">
              <a:shade val="85000"/>
            </a:srgbClr>
          </a:solidFill>
          <a:ln w="88900" cap="sq">
            <a:noFill/>
            <a:miter lim="800000"/>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
        <p:nvSpPr>
          <p:cNvPr id="10" name="Rectángulo 9">
            <a:extLst>
              <a:ext uri="{FF2B5EF4-FFF2-40B4-BE49-F238E27FC236}">
                <a16:creationId xmlns:a16="http://schemas.microsoft.com/office/drawing/2014/main" id="{0C177829-90A2-492A-99EB-89DD94CB5076}"/>
              </a:ext>
            </a:extLst>
          </p:cNvPr>
          <p:cNvSpPr/>
          <p:nvPr/>
        </p:nvSpPr>
        <p:spPr>
          <a:xfrm>
            <a:off x="2576320" y="5218820"/>
            <a:ext cx="19545126" cy="5632311"/>
          </a:xfrm>
          <a:prstGeom prst="rect">
            <a:avLst/>
          </a:prstGeom>
        </p:spPr>
        <p:txBody>
          <a:bodyPr wrap="square">
            <a:spAutoFit/>
          </a:bodyPr>
          <a:lstStyle/>
          <a:p>
            <a:pPr marL="857250" indent="-857250" algn="just">
              <a:buFont typeface="Arial" panose="020B0604020202020204" pitchFamily="34" charset="0"/>
              <a:buChar char="•"/>
            </a:pPr>
            <a:r>
              <a:rPr lang="es-CO" sz="6000" dirty="0">
                <a:solidFill>
                  <a:schemeClr val="dk1"/>
                </a:solidFill>
                <a:latin typeface="Calibri"/>
                <a:ea typeface="Calibri"/>
                <a:cs typeface="Calibri"/>
                <a:sym typeface="Calibri"/>
              </a:rPr>
              <a:t>Realizar gestionamiento de usuarios </a:t>
            </a:r>
          </a:p>
          <a:p>
            <a:pPr marL="857250" indent="-857250" algn="just">
              <a:buFont typeface="Arial" panose="020B0604020202020204" pitchFamily="34" charset="0"/>
              <a:buChar char="•"/>
            </a:pPr>
            <a:r>
              <a:rPr lang="es-CO" sz="6000" dirty="0">
                <a:solidFill>
                  <a:schemeClr val="dk1"/>
                </a:solidFill>
                <a:latin typeface="Calibri"/>
                <a:ea typeface="Calibri"/>
                <a:cs typeface="Calibri"/>
                <a:sym typeface="Calibri"/>
              </a:rPr>
              <a:t>Garantizar la comunicación entre los comerciantes y sus proveedores</a:t>
            </a:r>
          </a:p>
          <a:p>
            <a:pPr marL="857250" indent="-857250" algn="just">
              <a:buFont typeface="Arial" panose="020B0604020202020204" pitchFamily="34" charset="0"/>
              <a:buChar char="•"/>
            </a:pPr>
            <a:r>
              <a:rPr lang="es-CO" sz="6000" dirty="0">
                <a:solidFill>
                  <a:schemeClr val="dk1"/>
                </a:solidFill>
                <a:latin typeface="Calibri"/>
                <a:ea typeface="Calibri"/>
                <a:cs typeface="Calibri"/>
                <a:sym typeface="Calibri"/>
              </a:rPr>
              <a:t>Gestionar información de proveedores , y el agendamiento de citas con los mismos</a:t>
            </a:r>
          </a:p>
          <a:p>
            <a:pPr marL="857250" indent="-857250" algn="just">
              <a:buFont typeface="Arial" panose="020B0604020202020204" pitchFamily="34" charset="0"/>
              <a:buChar char="•"/>
            </a:pPr>
            <a:endParaRPr lang="es-CO" sz="6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18246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429410" y="410158"/>
            <a:ext cx="7350369" cy="1601371"/>
          </a:xfrm>
          <a:prstGeom prst="rect">
            <a:avLst/>
          </a:prstGeom>
          <a:noFill/>
          <a:ln>
            <a:noFill/>
          </a:ln>
        </p:spPr>
        <p:txBody>
          <a:bodyPr spcFirstLastPara="1" wrap="square" lIns="71425" tIns="71425" rIns="71425" bIns="71425" anchor="b" anchorCtr="0">
            <a:noAutofit/>
          </a:bodyPr>
          <a:lstStyle/>
          <a:p>
            <a:pPr marL="38100" marR="38100" lvl="0" indent="12700" algn="ctr" rtl="0">
              <a:lnSpc>
                <a:spcPct val="80000"/>
              </a:lnSpc>
              <a:spcBef>
                <a:spcPts val="0"/>
              </a:spcBef>
              <a:spcAft>
                <a:spcPts val="0"/>
              </a:spcAft>
              <a:buClr>
                <a:srgbClr val="FFFFFF"/>
              </a:buClr>
              <a:buSzPts val="10000"/>
              <a:buFont typeface="Calibri"/>
              <a:buNone/>
            </a:pPr>
            <a:r>
              <a:rPr lang="es-CO" sz="10000" b="1" i="0" u="none" strike="noStrike" cap="none" dirty="0">
                <a:solidFill>
                  <a:srgbClr val="FFFFFF"/>
                </a:solidFill>
                <a:latin typeface="Calibri"/>
                <a:ea typeface="Calibri"/>
                <a:cs typeface="Calibri"/>
                <a:sym typeface="Calibri"/>
              </a:rPr>
              <a:t>Alcance</a:t>
            </a:r>
            <a:endParaRPr dirty="0"/>
          </a:p>
        </p:txBody>
      </p:sp>
      <p:sp>
        <p:nvSpPr>
          <p:cNvPr id="93" name="Google Shape;93;p19"/>
          <p:cNvSpPr/>
          <p:nvPr/>
        </p:nvSpPr>
        <p:spPr>
          <a:xfrm>
            <a:off x="3071196" y="1912766"/>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pic>
        <p:nvPicPr>
          <p:cNvPr id="7" name="Imagen 6">
            <a:extLst>
              <a:ext uri="{FF2B5EF4-FFF2-40B4-BE49-F238E27FC236}">
                <a16:creationId xmlns:a16="http://schemas.microsoft.com/office/drawing/2014/main" id="{65CAF95F-2476-418F-99EF-BDCBEC3B7E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21446" y="13383201"/>
            <a:ext cx="1895035" cy="1912100"/>
          </a:xfrm>
          <a:prstGeom prst="rect">
            <a:avLst/>
          </a:prstGeom>
          <a:solidFill>
            <a:srgbClr val="FFFFFF">
              <a:shade val="85000"/>
            </a:srgbClr>
          </a:solidFill>
          <a:ln w="88900" cap="sq">
            <a:noFill/>
            <a:miter lim="800000"/>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
        <p:nvSpPr>
          <p:cNvPr id="2" name="CuadroTexto 1">
            <a:extLst>
              <a:ext uri="{FF2B5EF4-FFF2-40B4-BE49-F238E27FC236}">
                <a16:creationId xmlns:a16="http://schemas.microsoft.com/office/drawing/2014/main" id="{32DCA480-A4C6-481C-B79F-451E5D94778A}"/>
              </a:ext>
            </a:extLst>
          </p:cNvPr>
          <p:cNvSpPr txBox="1"/>
          <p:nvPr/>
        </p:nvSpPr>
        <p:spPr>
          <a:xfrm>
            <a:off x="3271372" y="3148377"/>
            <a:ext cx="18850074" cy="11726287"/>
          </a:xfrm>
          <a:prstGeom prst="rect">
            <a:avLst/>
          </a:prstGeom>
          <a:noFill/>
        </p:spPr>
        <p:txBody>
          <a:bodyPr wrap="square" rtlCol="0">
            <a:spAutoFit/>
          </a:bodyPr>
          <a:lstStyle/>
          <a:p>
            <a:pPr algn="just"/>
            <a:r>
              <a:rPr lang="es-CO" sz="5400" dirty="0">
                <a:latin typeface="Calibri" panose="020F0502020204030204" pitchFamily="34" charset="0"/>
                <a:cs typeface="Calibri" panose="020F0502020204030204" pitchFamily="34" charset="0"/>
              </a:rPr>
              <a:t>Los pequeños comerciantes contarán con una alternativa web que les permitirá la creación, modificación, almacenamiento de los datos de sus proveedores y gestionar el agendamiento con los mismos.</a:t>
            </a:r>
          </a:p>
          <a:p>
            <a:endParaRPr lang="es-CO" sz="5400" dirty="0">
              <a:latin typeface="Calibri" panose="020F0502020204030204" pitchFamily="34" charset="0"/>
              <a:cs typeface="Calibri" panose="020F0502020204030204" pitchFamily="34" charset="0"/>
            </a:endParaRPr>
          </a:p>
          <a:p>
            <a:pPr algn="just"/>
            <a:r>
              <a:rPr lang="es-CO" sz="5400" dirty="0">
                <a:solidFill>
                  <a:schemeClr val="dk1"/>
                </a:solidFill>
                <a:latin typeface="Calibri" panose="020F0502020204030204" pitchFamily="34" charset="0"/>
                <a:ea typeface="Calibri"/>
                <a:cs typeface="Calibri" panose="020F0502020204030204" pitchFamily="34" charset="0"/>
                <a:sym typeface="Calibri"/>
              </a:rPr>
              <a:t>Éste se desarrollara mediante lenguaje de programación PHP, lenguajes de etiqueta HTML5, CSS , JavaScript; los datos ingresados por medio de los formularios serán almacenados en BD  MySQL (WAMPP).</a:t>
            </a:r>
          </a:p>
          <a:p>
            <a:endParaRPr lang="es-CO" sz="5400" dirty="0">
              <a:latin typeface="Calibri" panose="020F0502020204030204" pitchFamily="34" charset="0"/>
              <a:cs typeface="Calibri" panose="020F0502020204030204" pitchFamily="34" charset="0"/>
            </a:endParaRPr>
          </a:p>
          <a:p>
            <a:pPr algn="just"/>
            <a:r>
              <a:rPr lang="es-CO" sz="5400" dirty="0">
                <a:latin typeface="Calibri" panose="020F0502020204030204" pitchFamily="34" charset="0"/>
                <a:cs typeface="Calibri" panose="020F0502020204030204" pitchFamily="34" charset="0"/>
              </a:rPr>
              <a:t>El software contará internamente con interfaces específicas de acuerdo al rol. El desarrollo de éste , esta contemplado para 2 años.</a:t>
            </a:r>
          </a:p>
          <a:p>
            <a:endParaRPr lang="es-CO" sz="5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863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429410" y="410158"/>
            <a:ext cx="18315790" cy="1601371"/>
          </a:xfrm>
          <a:prstGeom prst="rect">
            <a:avLst/>
          </a:prstGeom>
          <a:noFill/>
          <a:ln>
            <a:noFill/>
          </a:ln>
        </p:spPr>
        <p:txBody>
          <a:bodyPr spcFirstLastPara="1" wrap="square" lIns="71425" tIns="71425" rIns="71425" bIns="71425" anchor="b" anchorCtr="0">
            <a:noAutofit/>
          </a:bodyPr>
          <a:lstStyle/>
          <a:p>
            <a:pPr marL="38100" marR="38100" lvl="0" indent="12700" algn="ctr" rtl="0">
              <a:lnSpc>
                <a:spcPct val="80000"/>
              </a:lnSpc>
              <a:spcBef>
                <a:spcPts val="0"/>
              </a:spcBef>
              <a:spcAft>
                <a:spcPts val="0"/>
              </a:spcAft>
              <a:buClr>
                <a:srgbClr val="FFFFFF"/>
              </a:buClr>
              <a:buSzPts val="10000"/>
              <a:buFont typeface="Calibri"/>
              <a:buNone/>
            </a:pPr>
            <a:r>
              <a:rPr lang="es-CO" sz="10000" b="1" dirty="0">
                <a:solidFill>
                  <a:srgbClr val="FFFFFF"/>
                </a:solidFill>
                <a:latin typeface="Calibri"/>
                <a:cs typeface="Calibri"/>
                <a:sym typeface="Calibri"/>
              </a:rPr>
              <a:t>Levantamiento de información</a:t>
            </a:r>
            <a:endParaRPr dirty="0"/>
          </a:p>
        </p:txBody>
      </p:sp>
      <p:sp>
        <p:nvSpPr>
          <p:cNvPr id="93" name="Google Shape;93;p19"/>
          <p:cNvSpPr/>
          <p:nvPr/>
        </p:nvSpPr>
        <p:spPr>
          <a:xfrm>
            <a:off x="3071196" y="1912766"/>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sp>
        <p:nvSpPr>
          <p:cNvPr id="2" name="CuadroTexto 1">
            <a:extLst>
              <a:ext uri="{FF2B5EF4-FFF2-40B4-BE49-F238E27FC236}">
                <a16:creationId xmlns:a16="http://schemas.microsoft.com/office/drawing/2014/main" id="{32DCA480-A4C6-481C-B79F-451E5D94778A}"/>
              </a:ext>
            </a:extLst>
          </p:cNvPr>
          <p:cNvSpPr txBox="1"/>
          <p:nvPr/>
        </p:nvSpPr>
        <p:spPr>
          <a:xfrm>
            <a:off x="3071196" y="3517594"/>
            <a:ext cx="18850074" cy="1569660"/>
          </a:xfrm>
          <a:prstGeom prst="rect">
            <a:avLst/>
          </a:prstGeom>
          <a:noFill/>
        </p:spPr>
        <p:txBody>
          <a:bodyPr wrap="square" rtlCol="0">
            <a:spAutoFit/>
          </a:bodyPr>
          <a:lstStyle/>
          <a:p>
            <a:r>
              <a:rPr lang="es-CO" sz="4800" dirty="0">
                <a:latin typeface="Calibri" panose="020F0502020204030204" pitchFamily="34" charset="0"/>
                <a:cs typeface="Calibri" panose="020F0502020204030204" pitchFamily="34" charset="0"/>
              </a:rPr>
              <a:t>Se realizan técnicas de levantamiento de información como son entrevistas y encuestas </a:t>
            </a:r>
          </a:p>
        </p:txBody>
      </p:sp>
      <p:pic>
        <p:nvPicPr>
          <p:cNvPr id="6" name="Google Shape;219;g6afd24b896_3_3">
            <a:extLst>
              <a:ext uri="{FF2B5EF4-FFF2-40B4-BE49-F238E27FC236}">
                <a16:creationId xmlns:a16="http://schemas.microsoft.com/office/drawing/2014/main" id="{5A515E1A-7501-4632-9B74-4375C2AD1BDC}"/>
              </a:ext>
            </a:extLst>
          </p:cNvPr>
          <p:cNvPicPr preferRelativeResize="0"/>
          <p:nvPr/>
        </p:nvPicPr>
        <p:blipFill>
          <a:blip r:embed="rId4">
            <a:alphaModFix/>
          </a:blip>
          <a:stretch>
            <a:fillRect/>
          </a:stretch>
        </p:blipFill>
        <p:spPr>
          <a:xfrm>
            <a:off x="13544017" y="5087254"/>
            <a:ext cx="9632506" cy="9472808"/>
          </a:xfrm>
          <a:prstGeom prst="rect">
            <a:avLst/>
          </a:prstGeom>
          <a:noFill/>
          <a:ln>
            <a:noFill/>
          </a:ln>
        </p:spPr>
      </p:pic>
      <p:pic>
        <p:nvPicPr>
          <p:cNvPr id="3" name="Imagen 2">
            <a:extLst>
              <a:ext uri="{FF2B5EF4-FFF2-40B4-BE49-F238E27FC236}">
                <a16:creationId xmlns:a16="http://schemas.microsoft.com/office/drawing/2014/main" id="{E87DC2DC-E56F-4547-AE32-15A89EC1B143}"/>
              </a:ext>
            </a:extLst>
          </p:cNvPr>
          <p:cNvPicPr>
            <a:picLocks noChangeAspect="1"/>
          </p:cNvPicPr>
          <p:nvPr/>
        </p:nvPicPr>
        <p:blipFill>
          <a:blip r:embed="rId5"/>
          <a:stretch>
            <a:fillRect/>
          </a:stretch>
        </p:blipFill>
        <p:spPr>
          <a:xfrm>
            <a:off x="930834" y="5087254"/>
            <a:ext cx="12191786" cy="9472808"/>
          </a:xfrm>
          <a:prstGeom prst="rect">
            <a:avLst/>
          </a:prstGeom>
        </p:spPr>
      </p:pic>
      <p:pic>
        <p:nvPicPr>
          <p:cNvPr id="7" name="Imagen 6">
            <a:extLst>
              <a:ext uri="{FF2B5EF4-FFF2-40B4-BE49-F238E27FC236}">
                <a16:creationId xmlns:a16="http://schemas.microsoft.com/office/drawing/2014/main" id="{65CAF95F-2476-418F-99EF-BDCBEC3B7E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121446" y="13383201"/>
            <a:ext cx="1895035" cy="1912100"/>
          </a:xfrm>
          <a:prstGeom prst="rect">
            <a:avLst/>
          </a:prstGeom>
          <a:solidFill>
            <a:srgbClr val="FFFFFF">
              <a:shade val="85000"/>
            </a:srgbClr>
          </a:solidFill>
          <a:ln w="88900" cap="sq">
            <a:noFill/>
            <a:miter lim="800000"/>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Tree>
    <p:extLst>
      <p:ext uri="{BB962C8B-B14F-4D97-AF65-F5344CB8AC3E}">
        <p14:creationId xmlns:p14="http://schemas.microsoft.com/office/powerpoint/2010/main" val="3636853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429410" y="625940"/>
            <a:ext cx="18315790" cy="1601371"/>
          </a:xfrm>
          <a:prstGeom prst="rect">
            <a:avLst/>
          </a:prstGeom>
          <a:noFill/>
          <a:ln>
            <a:noFill/>
          </a:ln>
        </p:spPr>
        <p:txBody>
          <a:bodyPr spcFirstLastPara="1" wrap="square" lIns="71425" tIns="71425" rIns="71425" bIns="71425" anchor="b" anchorCtr="0">
            <a:noAutofit/>
          </a:bodyPr>
          <a:lstStyle/>
          <a:p>
            <a:pPr marL="38100" marR="38100" lvl="0" indent="12700" algn="ctr" rtl="0">
              <a:lnSpc>
                <a:spcPct val="80000"/>
              </a:lnSpc>
              <a:spcBef>
                <a:spcPts val="0"/>
              </a:spcBef>
              <a:spcAft>
                <a:spcPts val="0"/>
              </a:spcAft>
              <a:buClr>
                <a:srgbClr val="FFFFFF"/>
              </a:buClr>
              <a:buSzPts val="10000"/>
              <a:buFont typeface="Calibri"/>
              <a:buNone/>
            </a:pPr>
            <a:r>
              <a:rPr lang="es-CO" sz="10000" b="1" dirty="0">
                <a:solidFill>
                  <a:srgbClr val="FFFFFF"/>
                </a:solidFill>
                <a:latin typeface="Calibri"/>
                <a:cs typeface="Calibri"/>
                <a:sym typeface="Calibri"/>
              </a:rPr>
              <a:t>Levantamiento de información</a:t>
            </a:r>
            <a:endParaRPr dirty="0"/>
          </a:p>
        </p:txBody>
      </p:sp>
      <p:sp>
        <p:nvSpPr>
          <p:cNvPr id="93" name="Google Shape;93;p19"/>
          <p:cNvSpPr/>
          <p:nvPr/>
        </p:nvSpPr>
        <p:spPr>
          <a:xfrm>
            <a:off x="3071196" y="1912766"/>
            <a:ext cx="1033398" cy="98763"/>
          </a:xfrm>
          <a:prstGeom prst="rect">
            <a:avLst/>
          </a:prstGeom>
          <a:solidFill>
            <a:srgbClr val="FFFFFF"/>
          </a:solid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endParaRPr sz="3600" b="1" i="0" u="none" strike="noStrike" cap="none">
              <a:solidFill>
                <a:srgbClr val="FFFFFF"/>
              </a:solidFill>
              <a:latin typeface="Helvetica Neue"/>
              <a:ea typeface="Helvetica Neue"/>
              <a:cs typeface="Helvetica Neue"/>
              <a:sym typeface="Helvetica Neue"/>
            </a:endParaRPr>
          </a:p>
        </p:txBody>
      </p:sp>
      <p:pic>
        <p:nvPicPr>
          <p:cNvPr id="2" name="Imagen 1">
            <a:extLst>
              <a:ext uri="{FF2B5EF4-FFF2-40B4-BE49-F238E27FC236}">
                <a16:creationId xmlns:a16="http://schemas.microsoft.com/office/drawing/2014/main" id="{D72D8D3C-8853-4324-84FA-194A537BFE31}"/>
              </a:ext>
            </a:extLst>
          </p:cNvPr>
          <p:cNvPicPr>
            <a:picLocks noChangeAspect="1"/>
          </p:cNvPicPr>
          <p:nvPr/>
        </p:nvPicPr>
        <p:blipFill>
          <a:blip r:embed="rId4"/>
          <a:stretch>
            <a:fillRect/>
          </a:stretch>
        </p:blipFill>
        <p:spPr>
          <a:xfrm>
            <a:off x="0" y="3024554"/>
            <a:ext cx="24384002" cy="12723446"/>
          </a:xfrm>
          <a:prstGeom prst="rect">
            <a:avLst/>
          </a:prstGeom>
        </p:spPr>
      </p:pic>
    </p:spTree>
    <p:extLst>
      <p:ext uri="{BB962C8B-B14F-4D97-AF65-F5344CB8AC3E}">
        <p14:creationId xmlns:p14="http://schemas.microsoft.com/office/powerpoint/2010/main" val="4107488758"/>
      </p:ext>
    </p:extLst>
  </p:cSld>
  <p:clrMapOvr>
    <a:masterClrMapping/>
  </p:clrMapOvr>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1676</TotalTime>
  <Words>471</Words>
  <Application>Microsoft Office PowerPoint</Application>
  <PresentationFormat>Personalizado</PresentationFormat>
  <Paragraphs>48</Paragraphs>
  <Slides>12</Slides>
  <Notes>12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Calibri</vt:lpstr>
      <vt:lpstr>Helvetica Neue Light</vt:lpstr>
      <vt:lpstr>Arial</vt:lpstr>
      <vt:lpstr>Helvetica Neue</vt:lpstr>
      <vt:lpstr>Berlin Sans FB Demi</vt:lpstr>
      <vt:lpstr>Black</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Gonzalez Moreno</dc:creator>
  <cp:lastModifiedBy>Karina Bocanegra</cp:lastModifiedBy>
  <cp:revision>61</cp:revision>
  <dcterms:modified xsi:type="dcterms:W3CDTF">2022-03-27T15:26:24Z</dcterms:modified>
</cp:coreProperties>
</file>