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B4CF81-DDE5-419E-8D9F-F7361C81C3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0448" y="26670"/>
            <a:ext cx="6775104" cy="68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1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75C0C7-183C-47BC-B276-71BFDCF805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84648" y="493813"/>
            <a:ext cx="6946727" cy="58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93B20FF-CC63-4735-941B-5412F202C0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5044" y="627870"/>
            <a:ext cx="6840162" cy="56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3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7D878A-AA7C-4F4E-BFD6-DAFDF8745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5434" y="490061"/>
            <a:ext cx="7091190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8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Gonzalez Moreno</dc:creator>
  <cp:lastModifiedBy>Gonzalez Moreno</cp:lastModifiedBy>
  <cp:revision>1</cp:revision>
  <dcterms:created xsi:type="dcterms:W3CDTF">2021-01-11T03:15:58Z</dcterms:created>
  <dcterms:modified xsi:type="dcterms:W3CDTF">2021-01-11T03:20:23Z</dcterms:modified>
</cp:coreProperties>
</file>