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61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7DEF-4CD0-7F45-9798-88112CAAB97D}" type="datetimeFigureOut">
              <a:rPr lang="en-US" smtClean="0"/>
              <a:t>2017-07-09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6D46-768A-6B48-8157-FCB9F5E9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5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7DEF-4CD0-7F45-9798-88112CAAB97D}" type="datetimeFigureOut">
              <a:rPr lang="en-US" smtClean="0"/>
              <a:t>2017-07-09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6D46-768A-6B48-8157-FCB9F5E9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1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7DEF-4CD0-7F45-9798-88112CAAB97D}" type="datetimeFigureOut">
              <a:rPr lang="en-US" smtClean="0"/>
              <a:t>2017-07-09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6D46-768A-6B48-8157-FCB9F5E9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7DEF-4CD0-7F45-9798-88112CAAB97D}" type="datetimeFigureOut">
              <a:rPr lang="en-US" smtClean="0"/>
              <a:t>2017-07-09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6D46-768A-6B48-8157-FCB9F5E9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6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7DEF-4CD0-7F45-9798-88112CAAB97D}" type="datetimeFigureOut">
              <a:rPr lang="en-US" smtClean="0"/>
              <a:t>2017-07-09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6D46-768A-6B48-8157-FCB9F5E9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9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7DEF-4CD0-7F45-9798-88112CAAB97D}" type="datetimeFigureOut">
              <a:rPr lang="en-US" smtClean="0"/>
              <a:t>2017-07-09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6D46-768A-6B48-8157-FCB9F5E9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7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7DEF-4CD0-7F45-9798-88112CAAB97D}" type="datetimeFigureOut">
              <a:rPr lang="en-US" smtClean="0"/>
              <a:t>2017-07-09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6D46-768A-6B48-8157-FCB9F5E9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8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7DEF-4CD0-7F45-9798-88112CAAB97D}" type="datetimeFigureOut">
              <a:rPr lang="en-US" smtClean="0"/>
              <a:t>2017-07-09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6D46-768A-6B48-8157-FCB9F5E9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6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7DEF-4CD0-7F45-9798-88112CAAB97D}" type="datetimeFigureOut">
              <a:rPr lang="en-US" smtClean="0"/>
              <a:t>2017-07-09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6D46-768A-6B48-8157-FCB9F5E9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1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7DEF-4CD0-7F45-9798-88112CAAB97D}" type="datetimeFigureOut">
              <a:rPr lang="en-US" smtClean="0"/>
              <a:t>2017-07-09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6D46-768A-6B48-8157-FCB9F5E9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1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7DEF-4CD0-7F45-9798-88112CAAB97D}" type="datetimeFigureOut">
              <a:rPr lang="en-US" smtClean="0"/>
              <a:t>2017-07-09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6D46-768A-6B48-8157-FCB9F5E9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0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F7DEF-4CD0-7F45-9798-88112CAAB97D}" type="datetimeFigureOut">
              <a:rPr lang="en-US" smtClean="0"/>
              <a:t>2017-07-09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A6D46-768A-6B48-8157-FCB9F5E9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5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996" y="660400"/>
            <a:ext cx="7772400" cy="1470025"/>
          </a:xfrm>
        </p:spPr>
        <p:txBody>
          <a:bodyPr/>
          <a:lstStyle/>
          <a:p>
            <a:r>
              <a:rPr lang="en-US" dirty="0" smtClean="0"/>
              <a:t>Hockey Power Play Analytics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31429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By: Kirsten </a:t>
            </a:r>
            <a:r>
              <a:rPr lang="en-US" dirty="0" err="1" smtClean="0">
                <a:solidFill>
                  <a:schemeClr val="tx2"/>
                </a:solidFill>
              </a:rPr>
              <a:t>Bystrom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Allen Lee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Aron Zhao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7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Shiny Hockey Slider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9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Shiny Hockey Slider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Advantages:</a:t>
            </a:r>
          </a:p>
          <a:p>
            <a:pPr marL="0" indent="0">
              <a:buNone/>
            </a:pPr>
            <a:r>
              <a:rPr lang="en-US" dirty="0" smtClean="0"/>
              <a:t>-Good visualization tool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Disadvantages:</a:t>
            </a:r>
          </a:p>
          <a:p>
            <a:pPr marL="0" indent="0">
              <a:buNone/>
            </a:pPr>
            <a:r>
              <a:rPr lang="en-US" dirty="0" smtClean="0"/>
              <a:t>-Takes a long time to load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4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Summary Of Goal Attempts</a:t>
            </a:r>
            <a:endParaRPr lang="en-US" dirty="0"/>
          </a:p>
        </p:txBody>
      </p:sp>
      <p:pic>
        <p:nvPicPr>
          <p:cNvPr id="4" name="Content Placeholder 3" descr="allshots 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" b="11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6375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 from Summary 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6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60163" cy="1143000"/>
          </a:xfrm>
        </p:spPr>
        <p:txBody>
          <a:bodyPr>
            <a:noAutofit/>
          </a:bodyPr>
          <a:lstStyle/>
          <a:p>
            <a:r>
              <a:rPr lang="en-US" sz="3000" dirty="0" smtClean="0"/>
              <a:t>Measurements of Hockey Rink</a:t>
            </a:r>
            <a:endParaRPr lang="en-US" sz="3000" dirty="0"/>
          </a:p>
        </p:txBody>
      </p:sp>
      <p:pic>
        <p:nvPicPr>
          <p:cNvPr id="4" name="Content Placeholder 3" descr="800px-Ice_hockey_layout.sv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" b="1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001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500" dirty="0" err="1" smtClean="0"/>
              <a:t>Coefficients</a:t>
            </a:r>
            <a:r>
              <a:rPr lang="nl-NL" sz="2500" dirty="0" smtClean="0"/>
              <a:t>:</a:t>
            </a:r>
          </a:p>
          <a:p>
            <a:pPr marL="0" indent="0">
              <a:buNone/>
            </a:pPr>
            <a:r>
              <a:rPr lang="nl-NL" sz="2500" dirty="0" smtClean="0"/>
              <a:t>                   </a:t>
            </a:r>
            <a:r>
              <a:rPr lang="nl-NL" sz="2500" dirty="0"/>
              <a:t> </a:t>
            </a:r>
            <a:r>
              <a:rPr lang="nl-NL" sz="2500" dirty="0" smtClean="0"/>
              <a:t>             </a:t>
            </a:r>
            <a:r>
              <a:rPr lang="nl-NL" sz="2500" dirty="0" err="1" smtClean="0"/>
              <a:t>Estimate</a:t>
            </a:r>
            <a:r>
              <a:rPr lang="nl-NL" sz="2500" dirty="0" smtClean="0"/>
              <a:t> </a:t>
            </a:r>
            <a:r>
              <a:rPr lang="nl-NL" sz="2500" dirty="0" err="1" smtClean="0"/>
              <a:t>Std</a:t>
            </a:r>
            <a:r>
              <a:rPr lang="nl-NL" sz="2500" dirty="0" smtClean="0"/>
              <a:t>. Error </a:t>
            </a:r>
            <a:r>
              <a:rPr lang="nl-NL" sz="2500" dirty="0" err="1" smtClean="0"/>
              <a:t>z</a:t>
            </a:r>
            <a:r>
              <a:rPr lang="nl-NL" sz="2500" dirty="0" smtClean="0"/>
              <a:t> </a:t>
            </a:r>
            <a:r>
              <a:rPr lang="nl-NL" sz="2500" dirty="0" err="1" smtClean="0"/>
              <a:t>value</a:t>
            </a:r>
            <a:r>
              <a:rPr lang="nl-NL" sz="2500" dirty="0" smtClean="0"/>
              <a:t> Pr(&gt;|</a:t>
            </a:r>
            <a:r>
              <a:rPr lang="nl-NL" sz="2500" dirty="0" err="1" smtClean="0"/>
              <a:t>z</a:t>
            </a:r>
            <a:r>
              <a:rPr lang="nl-NL" sz="2500" dirty="0" smtClean="0"/>
              <a:t>|)    </a:t>
            </a:r>
          </a:p>
          <a:p>
            <a:pPr marL="0" indent="0">
              <a:buNone/>
            </a:pPr>
            <a:r>
              <a:rPr lang="nl-NL" sz="2500" dirty="0" smtClean="0"/>
              <a:t>(</a:t>
            </a:r>
            <a:r>
              <a:rPr lang="nl-NL" sz="2500" dirty="0" err="1" smtClean="0"/>
              <a:t>Intercept</a:t>
            </a:r>
            <a:r>
              <a:rPr lang="nl-NL" sz="2500" dirty="0" smtClean="0"/>
              <a:t>)                -3.434700   0.403603  -8.510  &lt; 2e-16 ***</a:t>
            </a:r>
          </a:p>
          <a:p>
            <a:pPr marL="0" indent="0">
              <a:buNone/>
            </a:pPr>
            <a:r>
              <a:rPr lang="nl-NL" sz="2500" dirty="0" smtClean="0"/>
              <a:t>X-</a:t>
            </a:r>
            <a:r>
              <a:rPr lang="nl-NL" sz="2500" dirty="0" err="1" smtClean="0"/>
              <a:t>Coordinate</a:t>
            </a:r>
            <a:r>
              <a:rPr lang="nl-NL" sz="2500" dirty="0" smtClean="0"/>
              <a:t>            0.006427   0.002354   2.731  0.00632 *</a:t>
            </a:r>
          </a:p>
          <a:p>
            <a:pPr marL="0" indent="0">
              <a:buNone/>
            </a:pPr>
            <a:endParaRPr lang="nl-NL" sz="2500" dirty="0"/>
          </a:p>
          <a:p>
            <a:pPr marL="0" indent="0">
              <a:buNone/>
            </a:pPr>
            <a:endParaRPr lang="nl-NL" sz="2500" dirty="0" smtClean="0"/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9245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p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7879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89</Words>
  <Application>Microsoft Macintosh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Hockey Power Play Analytics </vt:lpstr>
      <vt:lpstr>R Shiny Hockey Slider</vt:lpstr>
      <vt:lpstr>R Shiny Hockey Slider</vt:lpstr>
      <vt:lpstr>Statistical Summary Of Goal Attempts</vt:lpstr>
      <vt:lpstr>Inferences from Summary Statistic</vt:lpstr>
      <vt:lpstr>Measurements of Hockey Rink</vt:lpstr>
      <vt:lpstr>Logistic Regression</vt:lpstr>
      <vt:lpstr>PowerPoint Presentation</vt:lpstr>
    </vt:vector>
  </TitlesOfParts>
  <Company>UBC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Hockey Power Play Analytics </dc:title>
  <dc:creator>Aron Zhao</dc:creator>
  <cp:lastModifiedBy>Aron Zhao</cp:lastModifiedBy>
  <cp:revision>4</cp:revision>
  <dcterms:created xsi:type="dcterms:W3CDTF">2017-07-09T19:23:06Z</dcterms:created>
  <dcterms:modified xsi:type="dcterms:W3CDTF">2017-07-09T19:56:10Z</dcterms:modified>
</cp:coreProperties>
</file>