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57" r:id="rId4"/>
  </p:sldIdLst>
  <p:sldSz cx="9906000" cy="6858000" type="A4"/>
  <p:notesSz cx="6858000" cy="9144000"/>
  <p:defaultTextStyle>
    <a:defPPr>
      <a:defRPr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11" Target="revisionInfo.xml" Type="http://schemas.microsoft.com/office/2015/10/relationships/revisionInfo"/>
<Relationship Id="rId12" Target="slides/slide4.xml" Type="http://schemas.openxmlformats.org/officeDocument/2006/relationships/slide"/>
<Relationship Id="rId13" Target="slides/slide5.xml" Type="http://schemas.openxmlformats.org/officeDocument/2006/relationships/slide"/>
<Relationship Id="rId14" Target="slides/slide6.xml" Type="http://schemas.openxmlformats.org/officeDocument/2006/relationships/slide"/>
<Relationship Id="rId15" Target="slides/slide7.xml" Type="http://schemas.openxmlformats.org/officeDocument/2006/relationships/slide"/>
<Relationship Id="rId16" Target="slides/slide8.xml" Type="http://schemas.openxmlformats.org/officeDocument/2006/relationships/slide"/>
<Relationship Id="rId17" Target="slides/slide9.xml" Type="http://schemas.openxmlformats.org/officeDocument/2006/relationships/slide"/>
<Relationship Id="rId18" Target="slides/slide10.xml" Type="http://schemas.openxmlformats.org/officeDocument/2006/relationships/slide"/>
<Relationship Id="rId19" Target="slides/slide11.xml" Type="http://schemas.openxmlformats.org/officeDocument/2006/relationships/slide"/>
<Relationship Id="rId2" Target="slides/slide1.xml" Type="http://schemas.openxmlformats.org/officeDocument/2006/relationships/slide"/>
<Relationship Id="rId20" Target="slides/slide12.xml" Type="http://schemas.openxmlformats.org/officeDocument/2006/relationships/slide"/>
<Relationship Id="rId4" Target="slides/slide3.xml" Type="http://schemas.openxmlformats.org/officeDocument/2006/relationships/slide"/>
<Relationship Id="rId5" Target="notesMasters/notesMaster1.xml" Type="http://schemas.openxmlformats.org/officeDocument/2006/relationships/notesMaster"/>
<Relationship Id="rId6" Target="commentAuthors.xml" Type="http://schemas.openxmlformats.org/officeDocument/2006/relationships/commentAuthors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3" name="날짜 개체 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79F2550-7EBE-4707-8835-83DC8B8BE00B}" type="datetimeFigureOut">
              <a:rPr altLang="en-US" lang="ko-KR" smtClean="0"/>
              <a:t>2017-12-16</a:t>
            </a:fld>
            <a:endParaRPr altLang="en-US"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idx="2"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ko-KR"/>
              <a:t>마스터 텍스트 스타일 편집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61F0DAE-B6E9-4E7D-A886-24757CBDCEFB}" type="slidenum">
              <a:rPr altLang="en-US" lang="ko-KR" smtClean="0"/>
              <a:t>‹#›</a:t>
            </a:fld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1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altLang="en-US" lang="ko-KR" smtClean="0"/>
              <a:pPr/>
              <a:t>2017-12-16</a:t>
            </a:fld>
            <a:endParaRPr altLang="en-US" dirty="0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ftr="0" hdr="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ftr="0" hdr="0"/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/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b="b" l="l" r="r" t="t"/>
            <a:pathLst>
              <a:path h="196230" w="1177517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3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8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9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</a:t>
            </a:r>
            <a:endParaRPr altLang="en-US" dirty="0" lang="ko-KR"/>
          </a:p>
        </p:txBody>
      </p:sp>
      <p:sp>
        <p:nvSpPr>
          <p:cNvPr id="6" name="날짜 개체 틀 5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30B6D25-6BBB-4641-BD40-57C8E1527512}" type="datetime1">
              <a:rPr altLang="en-US" lang="ko-KR" smtClean="0"/>
              <a:t>2017-12-16</a:t>
            </a:fld>
            <a:endParaRPr altLang="en-US" dirty="0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1</a:t>
            </a:fld>
            <a:endParaRPr altLang="en-US" dirty="0" lang="ko-KR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r"/>
            <a:r>
              <a:rPr altLang="ko-KR" dirty="0" err="1" lang="en-US" sz="1000"/>
              <a:t>R&amp;D</a:t>
            </a:r>
            <a:r>
              <a:rPr altLang="ko-KR" dirty="0" lang="en-US" sz="1000"/>
              <a:t> </a:t>
            </a:r>
            <a:r>
              <a:rPr altLang="ko-KR" dirty="0" err="1" lang="en-US" sz="1000"/>
              <a:t>ksc0524</a:t>
            </a:r>
            <a:endParaRPr altLang="en-US" dirty="0" lang="ko-KR" sz="100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lang="en-US" sz="1200"/>
              <a:t>- Goal</a:t>
            </a:r>
            <a:r>
              <a:rPr altLang="en-US" lang="ko-KR" sz="1200"/>
              <a:t> </a:t>
            </a:r>
            <a:r>
              <a:rPr altLang="ko-KR" dirty="0" lang="en-US" sz="1200"/>
              <a:t>:</a:t>
            </a:r>
            <a:endParaRPr altLang="en-US" dirty="0" lang="ko-KR" sz="120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 sz="1200"/>
              <a:t>’18.1</a:t>
            </a:r>
            <a:endParaRPr altLang="en-US" dirty="0" lang="ko-KR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A</a:t>
            </a:r>
            <a:endParaRPr altLang="en-US" dirty="0" lang="ko-KR" sz="90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B</a:t>
            </a:r>
            <a:endParaRPr altLang="en-US" dirty="0" lang="ko-KR" sz="90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Target</a:t>
            </a:r>
            <a:endParaRPr altLang="en-US" dirty="0" lang="ko-KR" sz="90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C</a:t>
            </a:r>
            <a:endParaRPr altLang="en-US" dirty="0" lang="ko-KR" sz="90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D</a:t>
            </a:r>
            <a:endParaRPr altLang="en-US" dirty="0" lang="ko-KR" sz="90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E</a:t>
            </a:r>
            <a:endParaRPr altLang="en-US" dirty="0" lang="ko-KR" sz="90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F</a:t>
            </a:r>
            <a:endParaRPr altLang="en-US" dirty="0" lang="ko-KR" sz="90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G</a:t>
            </a:r>
            <a:endParaRPr altLang="en-US" dirty="0" lang="ko-KR" sz="90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Target Parts</a:t>
            </a:r>
            <a:r>
              <a:rPr altLang="en-US" dirty="0" lang="ko-KR" sz="1400"/>
              <a:t> </a:t>
            </a:r>
            <a:r>
              <a:rPr altLang="ko-KR" dirty="0" lang="en-US" sz="1400"/>
              <a:t>(100)</a:t>
            </a:r>
            <a:endParaRPr altLang="en-US" dirty="0" lang="ko-KR" sz="140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2018-01-02</a:t>
            </a:r>
            <a:endParaRPr altLang="en-US" dirty="0" lang="ko-KR" sz="90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2018-01-02</a:t>
            </a:r>
            <a:endParaRPr altLang="en-US" dirty="0" lang="ko-KR" sz="90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2018-01-02</a:t>
            </a:r>
            <a:endParaRPr altLang="en-US" dirty="0" lang="ko-KR" sz="90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2018-01-02</a:t>
            </a:r>
            <a:endParaRPr altLang="en-US" dirty="0" lang="ko-KR" sz="90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2018-01-02</a:t>
            </a:r>
            <a:endParaRPr altLang="en-US" dirty="0" lang="ko-KR" sz="90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2018-01-02</a:t>
            </a:r>
            <a:endParaRPr altLang="en-US" dirty="0" lang="ko-KR" sz="90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2018-01-02</a:t>
            </a:r>
            <a:endParaRPr altLang="en-US" dirty="0" lang="ko-KR" sz="90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2018-01-02</a:t>
            </a:r>
            <a:endParaRPr altLang="en-US" dirty="0" lang="ko-KR" sz="90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8391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74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96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 – Type 2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3</a:t>
            </a:fld>
            <a:endParaRPr altLang="en-US" dirty="0" lang="ko-KR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Target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F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2018-01-02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Part</a:t>
                      </a:r>
                      <a:r>
                        <a:rPr altLang="ko-KR" b="1" baseline="0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Type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Softenware test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A7E836E-D787-4EBB-9550-1C3A6D242751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30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41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52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63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181</Words>
  <Application>Microsoft Office PowerPoint</Application>
  <PresentationFormat>A4 용지(210x297mm)</PresentationFormat>
  <Paragraphs>89</Paragraphs>
  <Slides>3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baseType="lpstr" size="6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2017-10-17T01:14:23Z</dcterms:created>
  <dc:creator>sc.kim@nsol.co.kr</dc:creator>
  <cp:lastModifiedBy>김수천</cp:lastModifiedBy>
  <dcterms:modified xsi:type="dcterms:W3CDTF">2017-12-16T14:32:21Z</dcterms:modified>
  <cp:revision>56</cp:revision>
  <dc:title>PowerPoint 프레젠테이션</dc:title>
</cp:coreProperties>
</file>