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comments+xml" PartName="/ppt/comments/commen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5"/>
  </p:notesMasterIdLst>
  <p:sldIdLst>
    <p:sldId id="256" r:id="rId2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57" r:id="rId4"/>
  </p:sldIdLst>
  <p:sldSz cx="9906000" cy="6858000" type="A4"/>
  <p:notesSz cx="6858000" cy="9144000"/>
  <p:defaultTextStyle>
    <a:defPPr>
      <a:defRPr lang="ko-KR"/>
    </a:defPPr>
    <a:lvl1pPr algn="l" defTabSz="914400" eaLnBrk="1" hangingPunct="1" latinLnBrk="1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천" initials="김" lastIdx="2" clrIdx="0">
    <p:extLst>
      <p:ext uri="{19B8F6BF-5375-455C-9EA6-DF929625EA0E}">
        <p15:presenceInfo xmlns:p15="http://schemas.microsoft.com/office/powerpoint/2012/main" userId="c520de04e9b3ef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tableStyles.xml" Type="http://schemas.openxmlformats.org/officeDocument/2006/relationships/tableStyles"/>
<Relationship Id="rId11" Target="revisionInfo.xml" Type="http://schemas.microsoft.com/office/2015/10/relationships/revisionInfo"/>
<Relationship Id="rId12" Target="slides/slide4.xml" Type="http://schemas.openxmlformats.org/officeDocument/2006/relationships/slide"/>
<Relationship Id="rId13" Target="slides/slide5.xml" Type="http://schemas.openxmlformats.org/officeDocument/2006/relationships/slide"/>
<Relationship Id="rId14" Target="slides/slide6.xml" Type="http://schemas.openxmlformats.org/officeDocument/2006/relationships/slide"/>
<Relationship Id="rId15" Target="slides/slide7.xml" Type="http://schemas.openxmlformats.org/officeDocument/2006/relationships/slide"/>
<Relationship Id="rId16" Target="slides/slide8.xml" Type="http://schemas.openxmlformats.org/officeDocument/2006/relationships/slide"/>
<Relationship Id="rId17" Target="slides/slide9.xml" Type="http://schemas.openxmlformats.org/officeDocument/2006/relationships/slide"/>
<Relationship Id="rId18" Target="slides/slide10.xml" Type="http://schemas.openxmlformats.org/officeDocument/2006/relationships/slide"/>
<Relationship Id="rId19" Target="slides/slide11.xml" Type="http://schemas.openxmlformats.org/officeDocument/2006/relationships/slide"/>
<Relationship Id="rId2" Target="slides/slide1.xml" Type="http://schemas.openxmlformats.org/officeDocument/2006/relationships/slide"/>
<Relationship Id="rId20" Target="slides/slide12.xml" Type="http://schemas.openxmlformats.org/officeDocument/2006/relationships/slide"/>
<Relationship Id="rId4" Target="slides/slide3.xml" Type="http://schemas.openxmlformats.org/officeDocument/2006/relationships/slide"/>
<Relationship Id="rId5" Target="notesMasters/notesMaster1.xml" Type="http://schemas.openxmlformats.org/officeDocument/2006/relationships/notesMaster"/>
<Relationship Id="rId6" Target="commentAuthors.xml" Type="http://schemas.openxmlformats.org/officeDocument/2006/relationships/commentAuthors"/>
<Relationship Id="rId7" Target="presProps.xml" Type="http://schemas.openxmlformats.org/officeDocument/2006/relationships/presProps"/>
<Relationship Id="rId8" Target="viewProps.xml" Type="http://schemas.openxmlformats.org/officeDocument/2006/relationships/viewProps"/>
<Relationship Id="rId9" Target="theme/theme1.xml" Type="http://schemas.openxmlformats.org/officeDocument/2006/relationships/theme"/>
</Relationships>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1T22:15:20.633" idx="2">
    <p:pos x="10" y="10"/>
    <p:text>soften:[AutoPaging]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3" name="날짜 개체 틀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79F2550-7EBE-4707-8835-83DC8B8BE00B}" type="datetimeFigureOut">
              <a:rPr altLang="en-US" lang="ko-KR" smtClean="0"/>
              <a:t>2017-12-16</a:t>
            </a:fld>
            <a:endParaRPr altLang="en-US" lang="ko-KR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idx="2"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ko-KR"/>
              <a:t>마스터 텍스트 스타일 편집</a:t>
            </a:r>
          </a:p>
          <a:p>
            <a:pPr lvl="1"/>
            <a:r>
              <a:rPr altLang="en-US" lang="ko-KR"/>
              <a:t>둘째 수준</a:t>
            </a:r>
          </a:p>
          <a:p>
            <a:pPr lvl="2"/>
            <a:r>
              <a:rPr altLang="en-US" lang="ko-KR"/>
              <a:t>셋째 수준</a:t>
            </a:r>
          </a:p>
          <a:p>
            <a:pPr lvl="3"/>
            <a:r>
              <a:rPr altLang="en-US" lang="ko-KR"/>
              <a:t>넷째 수준</a:t>
            </a:r>
          </a:p>
          <a:p>
            <a:pPr lvl="4"/>
            <a:r>
              <a:rPr altLang="en-US"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61F0DAE-B6E9-4E7D-A886-24757CBDCEFB}" type="slidenum">
              <a:rPr altLang="en-US" lang="ko-KR" smtClean="0"/>
              <a:t>‹#›</a:t>
            </a:fld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248772720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1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C9601C4B-8A3B-4121-906D-78A789FC27A9}" type="datetime1">
              <a:rPr altLang="en-US" lang="ko-KR" smtClean="0"/>
              <a:pPr/>
              <a:t>2017-12-16</a:t>
            </a:fld>
            <a:endParaRPr altLang="en-US" dirty="0"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0111"/>
      </p:ext>
    </p:extLst>
  </p:cSld>
  <p:clrMapOvr>
    <a:masterClrMapping/>
  </p:clrMapOvr>
  <p:hf ftr="0" hdr="0"/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날짜 개체 틀 7">
            <a:extLst>
              <a:ext uri="{FF2B5EF4-FFF2-40B4-BE49-F238E27FC236}">
                <a16:creationId xmlns:a16="http://schemas.microsoft.com/office/drawing/2014/main" id="{F4500D19-90A0-4F2E-8087-D419A9B32847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4CA0FD7-6851-4E17-ABE3-6B66498BEBE4}" type="datetime1">
              <a:rPr altLang="en-US" lang="ko-KR" smtClean="0"/>
              <a:t>2017-12-16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216712327"/>
      </p:ext>
    </p:extLst>
  </p:cSld>
  <p:clrMapOvr>
    <a:masterClrMapping/>
  </p:clrMapOvr>
  <p:hf ftr="0" hdr="0"/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slideLayouts/slideLayout2.xml" Type="http://schemas.openxmlformats.org/officeDocument/2006/relationships/slideLayout"/>
<Relationship Id="rId3" Target="../theme/theme1.xml" Type="http://schemas.openxmlformats.org/officeDocument/2006/relationships/theme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1205" y="140250"/>
            <a:ext cx="6507413" cy="50783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/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idx="4" sz="quarter" type="sldNum"/>
          </p:nvPr>
        </p:nvSpPr>
        <p:spPr>
          <a:xfrm>
            <a:off x="4779715" y="6501813"/>
            <a:ext cx="346569" cy="24622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sp>
        <p:nvSpPr>
          <p:cNvPr id="5" name="자유형 4"/>
          <p:cNvSpPr/>
          <p:nvPr userDrawn="1"/>
        </p:nvSpPr>
        <p:spPr>
          <a:xfrm rot="21151243">
            <a:off x="8547196" y="6476002"/>
            <a:ext cx="1177517" cy="196230"/>
          </a:xfrm>
          <a:custGeom>
            <a:avLst/>
            <a:gdLst/>
            <a:ahLst/>
            <a:cxnLst/>
            <a:rect b="b" l="l" r="r" t="t"/>
            <a:pathLst>
              <a:path h="196230" w="1177517">
                <a:moveTo>
                  <a:pt x="924356" y="80255"/>
                </a:moveTo>
                <a:lnTo>
                  <a:pt x="911903" y="124122"/>
                </a:lnTo>
                <a:cubicBezTo>
                  <a:pt x="917539" y="119583"/>
                  <a:pt x="923333" y="114467"/>
                  <a:pt x="929286" y="108774"/>
                </a:cubicBezTo>
                <a:cubicBezTo>
                  <a:pt x="935238" y="103082"/>
                  <a:pt x="940476" y="97743"/>
                  <a:pt x="944999" y="92757"/>
                </a:cubicBezTo>
                <a:cubicBezTo>
                  <a:pt x="942904" y="86878"/>
                  <a:pt x="936023" y="82711"/>
                  <a:pt x="924356" y="80255"/>
                </a:cubicBezTo>
                <a:close/>
                <a:moveTo>
                  <a:pt x="1128579" y="75456"/>
                </a:moveTo>
                <a:lnTo>
                  <a:pt x="1116421" y="102691"/>
                </a:lnTo>
                <a:cubicBezTo>
                  <a:pt x="1122895" y="102691"/>
                  <a:pt x="1129928" y="102468"/>
                  <a:pt x="1137521" y="102021"/>
                </a:cubicBezTo>
                <a:cubicBezTo>
                  <a:pt x="1139339" y="97110"/>
                  <a:pt x="1140211" y="94766"/>
                  <a:pt x="1140135" y="94989"/>
                </a:cubicBezTo>
                <a:cubicBezTo>
                  <a:pt x="1142284" y="88664"/>
                  <a:pt x="1142228" y="83902"/>
                  <a:pt x="1139968" y="80702"/>
                </a:cubicBezTo>
                <a:cubicBezTo>
                  <a:pt x="1137658" y="77428"/>
                  <a:pt x="1133861" y="75679"/>
                  <a:pt x="1128579" y="75456"/>
                </a:cubicBezTo>
                <a:close/>
                <a:moveTo>
                  <a:pt x="538029" y="75456"/>
                </a:moveTo>
                <a:lnTo>
                  <a:pt x="525871" y="102691"/>
                </a:lnTo>
                <a:cubicBezTo>
                  <a:pt x="532345" y="102691"/>
                  <a:pt x="539378" y="102468"/>
                  <a:pt x="546971" y="102021"/>
                </a:cubicBezTo>
                <a:cubicBezTo>
                  <a:pt x="548789" y="97110"/>
                  <a:pt x="549661" y="94766"/>
                  <a:pt x="549585" y="94989"/>
                </a:cubicBezTo>
                <a:cubicBezTo>
                  <a:pt x="551734" y="88664"/>
                  <a:pt x="551678" y="83902"/>
                  <a:pt x="549418" y="80702"/>
                </a:cubicBezTo>
                <a:cubicBezTo>
                  <a:pt x="547107" y="77428"/>
                  <a:pt x="543311" y="75679"/>
                  <a:pt x="538029" y="75456"/>
                </a:cubicBezTo>
                <a:close/>
                <a:moveTo>
                  <a:pt x="267134" y="73893"/>
                </a:moveTo>
                <a:cubicBezTo>
                  <a:pt x="260940" y="80516"/>
                  <a:pt x="256642" y="87362"/>
                  <a:pt x="254238" y="94431"/>
                </a:cubicBezTo>
                <a:cubicBezTo>
                  <a:pt x="247689" y="113704"/>
                  <a:pt x="253553" y="125462"/>
                  <a:pt x="271831" y="129703"/>
                </a:cubicBezTo>
                <a:cubicBezTo>
                  <a:pt x="276220" y="122262"/>
                  <a:pt x="279628" y="114969"/>
                  <a:pt x="282056" y="107826"/>
                </a:cubicBezTo>
                <a:cubicBezTo>
                  <a:pt x="285951" y="96366"/>
                  <a:pt x="286030" y="88143"/>
                  <a:pt x="282292" y="83157"/>
                </a:cubicBezTo>
                <a:cubicBezTo>
                  <a:pt x="278604" y="78246"/>
                  <a:pt x="273551" y="75158"/>
                  <a:pt x="267134" y="73893"/>
                </a:cubicBezTo>
                <a:close/>
                <a:moveTo>
                  <a:pt x="272654" y="54694"/>
                </a:moveTo>
                <a:cubicBezTo>
                  <a:pt x="284702" y="55810"/>
                  <a:pt x="295042" y="56368"/>
                  <a:pt x="303674" y="56368"/>
                </a:cubicBezTo>
                <a:cubicBezTo>
                  <a:pt x="310074" y="56368"/>
                  <a:pt x="315891" y="56219"/>
                  <a:pt x="321127" y="55922"/>
                </a:cubicBezTo>
                <a:lnTo>
                  <a:pt x="311610" y="66191"/>
                </a:lnTo>
                <a:cubicBezTo>
                  <a:pt x="316609" y="67903"/>
                  <a:pt x="319922" y="71512"/>
                  <a:pt x="321547" y="77018"/>
                </a:cubicBezTo>
                <a:cubicBezTo>
                  <a:pt x="323223" y="82599"/>
                  <a:pt x="322670" y="89483"/>
                  <a:pt x="319889" y="97668"/>
                </a:cubicBezTo>
                <a:cubicBezTo>
                  <a:pt x="317208" y="105556"/>
                  <a:pt x="313191" y="112886"/>
                  <a:pt x="307839" y="119657"/>
                </a:cubicBezTo>
                <a:cubicBezTo>
                  <a:pt x="302437" y="126355"/>
                  <a:pt x="297469" y="131229"/>
                  <a:pt x="292936" y="134280"/>
                </a:cubicBezTo>
                <a:cubicBezTo>
                  <a:pt x="288276" y="137480"/>
                  <a:pt x="280859" y="141238"/>
                  <a:pt x="270687" y="145554"/>
                </a:cubicBezTo>
                <a:cubicBezTo>
                  <a:pt x="268870" y="146298"/>
                  <a:pt x="266207" y="147674"/>
                  <a:pt x="262697" y="149684"/>
                </a:cubicBezTo>
                <a:cubicBezTo>
                  <a:pt x="259982" y="151321"/>
                  <a:pt x="257704" y="152548"/>
                  <a:pt x="255864" y="153367"/>
                </a:cubicBezTo>
                <a:cubicBezTo>
                  <a:pt x="241378" y="153293"/>
                  <a:pt x="229561" y="149200"/>
                  <a:pt x="220412" y="141089"/>
                </a:cubicBezTo>
                <a:cubicBezTo>
                  <a:pt x="211186" y="133201"/>
                  <a:pt x="208621" y="123229"/>
                  <a:pt x="212719" y="111174"/>
                </a:cubicBezTo>
                <a:cubicBezTo>
                  <a:pt x="219395" y="91529"/>
                  <a:pt x="239373" y="72702"/>
                  <a:pt x="272654" y="54694"/>
                </a:cubicBezTo>
                <a:close/>
                <a:moveTo>
                  <a:pt x="933943" y="53355"/>
                </a:moveTo>
                <a:cubicBezTo>
                  <a:pt x="934958" y="53652"/>
                  <a:pt x="941250" y="54954"/>
                  <a:pt x="952819" y="57261"/>
                </a:cubicBezTo>
                <a:cubicBezTo>
                  <a:pt x="963299" y="59270"/>
                  <a:pt x="970135" y="60833"/>
                  <a:pt x="973328" y="61949"/>
                </a:cubicBezTo>
                <a:cubicBezTo>
                  <a:pt x="976395" y="63214"/>
                  <a:pt x="979024" y="65224"/>
                  <a:pt x="981213" y="67977"/>
                </a:cubicBezTo>
                <a:cubicBezTo>
                  <a:pt x="983402" y="70730"/>
                  <a:pt x="984431" y="74600"/>
                  <a:pt x="984300" y="79586"/>
                </a:cubicBezTo>
                <a:cubicBezTo>
                  <a:pt x="984194" y="84497"/>
                  <a:pt x="982712" y="91157"/>
                  <a:pt x="979854" y="99566"/>
                </a:cubicBezTo>
                <a:lnTo>
                  <a:pt x="968143" y="132382"/>
                </a:lnTo>
                <a:cubicBezTo>
                  <a:pt x="966828" y="136252"/>
                  <a:pt x="965658" y="140791"/>
                  <a:pt x="964632" y="146000"/>
                </a:cubicBezTo>
                <a:cubicBezTo>
                  <a:pt x="957331" y="147116"/>
                  <a:pt x="943556" y="150316"/>
                  <a:pt x="923306" y="155599"/>
                </a:cubicBezTo>
                <a:cubicBezTo>
                  <a:pt x="928110" y="145405"/>
                  <a:pt x="933547" y="131378"/>
                  <a:pt x="939617" y="113518"/>
                </a:cubicBezTo>
                <a:cubicBezTo>
                  <a:pt x="937644" y="115602"/>
                  <a:pt x="932468" y="119992"/>
                  <a:pt x="924090" y="126690"/>
                </a:cubicBezTo>
                <a:cubicBezTo>
                  <a:pt x="915712" y="133387"/>
                  <a:pt x="903895" y="142540"/>
                  <a:pt x="888639" y="154148"/>
                </a:cubicBezTo>
                <a:cubicBezTo>
                  <a:pt x="880716" y="151842"/>
                  <a:pt x="874778" y="149609"/>
                  <a:pt x="870823" y="147451"/>
                </a:cubicBezTo>
                <a:cubicBezTo>
                  <a:pt x="871487" y="144623"/>
                  <a:pt x="872384" y="140233"/>
                  <a:pt x="873514" y="134280"/>
                </a:cubicBezTo>
                <a:cubicBezTo>
                  <a:pt x="875410" y="124978"/>
                  <a:pt x="877634" y="116569"/>
                  <a:pt x="880189" y="109053"/>
                </a:cubicBezTo>
                <a:cubicBezTo>
                  <a:pt x="883882" y="98189"/>
                  <a:pt x="889262" y="89036"/>
                  <a:pt x="896330" y="81595"/>
                </a:cubicBezTo>
                <a:cubicBezTo>
                  <a:pt x="903224" y="74228"/>
                  <a:pt x="915762" y="64814"/>
                  <a:pt x="933943" y="53355"/>
                </a:cubicBezTo>
                <a:close/>
                <a:moveTo>
                  <a:pt x="1127609" y="53020"/>
                </a:moveTo>
                <a:lnTo>
                  <a:pt x="1156877" y="55252"/>
                </a:lnTo>
                <a:cubicBezTo>
                  <a:pt x="1166272" y="56071"/>
                  <a:pt x="1172296" y="58489"/>
                  <a:pt x="1174949" y="62507"/>
                </a:cubicBezTo>
                <a:cubicBezTo>
                  <a:pt x="1177700" y="66675"/>
                  <a:pt x="1178241" y="71214"/>
                  <a:pt x="1176571" y="76125"/>
                </a:cubicBezTo>
                <a:cubicBezTo>
                  <a:pt x="1175838" y="78283"/>
                  <a:pt x="1174593" y="81074"/>
                  <a:pt x="1172833" y="84497"/>
                </a:cubicBezTo>
                <a:cubicBezTo>
                  <a:pt x="1170650" y="88515"/>
                  <a:pt x="1167758" y="94506"/>
                  <a:pt x="1164158" y="102468"/>
                </a:cubicBezTo>
                <a:cubicBezTo>
                  <a:pt x="1152168" y="107751"/>
                  <a:pt x="1143380" y="110839"/>
                  <a:pt x="1137793" y="111732"/>
                </a:cubicBezTo>
                <a:cubicBezTo>
                  <a:pt x="1132132" y="112625"/>
                  <a:pt x="1126845" y="113072"/>
                  <a:pt x="1121934" y="113072"/>
                </a:cubicBezTo>
                <a:cubicBezTo>
                  <a:pt x="1120074" y="113072"/>
                  <a:pt x="1117830" y="112886"/>
                  <a:pt x="1115204" y="112514"/>
                </a:cubicBezTo>
                <a:cubicBezTo>
                  <a:pt x="1119410" y="121592"/>
                  <a:pt x="1124974" y="126131"/>
                  <a:pt x="1131895" y="126131"/>
                </a:cubicBezTo>
                <a:cubicBezTo>
                  <a:pt x="1140080" y="126131"/>
                  <a:pt x="1148497" y="123043"/>
                  <a:pt x="1157145" y="116867"/>
                </a:cubicBezTo>
                <a:lnTo>
                  <a:pt x="1158038" y="116867"/>
                </a:lnTo>
                <a:cubicBezTo>
                  <a:pt x="1142706" y="140084"/>
                  <a:pt x="1124993" y="151693"/>
                  <a:pt x="1104901" y="151693"/>
                </a:cubicBezTo>
                <a:cubicBezTo>
                  <a:pt x="1094483" y="151693"/>
                  <a:pt x="1087424" y="150242"/>
                  <a:pt x="1083723" y="147340"/>
                </a:cubicBezTo>
                <a:cubicBezTo>
                  <a:pt x="1080021" y="144437"/>
                  <a:pt x="1077878" y="140233"/>
                  <a:pt x="1077294" y="134726"/>
                </a:cubicBezTo>
                <a:cubicBezTo>
                  <a:pt x="1076585" y="129369"/>
                  <a:pt x="1078772" y="119211"/>
                  <a:pt x="1083854" y="104254"/>
                </a:cubicBezTo>
                <a:lnTo>
                  <a:pt x="1090900" y="85167"/>
                </a:lnTo>
                <a:lnTo>
                  <a:pt x="1095248" y="74339"/>
                </a:lnTo>
                <a:close/>
                <a:moveTo>
                  <a:pt x="537059" y="53020"/>
                </a:moveTo>
                <a:lnTo>
                  <a:pt x="566327" y="55252"/>
                </a:lnTo>
                <a:cubicBezTo>
                  <a:pt x="575721" y="56071"/>
                  <a:pt x="581746" y="58489"/>
                  <a:pt x="584399" y="62507"/>
                </a:cubicBezTo>
                <a:cubicBezTo>
                  <a:pt x="587150" y="66675"/>
                  <a:pt x="587691" y="71214"/>
                  <a:pt x="586021" y="76125"/>
                </a:cubicBezTo>
                <a:cubicBezTo>
                  <a:pt x="585288" y="78283"/>
                  <a:pt x="584042" y="81074"/>
                  <a:pt x="582283" y="84497"/>
                </a:cubicBezTo>
                <a:cubicBezTo>
                  <a:pt x="580100" y="88515"/>
                  <a:pt x="577208" y="94506"/>
                  <a:pt x="573608" y="102468"/>
                </a:cubicBezTo>
                <a:cubicBezTo>
                  <a:pt x="561618" y="107751"/>
                  <a:pt x="552830" y="110839"/>
                  <a:pt x="547243" y="111732"/>
                </a:cubicBezTo>
                <a:cubicBezTo>
                  <a:pt x="541582" y="112625"/>
                  <a:pt x="536295" y="113072"/>
                  <a:pt x="531384" y="113072"/>
                </a:cubicBezTo>
                <a:cubicBezTo>
                  <a:pt x="529524" y="113072"/>
                  <a:pt x="527280" y="112886"/>
                  <a:pt x="524654" y="112514"/>
                </a:cubicBezTo>
                <a:cubicBezTo>
                  <a:pt x="528860" y="121592"/>
                  <a:pt x="534424" y="126131"/>
                  <a:pt x="541344" y="126131"/>
                </a:cubicBezTo>
                <a:cubicBezTo>
                  <a:pt x="549530" y="126131"/>
                  <a:pt x="557947" y="123043"/>
                  <a:pt x="566595" y="116867"/>
                </a:cubicBezTo>
                <a:lnTo>
                  <a:pt x="567488" y="116867"/>
                </a:lnTo>
                <a:cubicBezTo>
                  <a:pt x="552155" y="140084"/>
                  <a:pt x="534443" y="151693"/>
                  <a:pt x="514351" y="151693"/>
                </a:cubicBezTo>
                <a:cubicBezTo>
                  <a:pt x="503933" y="151693"/>
                  <a:pt x="496874" y="150242"/>
                  <a:pt x="493173" y="147340"/>
                </a:cubicBezTo>
                <a:cubicBezTo>
                  <a:pt x="489471" y="144437"/>
                  <a:pt x="487328" y="140233"/>
                  <a:pt x="486744" y="134726"/>
                </a:cubicBezTo>
                <a:cubicBezTo>
                  <a:pt x="486035" y="129369"/>
                  <a:pt x="488222" y="119211"/>
                  <a:pt x="493304" y="104254"/>
                </a:cubicBezTo>
                <a:lnTo>
                  <a:pt x="500350" y="85167"/>
                </a:lnTo>
                <a:lnTo>
                  <a:pt x="504698" y="74339"/>
                </a:lnTo>
                <a:close/>
                <a:moveTo>
                  <a:pt x="669667" y="52462"/>
                </a:moveTo>
                <a:cubicBezTo>
                  <a:pt x="676260" y="53429"/>
                  <a:pt x="681139" y="54620"/>
                  <a:pt x="684304" y="56033"/>
                </a:cubicBezTo>
                <a:cubicBezTo>
                  <a:pt x="687321" y="57447"/>
                  <a:pt x="689503" y="59568"/>
                  <a:pt x="690849" y="62396"/>
                </a:cubicBezTo>
                <a:cubicBezTo>
                  <a:pt x="692146" y="65149"/>
                  <a:pt x="692722" y="67940"/>
                  <a:pt x="692579" y="70767"/>
                </a:cubicBezTo>
                <a:cubicBezTo>
                  <a:pt x="692464" y="73298"/>
                  <a:pt x="691408" y="77502"/>
                  <a:pt x="689410" y="83381"/>
                </a:cubicBezTo>
                <a:cubicBezTo>
                  <a:pt x="687033" y="90376"/>
                  <a:pt x="683556" y="98636"/>
                  <a:pt x="678979" y="108161"/>
                </a:cubicBezTo>
                <a:cubicBezTo>
                  <a:pt x="674126" y="118281"/>
                  <a:pt x="670386" y="126987"/>
                  <a:pt x="667759" y="134280"/>
                </a:cubicBezTo>
                <a:lnTo>
                  <a:pt x="642632" y="147451"/>
                </a:lnTo>
                <a:lnTo>
                  <a:pt x="638787" y="149572"/>
                </a:lnTo>
                <a:cubicBezTo>
                  <a:pt x="631442" y="153665"/>
                  <a:pt x="625619" y="156455"/>
                  <a:pt x="621318" y="157944"/>
                </a:cubicBezTo>
                <a:cubicBezTo>
                  <a:pt x="632639" y="137331"/>
                  <a:pt x="640286" y="121183"/>
                  <a:pt x="644256" y="109500"/>
                </a:cubicBezTo>
                <a:cubicBezTo>
                  <a:pt x="649036" y="95436"/>
                  <a:pt x="650146" y="83083"/>
                  <a:pt x="647586" y="72442"/>
                </a:cubicBezTo>
                <a:cubicBezTo>
                  <a:pt x="647261" y="72739"/>
                  <a:pt x="645467" y="74079"/>
                  <a:pt x="642202" y="76460"/>
                </a:cubicBezTo>
                <a:lnTo>
                  <a:pt x="639434" y="78693"/>
                </a:lnTo>
                <a:lnTo>
                  <a:pt x="633302" y="83269"/>
                </a:lnTo>
                <a:lnTo>
                  <a:pt x="612048" y="147451"/>
                </a:lnTo>
                <a:cubicBezTo>
                  <a:pt x="599792" y="147823"/>
                  <a:pt x="586572" y="149609"/>
                  <a:pt x="572388" y="152809"/>
                </a:cubicBezTo>
                <a:cubicBezTo>
                  <a:pt x="573703" y="148939"/>
                  <a:pt x="574613" y="146372"/>
                  <a:pt x="575117" y="145107"/>
                </a:cubicBezTo>
                <a:cubicBezTo>
                  <a:pt x="576834" y="140493"/>
                  <a:pt x="577843" y="137740"/>
                  <a:pt x="578147" y="136847"/>
                </a:cubicBezTo>
                <a:lnTo>
                  <a:pt x="579021" y="134280"/>
                </a:lnTo>
                <a:cubicBezTo>
                  <a:pt x="579859" y="131154"/>
                  <a:pt x="580493" y="128959"/>
                  <a:pt x="580923" y="127694"/>
                </a:cubicBezTo>
                <a:lnTo>
                  <a:pt x="589876" y="101352"/>
                </a:lnTo>
                <a:cubicBezTo>
                  <a:pt x="594402" y="88032"/>
                  <a:pt x="598238" y="76088"/>
                  <a:pt x="601383" y="65521"/>
                </a:cubicBezTo>
                <a:cubicBezTo>
                  <a:pt x="602452" y="65224"/>
                  <a:pt x="603688" y="64870"/>
                  <a:pt x="605092" y="64461"/>
                </a:cubicBezTo>
                <a:cubicBezTo>
                  <a:pt x="606496" y="64052"/>
                  <a:pt x="608086" y="63586"/>
                  <a:pt x="609863" y="63066"/>
                </a:cubicBezTo>
                <a:cubicBezTo>
                  <a:pt x="611640" y="62545"/>
                  <a:pt x="613535" y="61949"/>
                  <a:pt x="615549" y="61280"/>
                </a:cubicBezTo>
                <a:lnTo>
                  <a:pt x="631728" y="56368"/>
                </a:lnTo>
                <a:lnTo>
                  <a:pt x="643545" y="53131"/>
                </a:lnTo>
                <a:lnTo>
                  <a:pt x="638576" y="67754"/>
                </a:lnTo>
                <a:cubicBezTo>
                  <a:pt x="641088" y="66489"/>
                  <a:pt x="645542" y="64331"/>
                  <a:pt x="651937" y="61280"/>
                </a:cubicBezTo>
                <a:cubicBezTo>
                  <a:pt x="654052" y="60312"/>
                  <a:pt x="656155" y="59270"/>
                  <a:pt x="658245" y="58154"/>
                </a:cubicBezTo>
                <a:close/>
                <a:moveTo>
                  <a:pt x="729200" y="52350"/>
                </a:moveTo>
                <a:cubicBezTo>
                  <a:pt x="738270" y="53689"/>
                  <a:pt x="744932" y="55327"/>
                  <a:pt x="749185" y="57261"/>
                </a:cubicBezTo>
                <a:cubicBezTo>
                  <a:pt x="753340" y="59270"/>
                  <a:pt x="755609" y="65075"/>
                  <a:pt x="755992" y="74674"/>
                </a:cubicBezTo>
                <a:cubicBezTo>
                  <a:pt x="756098" y="77428"/>
                  <a:pt x="755962" y="81223"/>
                  <a:pt x="755583" y="86060"/>
                </a:cubicBezTo>
                <a:cubicBezTo>
                  <a:pt x="755205" y="90896"/>
                  <a:pt x="754573" y="96478"/>
                  <a:pt x="753688" y="102803"/>
                </a:cubicBezTo>
                <a:cubicBezTo>
                  <a:pt x="752804" y="109128"/>
                  <a:pt x="751641" y="116160"/>
                  <a:pt x="750202" y="123899"/>
                </a:cubicBezTo>
                <a:cubicBezTo>
                  <a:pt x="763186" y="106933"/>
                  <a:pt x="775868" y="88776"/>
                  <a:pt x="788247" y="69428"/>
                </a:cubicBezTo>
                <a:lnTo>
                  <a:pt x="806618" y="65298"/>
                </a:lnTo>
                <a:lnTo>
                  <a:pt x="817199" y="63066"/>
                </a:lnTo>
                <a:cubicBezTo>
                  <a:pt x="819239" y="66042"/>
                  <a:pt x="820961" y="70172"/>
                  <a:pt x="822365" y="75456"/>
                </a:cubicBezTo>
                <a:cubicBezTo>
                  <a:pt x="823722" y="80441"/>
                  <a:pt x="824413" y="84869"/>
                  <a:pt x="824437" y="88738"/>
                </a:cubicBezTo>
                <a:cubicBezTo>
                  <a:pt x="824489" y="92087"/>
                  <a:pt x="823877" y="98487"/>
                  <a:pt x="822601" y="107937"/>
                </a:cubicBezTo>
                <a:cubicBezTo>
                  <a:pt x="821795" y="113593"/>
                  <a:pt x="821212" y="119248"/>
                  <a:pt x="820853" y="124904"/>
                </a:cubicBezTo>
                <a:cubicBezTo>
                  <a:pt x="837738" y="103026"/>
                  <a:pt x="847382" y="88552"/>
                  <a:pt x="849784" y="81483"/>
                </a:cubicBezTo>
                <a:cubicBezTo>
                  <a:pt x="851428" y="76646"/>
                  <a:pt x="850635" y="72628"/>
                  <a:pt x="847407" y="69428"/>
                </a:cubicBezTo>
                <a:cubicBezTo>
                  <a:pt x="867532" y="60573"/>
                  <a:pt x="878265" y="56033"/>
                  <a:pt x="879606" y="55810"/>
                </a:cubicBezTo>
                <a:cubicBezTo>
                  <a:pt x="885174" y="61540"/>
                  <a:pt x="887035" y="67121"/>
                  <a:pt x="885189" y="72553"/>
                </a:cubicBezTo>
                <a:cubicBezTo>
                  <a:pt x="883064" y="78804"/>
                  <a:pt x="879571" y="85799"/>
                  <a:pt x="874708" y="93538"/>
                </a:cubicBezTo>
                <a:cubicBezTo>
                  <a:pt x="869673" y="101352"/>
                  <a:pt x="866469" y="105742"/>
                  <a:pt x="865099" y="106709"/>
                </a:cubicBezTo>
                <a:cubicBezTo>
                  <a:pt x="863154" y="108049"/>
                  <a:pt x="858050" y="111137"/>
                  <a:pt x="849784" y="115974"/>
                </a:cubicBezTo>
                <a:lnTo>
                  <a:pt x="831855" y="126690"/>
                </a:lnTo>
                <a:cubicBezTo>
                  <a:pt x="830431" y="128029"/>
                  <a:pt x="824210" y="134950"/>
                  <a:pt x="813189" y="147451"/>
                </a:cubicBezTo>
                <a:cubicBezTo>
                  <a:pt x="798587" y="150130"/>
                  <a:pt x="787407" y="152921"/>
                  <a:pt x="779649" y="155823"/>
                </a:cubicBezTo>
                <a:cubicBezTo>
                  <a:pt x="782651" y="136698"/>
                  <a:pt x="783325" y="120811"/>
                  <a:pt x="781670" y="108161"/>
                </a:cubicBezTo>
                <a:cubicBezTo>
                  <a:pt x="766132" y="121257"/>
                  <a:pt x="753161" y="134354"/>
                  <a:pt x="742757" y="147451"/>
                </a:cubicBezTo>
                <a:cubicBezTo>
                  <a:pt x="736500" y="148344"/>
                  <a:pt x="730694" y="149498"/>
                  <a:pt x="725339" y="150911"/>
                </a:cubicBezTo>
                <a:cubicBezTo>
                  <a:pt x="719984" y="152325"/>
                  <a:pt x="714857" y="154111"/>
                  <a:pt x="709957" y="156269"/>
                </a:cubicBezTo>
                <a:lnTo>
                  <a:pt x="712943" y="126131"/>
                </a:lnTo>
                <a:cubicBezTo>
                  <a:pt x="714821" y="108347"/>
                  <a:pt x="715411" y="97854"/>
                  <a:pt x="714712" y="94654"/>
                </a:cubicBezTo>
                <a:cubicBezTo>
                  <a:pt x="713965" y="91157"/>
                  <a:pt x="711265" y="88701"/>
                  <a:pt x="706611" y="87287"/>
                </a:cubicBezTo>
                <a:cubicBezTo>
                  <a:pt x="718782" y="69428"/>
                  <a:pt x="726312" y="57782"/>
                  <a:pt x="729200" y="52350"/>
                </a:cubicBezTo>
                <a:close/>
                <a:moveTo>
                  <a:pt x="1081632" y="51345"/>
                </a:moveTo>
                <a:cubicBezTo>
                  <a:pt x="1086246" y="51345"/>
                  <a:pt x="1090976" y="52424"/>
                  <a:pt x="1095823" y="54582"/>
                </a:cubicBezTo>
                <a:lnTo>
                  <a:pt x="1087323" y="68758"/>
                </a:lnTo>
                <a:cubicBezTo>
                  <a:pt x="1082858" y="76423"/>
                  <a:pt x="1077631" y="84906"/>
                  <a:pt x="1071642" y="94208"/>
                </a:cubicBezTo>
                <a:cubicBezTo>
                  <a:pt x="1064710" y="88329"/>
                  <a:pt x="1059833" y="84943"/>
                  <a:pt x="1057011" y="84050"/>
                </a:cubicBezTo>
                <a:cubicBezTo>
                  <a:pt x="1048402" y="91864"/>
                  <a:pt x="1042857" y="97780"/>
                  <a:pt x="1040376" y="101798"/>
                </a:cubicBezTo>
                <a:cubicBezTo>
                  <a:pt x="1038546" y="108495"/>
                  <a:pt x="1037272" y="113667"/>
                  <a:pt x="1036554" y="117313"/>
                </a:cubicBezTo>
                <a:cubicBezTo>
                  <a:pt x="1042442" y="119695"/>
                  <a:pt x="1047954" y="120885"/>
                  <a:pt x="1053088" y="120885"/>
                </a:cubicBezTo>
                <a:cubicBezTo>
                  <a:pt x="1046978" y="129666"/>
                  <a:pt x="1039883" y="139266"/>
                  <a:pt x="1031803" y="149684"/>
                </a:cubicBezTo>
                <a:cubicBezTo>
                  <a:pt x="1016325" y="149684"/>
                  <a:pt x="1007154" y="148753"/>
                  <a:pt x="1004289" y="146893"/>
                </a:cubicBezTo>
                <a:cubicBezTo>
                  <a:pt x="1001250" y="145107"/>
                  <a:pt x="998491" y="142056"/>
                  <a:pt x="996013" y="137740"/>
                </a:cubicBezTo>
                <a:cubicBezTo>
                  <a:pt x="993488" y="133350"/>
                  <a:pt x="994311" y="125015"/>
                  <a:pt x="998483" y="112737"/>
                </a:cubicBezTo>
                <a:cubicBezTo>
                  <a:pt x="1001214" y="104700"/>
                  <a:pt x="1004360" y="95882"/>
                  <a:pt x="1007920" y="86283"/>
                </a:cubicBezTo>
                <a:lnTo>
                  <a:pt x="1019626" y="54136"/>
                </a:lnTo>
                <a:lnTo>
                  <a:pt x="1052385" y="57261"/>
                </a:lnTo>
                <a:lnTo>
                  <a:pt x="1045521" y="83046"/>
                </a:lnTo>
                <a:cubicBezTo>
                  <a:pt x="1049026" y="77986"/>
                  <a:pt x="1052295" y="73074"/>
                  <a:pt x="1055328" y="68312"/>
                </a:cubicBezTo>
                <a:cubicBezTo>
                  <a:pt x="1057784" y="64368"/>
                  <a:pt x="1060049" y="61317"/>
                  <a:pt x="1062121" y="59159"/>
                </a:cubicBezTo>
                <a:cubicBezTo>
                  <a:pt x="1064020" y="57075"/>
                  <a:pt x="1066760" y="55252"/>
                  <a:pt x="1070342" y="53689"/>
                </a:cubicBezTo>
                <a:cubicBezTo>
                  <a:pt x="1073776" y="52127"/>
                  <a:pt x="1077539" y="51345"/>
                  <a:pt x="1081632" y="51345"/>
                </a:cubicBezTo>
                <a:close/>
                <a:moveTo>
                  <a:pt x="481823" y="38955"/>
                </a:moveTo>
                <a:cubicBezTo>
                  <a:pt x="481493" y="40146"/>
                  <a:pt x="481100" y="41411"/>
                  <a:pt x="480646" y="42751"/>
                </a:cubicBezTo>
                <a:cubicBezTo>
                  <a:pt x="479837" y="45132"/>
                  <a:pt x="478236" y="49076"/>
                  <a:pt x="475843" y="54582"/>
                </a:cubicBezTo>
                <a:cubicBezTo>
                  <a:pt x="478148" y="54806"/>
                  <a:pt x="482836" y="54917"/>
                  <a:pt x="489905" y="54917"/>
                </a:cubicBezTo>
                <a:cubicBezTo>
                  <a:pt x="494742" y="54917"/>
                  <a:pt x="498017" y="54806"/>
                  <a:pt x="499730" y="54582"/>
                </a:cubicBezTo>
                <a:cubicBezTo>
                  <a:pt x="493624" y="66637"/>
                  <a:pt x="489907" y="73744"/>
                  <a:pt x="488578" y="75902"/>
                </a:cubicBezTo>
                <a:cubicBezTo>
                  <a:pt x="483339" y="76646"/>
                  <a:pt x="476266" y="77204"/>
                  <a:pt x="467359" y="77576"/>
                </a:cubicBezTo>
                <a:cubicBezTo>
                  <a:pt x="463096" y="88590"/>
                  <a:pt x="460281" y="96105"/>
                  <a:pt x="458915" y="100124"/>
                </a:cubicBezTo>
                <a:cubicBezTo>
                  <a:pt x="456715" y="106598"/>
                  <a:pt x="456483" y="111770"/>
                  <a:pt x="458219" y="115639"/>
                </a:cubicBezTo>
                <a:cubicBezTo>
                  <a:pt x="459906" y="119434"/>
                  <a:pt x="464066" y="122411"/>
                  <a:pt x="470699" y="124569"/>
                </a:cubicBezTo>
                <a:lnTo>
                  <a:pt x="441449" y="153814"/>
                </a:lnTo>
                <a:cubicBezTo>
                  <a:pt x="419393" y="147116"/>
                  <a:pt x="411500" y="134540"/>
                  <a:pt x="417772" y="116086"/>
                </a:cubicBezTo>
                <a:cubicBezTo>
                  <a:pt x="418809" y="113035"/>
                  <a:pt x="421327" y="107156"/>
                  <a:pt x="425327" y="98449"/>
                </a:cubicBezTo>
                <a:cubicBezTo>
                  <a:pt x="429429" y="89445"/>
                  <a:pt x="432086" y="83381"/>
                  <a:pt x="433298" y="80255"/>
                </a:cubicBezTo>
                <a:cubicBezTo>
                  <a:pt x="429849" y="80330"/>
                  <a:pt x="425914" y="80739"/>
                  <a:pt x="421494" y="81483"/>
                </a:cubicBezTo>
                <a:lnTo>
                  <a:pt x="440230" y="61168"/>
                </a:lnTo>
                <a:lnTo>
                  <a:pt x="440989" y="58936"/>
                </a:lnTo>
                <a:lnTo>
                  <a:pt x="443490" y="51903"/>
                </a:lnTo>
                <a:lnTo>
                  <a:pt x="446451" y="42862"/>
                </a:lnTo>
                <a:cubicBezTo>
                  <a:pt x="447394" y="42713"/>
                  <a:pt x="451055" y="42341"/>
                  <a:pt x="457434" y="41746"/>
                </a:cubicBezTo>
                <a:cubicBezTo>
                  <a:pt x="468306" y="40630"/>
                  <a:pt x="476436" y="39700"/>
                  <a:pt x="481823" y="38955"/>
                </a:cubicBezTo>
                <a:close/>
                <a:moveTo>
                  <a:pt x="422667" y="4130"/>
                </a:moveTo>
                <a:cubicBezTo>
                  <a:pt x="429216" y="4130"/>
                  <a:pt x="435918" y="5209"/>
                  <a:pt x="442775" y="7367"/>
                </a:cubicBezTo>
                <a:cubicBezTo>
                  <a:pt x="441590" y="14138"/>
                  <a:pt x="440800" y="19310"/>
                  <a:pt x="440405" y="22882"/>
                </a:cubicBezTo>
                <a:lnTo>
                  <a:pt x="426832" y="44425"/>
                </a:lnTo>
                <a:cubicBezTo>
                  <a:pt x="419000" y="35942"/>
                  <a:pt x="411420" y="30547"/>
                  <a:pt x="404093" y="28240"/>
                </a:cubicBezTo>
                <a:cubicBezTo>
                  <a:pt x="400451" y="38955"/>
                  <a:pt x="398027" y="45541"/>
                  <a:pt x="396820" y="47997"/>
                </a:cubicBezTo>
                <a:cubicBezTo>
                  <a:pt x="395967" y="49634"/>
                  <a:pt x="394772" y="52164"/>
                  <a:pt x="393236" y="55587"/>
                </a:cubicBezTo>
                <a:lnTo>
                  <a:pt x="409421" y="55587"/>
                </a:lnTo>
                <a:cubicBezTo>
                  <a:pt x="415597" y="55587"/>
                  <a:pt x="421862" y="55438"/>
                  <a:pt x="428214" y="55140"/>
                </a:cubicBezTo>
                <a:lnTo>
                  <a:pt x="414264" y="77465"/>
                </a:lnTo>
                <a:cubicBezTo>
                  <a:pt x="413098" y="77614"/>
                  <a:pt x="411758" y="77725"/>
                  <a:pt x="410244" y="77800"/>
                </a:cubicBezTo>
                <a:cubicBezTo>
                  <a:pt x="408805" y="77874"/>
                  <a:pt x="406695" y="78060"/>
                  <a:pt x="403915" y="78358"/>
                </a:cubicBezTo>
                <a:cubicBezTo>
                  <a:pt x="399397" y="78953"/>
                  <a:pt x="393541" y="79325"/>
                  <a:pt x="386347" y="79474"/>
                </a:cubicBezTo>
                <a:lnTo>
                  <a:pt x="378563" y="103361"/>
                </a:lnTo>
                <a:cubicBezTo>
                  <a:pt x="370893" y="127248"/>
                  <a:pt x="365241" y="145740"/>
                  <a:pt x="361607" y="158836"/>
                </a:cubicBezTo>
                <a:lnTo>
                  <a:pt x="339136" y="164194"/>
                </a:lnTo>
                <a:cubicBezTo>
                  <a:pt x="328877" y="166576"/>
                  <a:pt x="322590" y="168213"/>
                  <a:pt x="320278" y="169106"/>
                </a:cubicBezTo>
                <a:lnTo>
                  <a:pt x="348002" y="82934"/>
                </a:lnTo>
                <a:lnTo>
                  <a:pt x="332439" y="84385"/>
                </a:lnTo>
                <a:cubicBezTo>
                  <a:pt x="343082" y="72777"/>
                  <a:pt x="351946" y="63773"/>
                  <a:pt x="359031" y="57373"/>
                </a:cubicBezTo>
                <a:lnTo>
                  <a:pt x="364108" y="37839"/>
                </a:lnTo>
                <a:cubicBezTo>
                  <a:pt x="374252" y="26603"/>
                  <a:pt x="384203" y="18175"/>
                  <a:pt x="393963" y="12557"/>
                </a:cubicBezTo>
                <a:cubicBezTo>
                  <a:pt x="403723" y="6939"/>
                  <a:pt x="413291" y="4130"/>
                  <a:pt x="422667" y="4130"/>
                </a:cubicBezTo>
                <a:close/>
                <a:moveTo>
                  <a:pt x="191788" y="0"/>
                </a:moveTo>
                <a:lnTo>
                  <a:pt x="209647" y="0"/>
                </a:lnTo>
                <a:cubicBezTo>
                  <a:pt x="219163" y="9004"/>
                  <a:pt x="220949" y="22249"/>
                  <a:pt x="215007" y="39737"/>
                </a:cubicBezTo>
                <a:cubicBezTo>
                  <a:pt x="213059" y="45467"/>
                  <a:pt x="210146" y="51085"/>
                  <a:pt x="206266" y="56592"/>
                </a:cubicBezTo>
                <a:cubicBezTo>
                  <a:pt x="199096" y="45281"/>
                  <a:pt x="192244" y="38509"/>
                  <a:pt x="185710" y="36277"/>
                </a:cubicBezTo>
                <a:cubicBezTo>
                  <a:pt x="179028" y="34044"/>
                  <a:pt x="173045" y="32928"/>
                  <a:pt x="167761" y="32928"/>
                </a:cubicBezTo>
                <a:cubicBezTo>
                  <a:pt x="164041" y="32928"/>
                  <a:pt x="161671" y="33114"/>
                  <a:pt x="160651" y="33486"/>
                </a:cubicBezTo>
                <a:cubicBezTo>
                  <a:pt x="159680" y="33932"/>
                  <a:pt x="158578" y="35532"/>
                  <a:pt x="157346" y="38286"/>
                </a:cubicBezTo>
                <a:cubicBezTo>
                  <a:pt x="155963" y="41039"/>
                  <a:pt x="154892" y="43532"/>
                  <a:pt x="154133" y="45764"/>
                </a:cubicBezTo>
                <a:cubicBezTo>
                  <a:pt x="153020" y="49039"/>
                  <a:pt x="152337" y="53131"/>
                  <a:pt x="152082" y="58043"/>
                </a:cubicBezTo>
                <a:cubicBezTo>
                  <a:pt x="151676" y="63177"/>
                  <a:pt x="153057" y="66451"/>
                  <a:pt x="156223" y="67865"/>
                </a:cubicBezTo>
                <a:cubicBezTo>
                  <a:pt x="159065" y="69354"/>
                  <a:pt x="162727" y="70842"/>
                  <a:pt x="167207" y="72330"/>
                </a:cubicBezTo>
                <a:cubicBezTo>
                  <a:pt x="171538" y="73818"/>
                  <a:pt x="178599" y="75158"/>
                  <a:pt x="188389" y="76348"/>
                </a:cubicBezTo>
                <a:cubicBezTo>
                  <a:pt x="194758" y="77093"/>
                  <a:pt x="199019" y="77911"/>
                  <a:pt x="201171" y="78804"/>
                </a:cubicBezTo>
                <a:cubicBezTo>
                  <a:pt x="202928" y="79548"/>
                  <a:pt x="204480" y="81223"/>
                  <a:pt x="205828" y="83827"/>
                </a:cubicBezTo>
                <a:cubicBezTo>
                  <a:pt x="207150" y="86506"/>
                  <a:pt x="208642" y="91529"/>
                  <a:pt x="210305" y="98896"/>
                </a:cubicBezTo>
                <a:cubicBezTo>
                  <a:pt x="184654" y="141312"/>
                  <a:pt x="139660" y="173533"/>
                  <a:pt x="75322" y="195560"/>
                </a:cubicBezTo>
                <a:lnTo>
                  <a:pt x="63596" y="196230"/>
                </a:lnTo>
                <a:cubicBezTo>
                  <a:pt x="51913" y="196230"/>
                  <a:pt x="41373" y="192100"/>
                  <a:pt x="31976" y="183840"/>
                </a:cubicBezTo>
                <a:cubicBezTo>
                  <a:pt x="22431" y="175580"/>
                  <a:pt x="11773" y="161181"/>
                  <a:pt x="0" y="140642"/>
                </a:cubicBezTo>
                <a:lnTo>
                  <a:pt x="8319" y="120104"/>
                </a:lnTo>
                <a:cubicBezTo>
                  <a:pt x="32175" y="128736"/>
                  <a:pt x="57508" y="142763"/>
                  <a:pt x="84319" y="162185"/>
                </a:cubicBezTo>
                <a:cubicBezTo>
                  <a:pt x="90861" y="167022"/>
                  <a:pt x="94764" y="169440"/>
                  <a:pt x="96029" y="169440"/>
                </a:cubicBezTo>
                <a:cubicBezTo>
                  <a:pt x="104289" y="169440"/>
                  <a:pt x="115426" y="165794"/>
                  <a:pt x="129439" y="158502"/>
                </a:cubicBezTo>
                <a:cubicBezTo>
                  <a:pt x="143276" y="151283"/>
                  <a:pt x="151966" y="142465"/>
                  <a:pt x="155508" y="132047"/>
                </a:cubicBezTo>
                <a:cubicBezTo>
                  <a:pt x="157075" y="127434"/>
                  <a:pt x="156700" y="124048"/>
                  <a:pt x="154383" y="121890"/>
                </a:cubicBezTo>
                <a:cubicBezTo>
                  <a:pt x="152063" y="119955"/>
                  <a:pt x="146617" y="118244"/>
                  <a:pt x="138044" y="116755"/>
                </a:cubicBezTo>
                <a:cubicBezTo>
                  <a:pt x="124441" y="114523"/>
                  <a:pt x="115558" y="109351"/>
                  <a:pt x="111395" y="101240"/>
                </a:cubicBezTo>
                <a:cubicBezTo>
                  <a:pt x="107205" y="93203"/>
                  <a:pt x="106615" y="84757"/>
                  <a:pt x="109624" y="75902"/>
                </a:cubicBezTo>
                <a:cubicBezTo>
                  <a:pt x="113240" y="65261"/>
                  <a:pt x="123417" y="50862"/>
                  <a:pt x="140154" y="32705"/>
                </a:cubicBezTo>
                <a:cubicBezTo>
                  <a:pt x="156717" y="14622"/>
                  <a:pt x="173929" y="3720"/>
                  <a:pt x="19178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9745886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kern="1200" sz="3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1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1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0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2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5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6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7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8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9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</a:t>
            </a:r>
            <a:endParaRPr altLang="en-US" dirty="0" lang="ko-KR"/>
          </a:p>
        </p:txBody>
      </p:sp>
      <p:sp>
        <p:nvSpPr>
          <p:cNvPr id="6" name="날짜 개체 틀 5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430B6D25-6BBB-4641-BD40-57C8E1527512}" type="datetime1">
              <a:rPr altLang="en-US" lang="ko-KR" smtClean="0"/>
              <a:t>2017-12-16</a:t>
            </a:fld>
            <a:endParaRPr altLang="en-US" dirty="0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1</a:t>
            </a:fld>
            <a:endParaRPr altLang="en-US" dirty="0" lang="ko-KR"/>
          </a:p>
        </p:txBody>
      </p:sp>
      <p:sp>
        <p:nvSpPr>
          <p:cNvPr id="9" name="soften:BasicInfo:보고자"/>
          <p:cNvSpPr txBox="1"/>
          <p:nvPr/>
        </p:nvSpPr>
        <p:spPr>
          <a:xfrm>
            <a:off x="7776490" y="401860"/>
            <a:ext cx="1955985" cy="24622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algn="r"/>
            <a:r>
              <a:rPr altLang="ko-KR" dirty="0" err="1" lang="en-US" sz="1000"/>
              <a:t>R&amp;D</a:t>
            </a:r>
            <a:r>
              <a:rPr altLang="ko-KR" dirty="0" lang="en-US" sz="1000"/>
              <a:t> </a:t>
            </a:r>
            <a:r>
              <a:rPr altLang="ko-KR" dirty="0" err="1" lang="en-US" sz="1000"/>
              <a:t>ksc0524</a:t>
            </a:r>
            <a:endParaRPr altLang="en-US" dirty="0" lang="ko-KR" sz="1000"/>
          </a:p>
        </p:txBody>
      </p:sp>
      <p:sp>
        <p:nvSpPr>
          <p:cNvPr id="10" name="TextBox 9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519765" y="1212552"/>
            <a:ext cx="706668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lang="en-US" sz="1200"/>
              <a:t>- Goal</a:t>
            </a:r>
            <a:r>
              <a:rPr altLang="en-US" lang="ko-KR" sz="1200"/>
              <a:t> </a:t>
            </a:r>
            <a:r>
              <a:rPr altLang="ko-KR" dirty="0" lang="en-US" sz="1200"/>
              <a:t>:</a:t>
            </a:r>
            <a:endParaRPr altLang="en-US" dirty="0" lang="ko-KR" sz="1200"/>
          </a:p>
        </p:txBody>
      </p:sp>
      <p:sp>
        <p:nvSpPr>
          <p:cNvPr id="12" name="soften:BasicInfo.targetDate"/>
          <p:cNvSpPr txBox="1"/>
          <p:nvPr/>
        </p:nvSpPr>
        <p:spPr>
          <a:xfrm>
            <a:off x="1941949" y="1212551"/>
            <a:ext cx="746615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dirty="0" lang="en-US" sz="1200"/>
              <a:t>’18.1</a:t>
            </a:r>
            <a:endParaRPr altLang="en-US" dirty="0" lang="ko-KR" sz="1200"/>
          </a:p>
        </p:txBody>
      </p:sp>
      <p:cxnSp>
        <p:nvCxnSpPr>
          <p:cNvPr id="14" name="직선 연결선 13"/>
          <p:cNvCxnSpPr/>
          <p:nvPr/>
        </p:nvCxnSpPr>
        <p:spPr>
          <a:xfrm>
            <a:off x="1289237" y="1934678"/>
            <a:ext cx="7327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688496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6" name="타원 15"/>
          <p:cNvSpPr/>
          <p:nvPr/>
        </p:nvSpPr>
        <p:spPr>
          <a:xfrm>
            <a:off x="2665705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7" name="직사각형 16"/>
          <p:cNvSpPr/>
          <p:nvPr/>
        </p:nvSpPr>
        <p:spPr>
          <a:xfrm>
            <a:off x="4620123" y="1846873"/>
            <a:ext cx="175609" cy="17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8" name="타원 17"/>
          <p:cNvSpPr/>
          <p:nvPr/>
        </p:nvSpPr>
        <p:spPr>
          <a:xfrm>
            <a:off x="5597332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9" name="타원 18"/>
          <p:cNvSpPr/>
          <p:nvPr/>
        </p:nvSpPr>
        <p:spPr>
          <a:xfrm>
            <a:off x="6574541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0" name="타원 19"/>
          <p:cNvSpPr/>
          <p:nvPr/>
        </p:nvSpPr>
        <p:spPr>
          <a:xfrm>
            <a:off x="7551750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1" name="오른쪽 화살표 20"/>
          <p:cNvSpPr/>
          <p:nvPr/>
        </p:nvSpPr>
        <p:spPr>
          <a:xfrm>
            <a:off x="8528958" y="1846873"/>
            <a:ext cx="175609" cy="175609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2" name="이등변 삼각형 21"/>
          <p:cNvSpPr/>
          <p:nvPr/>
        </p:nvSpPr>
        <p:spPr>
          <a:xfrm flipV="1">
            <a:off x="3642914" y="1759068"/>
            <a:ext cx="175609" cy="175609"/>
          </a:xfrm>
          <a:prstGeom prst="triangle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3" name="TextBox 22"/>
          <p:cNvSpPr txBox="1"/>
          <p:nvPr/>
        </p:nvSpPr>
        <p:spPr>
          <a:xfrm>
            <a:off x="1646296" y="1566040"/>
            <a:ext cx="26000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A</a:t>
            </a:r>
            <a:endParaRPr altLang="en-US" dirty="0" lang="ko-KR" sz="900"/>
          </a:p>
        </p:txBody>
      </p:sp>
      <p:sp>
        <p:nvSpPr>
          <p:cNvPr id="24" name="TextBox 23"/>
          <p:cNvSpPr txBox="1"/>
          <p:nvPr/>
        </p:nvSpPr>
        <p:spPr>
          <a:xfrm>
            <a:off x="2627515" y="1566040"/>
            <a:ext cx="25199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B</a:t>
            </a:r>
            <a:endParaRPr altLang="en-US" dirty="0" lang="ko-KR" sz="900"/>
          </a:p>
        </p:txBody>
      </p:sp>
      <p:sp>
        <p:nvSpPr>
          <p:cNvPr id="25" name="TextBox 24"/>
          <p:cNvSpPr txBox="1"/>
          <p:nvPr/>
        </p:nvSpPr>
        <p:spPr>
          <a:xfrm>
            <a:off x="3472473" y="1566040"/>
            <a:ext cx="51648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Target</a:t>
            </a:r>
            <a:endParaRPr altLang="en-US" dirty="0" lang="ko-KR" sz="900"/>
          </a:p>
        </p:txBody>
      </p:sp>
      <p:sp>
        <p:nvSpPr>
          <p:cNvPr id="26" name="TextBox 25"/>
          <p:cNvSpPr txBox="1"/>
          <p:nvPr/>
        </p:nvSpPr>
        <p:spPr>
          <a:xfrm>
            <a:off x="4578730" y="1566040"/>
            <a:ext cx="25840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C</a:t>
            </a:r>
            <a:endParaRPr altLang="en-US" dirty="0" lang="ko-KR" sz="900"/>
          </a:p>
        </p:txBody>
      </p:sp>
      <p:sp>
        <p:nvSpPr>
          <p:cNvPr id="27" name="TextBox 26"/>
          <p:cNvSpPr txBox="1"/>
          <p:nvPr/>
        </p:nvSpPr>
        <p:spPr>
          <a:xfrm>
            <a:off x="5551125" y="1566040"/>
            <a:ext cx="26802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D</a:t>
            </a:r>
            <a:endParaRPr altLang="en-US" dirty="0" lang="ko-KR" sz="900"/>
          </a:p>
        </p:txBody>
      </p:sp>
      <p:sp>
        <p:nvSpPr>
          <p:cNvPr id="28" name="TextBox 27"/>
          <p:cNvSpPr txBox="1"/>
          <p:nvPr/>
        </p:nvSpPr>
        <p:spPr>
          <a:xfrm>
            <a:off x="6536253" y="1566040"/>
            <a:ext cx="24397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E</a:t>
            </a:r>
            <a:endParaRPr altLang="en-US" dirty="0" lang="ko-KR" sz="900"/>
          </a:p>
        </p:txBody>
      </p:sp>
      <p:sp>
        <p:nvSpPr>
          <p:cNvPr id="29" name="TextBox 28"/>
          <p:cNvSpPr txBox="1"/>
          <p:nvPr/>
        </p:nvSpPr>
        <p:spPr>
          <a:xfrm>
            <a:off x="7519228" y="1566040"/>
            <a:ext cx="24237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F</a:t>
            </a:r>
            <a:endParaRPr altLang="en-US" dirty="0" lang="ko-KR" sz="900"/>
          </a:p>
        </p:txBody>
      </p:sp>
      <p:sp>
        <p:nvSpPr>
          <p:cNvPr id="30" name="TextBox 29"/>
          <p:cNvSpPr txBox="1"/>
          <p:nvPr/>
        </p:nvSpPr>
        <p:spPr>
          <a:xfrm>
            <a:off x="8477566" y="1566040"/>
            <a:ext cx="266420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G</a:t>
            </a:r>
            <a:endParaRPr altLang="en-US" dirty="0" lang="ko-KR" sz="900"/>
          </a:p>
        </p:txBody>
      </p:sp>
      <p:sp>
        <p:nvSpPr>
          <p:cNvPr id="31" name="soften:BasicInfo.targetPartCount"/>
          <p:cNvSpPr txBox="1"/>
          <p:nvPr/>
        </p:nvSpPr>
        <p:spPr>
          <a:xfrm>
            <a:off x="298383" y="2826483"/>
            <a:ext cx="1805687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Target Parts</a:t>
            </a:r>
            <a:r>
              <a:rPr altLang="en-US" dirty="0" lang="ko-KR" sz="1400"/>
              <a:t> </a:t>
            </a:r>
            <a:r>
              <a:rPr altLang="ko-KR" dirty="0" lang="en-US" sz="1400"/>
              <a:t>(100)</a:t>
            </a:r>
            <a:endParaRPr altLang="en-US" dirty="0" lang="ko-KR" sz="1400"/>
          </a:p>
        </p:txBody>
      </p:sp>
      <p:sp>
        <p:nvSpPr>
          <p:cNvPr id="32" name="soften:BasicInfo.allDesignDate"/>
          <p:cNvSpPr txBox="1"/>
          <p:nvPr/>
        </p:nvSpPr>
        <p:spPr>
          <a:xfrm>
            <a:off x="1603820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2018-01-01</a:t>
            </a:r>
            <a:endParaRPr altLang="en-US" dirty="0" lang="ko-KR" sz="900"/>
          </a:p>
        </p:txBody>
      </p:sp>
      <p:sp>
        <p:nvSpPr>
          <p:cNvPr id="33" name="soften:BasicInfo.protoDate"/>
          <p:cNvSpPr txBox="1"/>
          <p:nvPr/>
        </p:nvSpPr>
        <p:spPr>
          <a:xfrm>
            <a:off x="258102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2018-01-01</a:t>
            </a:r>
            <a:endParaRPr altLang="en-US" dirty="0" lang="ko-KR" sz="900"/>
          </a:p>
        </p:txBody>
      </p:sp>
      <p:sp>
        <p:nvSpPr>
          <p:cNvPr id="34" name="soften:BasicInfo.targetDate"/>
          <p:cNvSpPr txBox="1"/>
          <p:nvPr/>
        </p:nvSpPr>
        <p:spPr>
          <a:xfrm>
            <a:off x="35582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2018-01-01</a:t>
            </a:r>
            <a:endParaRPr altLang="en-US" dirty="0" lang="ko-KR" sz="900"/>
          </a:p>
        </p:txBody>
      </p:sp>
      <p:sp>
        <p:nvSpPr>
          <p:cNvPr id="35" name="soften:BasicInfo.esirDate"/>
          <p:cNvSpPr txBox="1"/>
          <p:nvPr/>
        </p:nvSpPr>
        <p:spPr>
          <a:xfrm>
            <a:off x="453544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2018-01-01</a:t>
            </a:r>
            <a:endParaRPr altLang="en-US" dirty="0" lang="ko-KR" sz="900"/>
          </a:p>
        </p:txBody>
      </p:sp>
      <p:sp>
        <p:nvSpPr>
          <p:cNvPr id="36" name="soften:BasicInfo.mcarDate"/>
          <p:cNvSpPr txBox="1"/>
          <p:nvPr/>
        </p:nvSpPr>
        <p:spPr>
          <a:xfrm>
            <a:off x="551265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2018-01-01</a:t>
            </a:r>
            <a:endParaRPr altLang="en-US" dirty="0" lang="ko-KR" sz="900"/>
          </a:p>
        </p:txBody>
      </p:sp>
      <p:sp>
        <p:nvSpPr>
          <p:cNvPr id="37" name="soften:BasicInfo.p1Date"/>
          <p:cNvSpPr txBox="1"/>
          <p:nvPr/>
        </p:nvSpPr>
        <p:spPr>
          <a:xfrm>
            <a:off x="6485762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2018-01-01</a:t>
            </a:r>
            <a:endParaRPr altLang="en-US" dirty="0" lang="ko-KR" sz="900"/>
          </a:p>
        </p:txBody>
      </p:sp>
      <p:sp>
        <p:nvSpPr>
          <p:cNvPr id="38" name="soften:BasicInfo.p2Date"/>
          <p:cNvSpPr txBox="1"/>
          <p:nvPr/>
        </p:nvSpPr>
        <p:spPr>
          <a:xfrm>
            <a:off x="74679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2018-01-01</a:t>
            </a:r>
            <a:endParaRPr altLang="en-US" dirty="0" lang="ko-KR" sz="900"/>
          </a:p>
        </p:txBody>
      </p:sp>
      <p:sp>
        <p:nvSpPr>
          <p:cNvPr id="39" name="soften:BasicInfo.prodDate"/>
          <p:cNvSpPr txBox="1"/>
          <p:nvPr/>
        </p:nvSpPr>
        <p:spPr>
          <a:xfrm>
            <a:off x="843829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2018-01-01</a:t>
            </a:r>
            <a:endParaRPr altLang="en-US" dirty="0" lang="ko-KR" sz="900"/>
          </a:p>
        </p:txBody>
      </p:sp>
      <p:graphicFrame>
        <p:nvGraphicFramePr>
          <p:cNvPr id="40" name="soften:TargetParts~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8391"/>
              </p:ext>
            </p:extLst>
          </p:nvPr>
        </p:nvGraphicFramePr>
        <p:xfrm>
          <a:off x="403557" y="3152719"/>
          <a:ext cx="9183205" cy="887842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728510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00162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0851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74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- 73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1234-5678-84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- 84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96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1234-5678-95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- 95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 – Type 2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3</a:t>
            </a:fld>
            <a:endParaRPr altLang="en-US" dirty="0" lang="ko-KR"/>
          </a:p>
        </p:txBody>
      </p:sp>
      <p:graphicFrame>
        <p:nvGraphicFramePr>
          <p:cNvPr id="5" name="soften: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22789"/>
              </p:ext>
            </p:extLst>
          </p:nvPr>
        </p:nvGraphicFramePr>
        <p:xfrm>
          <a:off x="333374" y="1233106"/>
          <a:ext cx="4512948" cy="188548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955930">
                  <a:extLst>
                    <a:ext uri="{9D8B030D-6E8A-4147-A177-3AD203B41FA5}">
                      <a16:colId xmlns:a16="http://schemas.microsoft.com/office/drawing/2014/main" val="4048708884"/>
                    </a:ext>
                  </a:extLst>
                </a:gridCol>
                <a:gridCol w="1300544">
                  <a:extLst>
                    <a:ext uri="{9D8B030D-6E8A-4147-A177-3AD203B41FA5}">
                      <a16:colId xmlns:a16="http://schemas.microsoft.com/office/drawing/2014/main" val="3714579803"/>
                    </a:ext>
                  </a:extLst>
                </a:gridCol>
                <a:gridCol w="967168">
                  <a:extLst>
                    <a:ext uri="{9D8B030D-6E8A-4147-A177-3AD203B41FA5}">
                      <a16:colId xmlns:a16="http://schemas.microsoft.com/office/drawing/2014/main" val="621866783"/>
                    </a:ext>
                  </a:extLst>
                </a:gridCol>
                <a:gridCol w="1289306">
                  <a:extLst>
                    <a:ext uri="{9D8B030D-6E8A-4147-A177-3AD203B41FA5}">
                      <a16:colId xmlns:a16="http://schemas.microsoft.com/office/drawing/2014/main" val="425859273"/>
                    </a:ext>
                  </a:extLst>
                </a:gridCol>
              </a:tblGrid>
              <a:tr h="25439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A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99809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Target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61537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D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40855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F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08197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2018-01-01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174503"/>
                  </a:ext>
                </a:extLst>
              </a:tr>
              <a:tr h="54567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Part</a:t>
                      </a:r>
                      <a:r>
                        <a:rPr altLang="ko-KR" b="1" baseline="0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Type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Softenware test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4038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9E416E47-06BF-4366-A505-FC6D6CD88C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A7E836E-D787-4EBB-9550-1C3A6D242751}" type="datetime1">
              <a:rPr altLang="en-US" lang="ko-KR" smtClean="0"/>
              <a:t>2017-12-16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126945457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30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1234-5678-29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- 29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41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1234-5678-40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- 40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52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1234-5678-51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- 51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63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1234-5678-62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- 62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2018-01-01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2018-01-01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181</Words>
  <Application>Microsoft Office PowerPoint</Application>
  <PresentationFormat>A4 용지(210x297mm)</PresentationFormat>
  <Paragraphs>89</Paragraphs>
  <Slides>3</Slides>
  <Notes>0</Notes>
  <HiddenSlides>0</HiddenSlides>
  <MMClips>0</MMClips>
  <ScaleCrop>false</ScaleCrop>
  <HeadingPairs>
    <vt:vector baseType="variant" size="6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baseType="lpstr" size="6">
      <vt:lpstr>맑은 고딕</vt:lpstr>
      <vt:lpstr>Arial</vt:lpstr>
      <vt:lpstr>Office 테마</vt:lpstr>
      <vt:lpstr>${partType} Plan Report</vt:lpstr>
      <vt:lpstr>${:} Plan Report</vt:lpstr>
      <vt:lpstr>${partType} Plan Report – Type 2</vt:lpstr>
    </vt:vector>
  </TitlesOfParts>
  <Company>엔솔루션스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2017-10-17T01:14:23Z</dcterms:created>
  <dc:creator>sc.kim@nsol.co.kr</dc:creator>
  <cp:lastModifiedBy>김수천</cp:lastModifiedBy>
  <dcterms:modified xsi:type="dcterms:W3CDTF">2017-12-16T14:32:21Z</dcterms:modified>
  <cp:revision>56</cp:revision>
  <dc:title>PowerPoint 프레젠테이션</dc:title>
</cp:coreProperties>
</file>