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slides/slide4.xml" Type="http://schemas.openxmlformats.org/officeDocument/2006/relationships/slide"/>
<Relationship Id="rId12" Target="slides/slide5.xml" Type="http://schemas.openxmlformats.org/officeDocument/2006/relationships/slide"/>
<Relationship Id="rId13" Target="slides/slide6.xml" Type="http://schemas.openxmlformats.org/officeDocument/2006/relationships/slide"/>
<Relationship Id="rId14" Target="slides/slide7.xml" Type="http://schemas.openxmlformats.org/officeDocument/2006/relationships/slide"/>
<Relationship Id="rId15" Target="slides/slide8.xml" Type="http://schemas.openxmlformats.org/officeDocument/2006/relationships/slide"/>
<Relationship Id="rId16" Target="slides/slide9.xml" Type="http://schemas.openxmlformats.org/officeDocument/2006/relationships/slide"/>
<Relationship Id="rId17" Target="slides/slide10.xml" Type="http://schemas.openxmlformats.org/officeDocument/2006/relationships/slide"/>
<Relationship Id="rId18" Target="slides/slide11.xml" Type="http://schemas.openxmlformats.org/officeDocument/2006/relationships/slide"/>
<Relationship Id="rId19" Target="slides/slide12.xml" Type="http://schemas.openxmlformats.org/officeDocument/2006/relationships/slide"/>
<Relationship Id="rId2" Target="slides/slide1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2018-03-24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2018-03-24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2018-03-24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9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2018-03-24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’17.12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29652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- 0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1234-5678-0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74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- 73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1234-5678-73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- 84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1234-5678-84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96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- 95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1234-5678-95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2018-03-24</a:t>
            </a:fld>
            <a:endParaRPr altLang="en-US" dirty="0" lang="ko-KR"/>
          </a:p>
        </p:txBody>
      </p:sp>
      <p:sp>
        <p:nvSpPr>
          <p:cNvPr id="7" name="soften:BasicInfo:직사각형">
            <a:extLst>
              <a:ext uri="{FF2B5EF4-FFF2-40B4-BE49-F238E27FC236}">
                <a16:creationId xmlns:a16="http://schemas.microsoft.com/office/drawing/2014/main" id="{A173C95B-4CD1-4CC9-B095-7B6BD1BFA7F7}"/>
              </a:ext>
            </a:extLst>
          </p:cNvPr>
          <p:cNvSpPr/>
          <p:nvPr/>
        </p:nvSpPr>
        <p:spPr>
          <a:xfrm>
            <a:off x="2009775" y="3752850"/>
            <a:ext cx="418171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altLang="ko-KR" dirty="0" err="1" lang="en-US"/>
              <a:t>Softenware test</a:t>
            </a:r>
            <a:endParaRPr altLang="en-US" dirty="0" lang="ko-KR"/>
          </a:p>
        </p:txBody>
      </p:sp>
      <p:sp>
        <p:nvSpPr>
          <p:cNvPr id="8" name="soften:BasicInfo:직사각형">
            <a:extLst>
              <a:ext uri="{FF2B5EF4-FFF2-40B4-BE49-F238E27FC236}">
                <a16:creationId xmlns:a16="http://schemas.microsoft.com/office/drawing/2014/main" id="{27D522A4-ACAD-40CA-B887-196DC6C00750}"/>
              </a:ext>
            </a:extLst>
          </p:cNvPr>
          <p:cNvSpPr/>
          <p:nvPr/>
        </p:nvSpPr>
        <p:spPr>
          <a:xfrm>
            <a:off x="2009775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2017-12-17</a:t>
            </a:r>
            <a:endParaRPr altLang="en-US" dirty="0" lang="ko-KR" sz="1000"/>
          </a:p>
        </p:txBody>
      </p:sp>
      <p:sp>
        <p:nvSpPr>
          <p:cNvPr id="9" name="soften:BasicInfo:직사각형">
            <a:extLst>
              <a:ext uri="{FF2B5EF4-FFF2-40B4-BE49-F238E27FC236}">
                <a16:creationId xmlns:a16="http://schemas.microsoft.com/office/drawing/2014/main" id="{F7D68225-1378-4852-B3A9-9D8CBDE89A44}"/>
              </a:ext>
            </a:extLst>
          </p:cNvPr>
          <p:cNvSpPr/>
          <p:nvPr/>
        </p:nvSpPr>
        <p:spPr>
          <a:xfrm>
            <a:off x="2846117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2017-12-17</a:t>
            </a:r>
            <a:endParaRPr altLang="en-US" dirty="0" lang="ko-KR" sz="1000"/>
          </a:p>
        </p:txBody>
      </p:sp>
      <p:sp>
        <p:nvSpPr>
          <p:cNvPr id="11" name="soften:BasicInfo:직사각형">
            <a:extLst>
              <a:ext uri="{FF2B5EF4-FFF2-40B4-BE49-F238E27FC236}">
                <a16:creationId xmlns:a16="http://schemas.microsoft.com/office/drawing/2014/main" id="{B0A4CF92-C447-408A-A4B2-28BE175B0AB9}"/>
              </a:ext>
            </a:extLst>
          </p:cNvPr>
          <p:cNvSpPr/>
          <p:nvPr/>
        </p:nvSpPr>
        <p:spPr>
          <a:xfrm>
            <a:off x="3682459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2017-12-17</a:t>
            </a:r>
            <a:endParaRPr altLang="en-US" dirty="0" lang="ko-KR" sz="1000"/>
          </a:p>
        </p:txBody>
      </p:sp>
      <p:sp>
        <p:nvSpPr>
          <p:cNvPr id="12" name="soften:BasicInfo:직사각형">
            <a:extLst>
              <a:ext uri="{FF2B5EF4-FFF2-40B4-BE49-F238E27FC236}">
                <a16:creationId xmlns:a16="http://schemas.microsoft.com/office/drawing/2014/main" id="{DFBEE50F-4DA8-4E54-91F1-F217466CF001}"/>
              </a:ext>
            </a:extLst>
          </p:cNvPr>
          <p:cNvSpPr/>
          <p:nvPr/>
        </p:nvSpPr>
        <p:spPr>
          <a:xfrm>
            <a:off x="4518801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2017-12-17</a:t>
            </a:r>
            <a:endParaRPr altLang="en-US" dirty="0" lang="ko-KR" sz="1000"/>
          </a:p>
        </p:txBody>
      </p:sp>
      <p:sp>
        <p:nvSpPr>
          <p:cNvPr id="13" name="soften:BasicInfo:직사각형">
            <a:extLst>
              <a:ext uri="{FF2B5EF4-FFF2-40B4-BE49-F238E27FC236}">
                <a16:creationId xmlns:a16="http://schemas.microsoft.com/office/drawing/2014/main" id="{7AC18D24-A53F-45FC-AB49-F4AD15E5AAF9}"/>
              </a:ext>
            </a:extLst>
          </p:cNvPr>
          <p:cNvSpPr/>
          <p:nvPr/>
        </p:nvSpPr>
        <p:spPr>
          <a:xfrm>
            <a:off x="5355143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2017-12-17</a:t>
            </a:r>
            <a:endParaRPr altLang="en-US" dirty="0" lang="ko-KR" sz="1000"/>
          </a:p>
        </p:txBody>
      </p:sp>
      <p:sp>
        <p:nvSpPr>
          <p:cNvPr id="14" name="soften:BasicInfo:별">
            <a:extLst>
              <a:ext uri="{FF2B5EF4-FFF2-40B4-BE49-F238E27FC236}">
                <a16:creationId xmlns:a16="http://schemas.microsoft.com/office/drawing/2014/main" id="{2348C520-DE5F-49F3-B3AD-0AE24EBD7018}"/>
              </a:ext>
            </a:extLst>
          </p:cNvPr>
          <p:cNvSpPr/>
          <p:nvPr/>
        </p:nvSpPr>
        <p:spPr>
          <a:xfrm>
            <a:off x="945993" y="3752850"/>
            <a:ext cx="1063782" cy="1041480"/>
          </a:xfrm>
          <a:prstGeom prst="star5">
            <a:avLst>
              <a:gd fmla="val 28783" name="adj"/>
              <a:gd fmla="val 105146" name="hf"/>
              <a:gd fmla="val 110557" name="vf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2017-12-17</a:t>
            </a:r>
            <a:endParaRPr altLang="en-US" dirty="0" lang="ko-KR" sz="1000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1234-5678-7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- 18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1234-5678-18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30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- 29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1234-5678-29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41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- 40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1234-5678-40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52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- 51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1234-5678-51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63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- 62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1234-5678-62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208</Words>
  <Application>Microsoft Office PowerPoint</Application>
  <PresentationFormat>A4 용지(210x297mm)</PresentationFormat>
  <Paragraphs>98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2018-03-24T11:11:30Z</dcterms:modified>
  <cp:revision>59</cp:revision>
  <dc:title>PowerPoint 프레젠테이션</dc:title>
</cp:coreProperties>
</file>