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26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37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5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0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14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706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41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41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1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4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DC38-44D5-45E8-B8EF-C3BC7AC28312}" type="datetimeFigureOut">
              <a:rPr lang="pl-PL" smtClean="0"/>
              <a:t>10.01.2017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FEF8-949C-42E1-8506-D23440756A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6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Rozpoznawanie cyfr odręcznie pisanych za pomocą samoorganizujących się sieci </a:t>
            </a:r>
            <a:r>
              <a:rPr lang="pl-PL" dirty="0" err="1" smtClean="0"/>
              <a:t>Kohonena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Mateusz </a:t>
            </a:r>
            <a:r>
              <a:rPr lang="pl-PL" dirty="0" err="1" smtClean="0"/>
              <a:t>Świąder</a:t>
            </a:r>
            <a:r>
              <a:rPr lang="pl-PL" dirty="0" smtClean="0"/>
              <a:t> PSI III rok gr. Lab 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898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W swoim projekcie chciałem się zająć problemem rozpoznawania pisanych cyfr od 0 do 9. Chciałem by użytkownik rysował swoją cyfrę w programie, po czym program rozpoznawałby napisaną przez użytkownika cyfrę.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102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go rozwiązałem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Do rozwiązania problemu użyłem samoorganizującej się sieci </a:t>
            </a:r>
            <a:r>
              <a:rPr lang="pl-PL" dirty="0" err="1" smtClean="0"/>
              <a:t>Kohonena</a:t>
            </a:r>
            <a:r>
              <a:rPr lang="pl-PL" dirty="0" smtClean="0"/>
              <a:t>, gdyż wydawała mi się najbardziej odpowiednia do tego zadania z tego względu, że nie potrzebowała wzorców wyjściowych, przez co sama mogła się nauczyć</a:t>
            </a:r>
            <a:r>
              <a:rPr lang="pl-PL" dirty="0"/>
              <a:t>.</a:t>
            </a:r>
            <a:r>
              <a:rPr lang="pl-PL" dirty="0" smtClean="0"/>
              <a:t> Sieć dostaje wzorce dla danego typu, wyszukuję najbardziej aktywny neuron, który nie jest już przypisany do innego znaku i modyfikuje swoje wagi.  Sieć jest jednowarstwowa. Jeden neuron odpowiada jednemu znakowi. Na wejście sieć dostaje wektor składający się z 0 i 1 (0 tam gdzie jest biały a 1 tam gdzie jest czarny piksel)  </a:t>
            </a:r>
            <a:r>
              <a:rPr lang="pl-PL" dirty="0" err="1" smtClean="0"/>
              <a:t>zdigitalizowanego</a:t>
            </a:r>
            <a:r>
              <a:rPr lang="pl-PL" dirty="0" smtClean="0"/>
              <a:t> obrazka. Obrazek narysowany przez użytkownika jest </a:t>
            </a:r>
            <a:r>
              <a:rPr lang="pl-PL" dirty="0" err="1" smtClean="0"/>
              <a:t>digitalizowany</a:t>
            </a:r>
            <a:r>
              <a:rPr lang="pl-PL" dirty="0" smtClean="0"/>
              <a:t> do macierzy 0 i 1 o stałym rozmiarze (16x20)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284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sieci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55" y="365125"/>
            <a:ext cx="7401492" cy="6033259"/>
          </a:xfrm>
        </p:spPr>
      </p:pic>
    </p:spTree>
    <p:extLst>
      <p:ext uri="{BB962C8B-B14F-4D97-AF65-F5344CB8AC3E}">
        <p14:creationId xmlns:p14="http://schemas.microsoft.com/office/powerpoint/2010/main" val="38521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Uczenie się sieci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Celem uczenia było taki dobór wag neuronów który zminimalizuje błąd aproksymacji wektora wejściowego X wartościami wag neuronu zwycięskiego: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𝑤𝑤</m:t>
                              </m:r>
                              <m:d>
                                <m:dPr>
                                  <m:ctrlPr>
                                    <a:rPr lang="pl-PL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pl-PL" dirty="0" smtClean="0"/>
              </a:p>
              <a:p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Gdzie w(i) to numer zwycięskiego, 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b="0" i="1" baseline="-2500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l-PL" dirty="0" smtClean="0"/>
                  <a:t> to wektor wag tego neuronu 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60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530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Winner </a:t>
            </a:r>
            <a:r>
              <a:rPr lang="pl-PL" dirty="0" err="1" smtClean="0"/>
              <a:t>Takes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polega na obliczeniu aktywacji każdego neuronu a następnie wyborze zwycięzcy o największym sygnale wejściowym. Zwycięski neuron, a więc ten dla którego odległość między wektorem wag </a:t>
            </a:r>
            <a:r>
              <a:rPr lang="pl-PL" dirty="0" err="1" smtClean="0"/>
              <a:t>w</a:t>
            </a:r>
            <a:r>
              <a:rPr lang="pl-PL" baseline="-25000" dirty="0" err="1" smtClean="0"/>
              <a:t>w</a:t>
            </a:r>
            <a:r>
              <a:rPr lang="pl-PL" baseline="-25000" dirty="0" smtClean="0"/>
              <a:t> </a:t>
            </a:r>
            <a:r>
              <a:rPr lang="pl-PL" dirty="0" smtClean="0"/>
              <a:t> a wektorem wejściowym X jest najmniejsza podlega uczeniu, polegającym na adaptacji swoich wag w kierunku wektora X:</a:t>
            </a:r>
          </a:p>
          <a:p>
            <a:pPr marL="0" indent="0">
              <a:buNone/>
            </a:pPr>
            <a:endParaRPr lang="pl-PL" i="1" dirty="0" smtClean="0"/>
          </a:p>
          <a:p>
            <a:pPr marL="0" indent="0">
              <a:buNone/>
            </a:pPr>
            <a:r>
              <a:rPr lang="pl-PL" i="1" dirty="0" smtClean="0"/>
              <a:t>			</a:t>
            </a:r>
            <a:r>
              <a:rPr lang="pl-PL" b="1" i="1" dirty="0" err="1" smtClean="0"/>
              <a:t>W</a:t>
            </a:r>
            <a:r>
              <a:rPr lang="pl-PL" b="1" i="1" baseline="-25000" dirty="0" err="1" smtClean="0"/>
              <a:t>w</a:t>
            </a:r>
            <a:r>
              <a:rPr lang="pl-PL" b="1" i="1" dirty="0" smtClean="0"/>
              <a:t> (k+1) = </a:t>
            </a:r>
            <a:r>
              <a:rPr lang="pl-PL" b="1" i="1" dirty="0" err="1" smtClean="0"/>
              <a:t>w</a:t>
            </a:r>
            <a:r>
              <a:rPr lang="pl-PL" b="1" i="1" baseline="-25000" dirty="0" err="1" smtClean="0"/>
              <a:t>w</a:t>
            </a:r>
            <a:r>
              <a:rPr lang="pl-PL" b="1" i="1" dirty="0" smtClean="0"/>
              <a:t> (k) +ŋ(x-</a:t>
            </a:r>
            <a:r>
              <a:rPr lang="pl-PL" b="1" i="1" dirty="0" err="1" smtClean="0"/>
              <a:t>w</a:t>
            </a:r>
            <a:r>
              <a:rPr lang="pl-PL" b="1" i="1" baseline="-25000" dirty="0" err="1" smtClean="0"/>
              <a:t>w</a:t>
            </a:r>
            <a:r>
              <a:rPr lang="pl-PL" b="1" i="1" dirty="0" smtClean="0"/>
              <a:t> (k))</a:t>
            </a:r>
          </a:p>
          <a:p>
            <a:pPr marL="0" indent="0">
              <a:buNone/>
            </a:pPr>
            <a:r>
              <a:rPr lang="pl-PL" dirty="0" smtClean="0"/>
              <a:t>Pozostałe neurony nie podlegają uczeniu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115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3067"/>
          </a:xfrm>
        </p:spPr>
        <p:txBody>
          <a:bodyPr/>
          <a:lstStyle/>
          <a:p>
            <a:r>
              <a:rPr lang="pl-PL" dirty="0" smtClean="0"/>
              <a:t>				</a:t>
            </a:r>
            <a:r>
              <a:rPr lang="pl-PL" sz="8000" dirty="0" smtClean="0"/>
              <a:t>KONIEC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9894567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252</Words>
  <Application>Microsoft Office PowerPoint</Application>
  <PresentationFormat>Panoramiczny</PresentationFormat>
  <Paragraphs>21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Motyw pakietu Office</vt:lpstr>
      <vt:lpstr>Rozpoznawanie cyfr odręcznie pisanych za pomocą samoorganizujących się sieci Kohonena</vt:lpstr>
      <vt:lpstr>Opis problemu</vt:lpstr>
      <vt:lpstr>Jak go rozwiązałem ?</vt:lpstr>
      <vt:lpstr>Struktura sieci</vt:lpstr>
      <vt:lpstr>Uczenie się sieci</vt:lpstr>
      <vt:lpstr>Algorytm WTA</vt:lpstr>
      <vt:lpstr>    KONIEC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cyfr odręcznie pisanych za pomocą samoorganizujących się sieci Kohonena</dc:title>
  <dc:creator>swiader_m@interia.pl</dc:creator>
  <cp:lastModifiedBy>swiader_m@interia.pl</cp:lastModifiedBy>
  <cp:revision>8</cp:revision>
  <dcterms:created xsi:type="dcterms:W3CDTF">2017-01-06T13:28:00Z</dcterms:created>
  <dcterms:modified xsi:type="dcterms:W3CDTF">2017-01-10T19:40:28Z</dcterms:modified>
</cp:coreProperties>
</file>