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9" r:id="rId5"/>
  </p:sldIdLst>
  <p:sldSz cx="9144000" cy="5143500" type="screen16x9"/>
  <p:notesSz cx="9144000" cy="5143500"/>
  <p:embeddedFontLst>
    <p:embeddedFont>
      <p:font typeface="Abel" panose="020B0604020202020204" charset="0"/>
      <p:regular r:id="rId8"/>
      <p:bold r:id="rId9"/>
    </p:embeddedFont>
    <p:embeddedFont>
      <p:font typeface="Dosis-medium" panose="020B0604020202020204" charset="0"/>
      <p:regular r:id="rId10"/>
    </p:embeddedFont>
    <p:embeddedFont>
      <p:font typeface="Calibri Light" panose="020F0302020204030204" pitchFamily="34" charset="0"/>
      <p:regular r:id="rId11"/>
      <p:italic r:id="rId12"/>
    </p:embeddedFont>
    <p:embeddedFont>
      <p:font typeface="Dosis" panose="020B0604020202020204" charset="0"/>
      <p:regular r:id="rId13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custDataLst>
    <p:tags r:id="rId19"/>
  </p:custData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B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9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37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848E7-8849-4425-8535-6BE098204AC3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57FE8-E90D-4984-9E6A-6839B7EC0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407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638A84CB-CB81-4C64-BD2B-8079F35FA64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2D1F816-EFC4-44E0-A5BD-7EF4ECD0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6" y="1560363"/>
            <a:ext cx="7362415" cy="1093813"/>
          </a:xfrm>
          <a:prstGeom prst="rect">
            <a:avLst/>
          </a:prstGeom>
        </p:spPr>
        <p:txBody>
          <a:bodyPr vert="horz" rtlCol="0" anchor="b"/>
          <a:lstStyle>
            <a:lvl1pPr lvl="0" algn="ctr">
              <a:lnSpc>
                <a:spcPct val="100000"/>
              </a:lnSpc>
              <a:defRPr lang="en-US" sz="4400" b="1" i="0" cap="all" spc="150" baseline="0" dirty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A80653EE-312D-4F93-B650-C1073D762E1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640A5A3-7C5B-408D-935C-AF41E168D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826" y="2654176"/>
            <a:ext cx="7362415" cy="431925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600" i="0" cap="all" baseline="0" dirty="0">
                <a:solidFill>
                  <a:schemeClr val="accent1"/>
                </a:solidFill>
                <a:latin typeface="Dosis-medium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>
            <a:extLst>
              <a:ext uri="{2F64D3F0-E44B-4360-8818-AB1212501D9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06DDA70-1B66-4982-802D-83F86DCE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5" name="Footer Placeholder 4">
            <a:extLst>
              <a:ext uri="{FB8CC2B0-7C29-4337-A625-89A498D5D6A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8453028-F8B0-4229-BFDE-ABB3005A2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6" name="Date Placeholder 3">
            <a:extLst>
              <a:ext uri="{CB7229D0-275B-4037-B416-2A3167F709A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FFC08E7-0334-4E83-8740-0EA66B92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010916C4-E323-4561-B250-26271D2095C2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996243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8CD45573-274C-42A9-AC40-C96BE574BCA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C189DED-8FD8-4E2E-8989-F9270D7CD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71500"/>
            <a:ext cx="8001000" cy="571500"/>
          </a:xfrm>
          <a:prstGeom prst="rect">
            <a:avLst/>
          </a:prstGeom>
          <a:noFill/>
          <a:ln w="9525" cap="flat">
            <a:noFill/>
            <a:prstDash val="solid"/>
            <a:round/>
          </a:ln>
        </p:spPr>
        <p:txBody>
          <a:bodyPr rtlCol="0"/>
          <a:lstStyle>
            <a:lvl1pPr lvl="0" algn="ctr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B37620C6-CBF8-449F-B873-7AD9F114AF1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CD1882F-6C37-4844-906D-3D2E975F0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04849" y="1439533"/>
            <a:ext cx="2381251" cy="2381250"/>
          </a:xfrm>
          <a:prstGeom prst="rect">
            <a:avLst/>
          </a:prstGeom>
        </p:spPr>
        <p:txBody>
          <a:bodyPr rtlCol="0"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>
            <a:extLst>
              <a:ext uri="{15085352-FB9F-4E6B-8B9F-B5082B162CB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CF1EC63-9A55-4C9F-9625-EB9D3B38D23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0075" y="3924300"/>
            <a:ext cx="2571751" cy="666750"/>
          </a:xfrm>
          <a:prstGeom prst="rect">
            <a:avLst/>
          </a:prstGeom>
          <a:solidFill>
            <a:srgbClr val="C4B99D"/>
          </a:solidFill>
        </p:spPr>
        <p:txBody>
          <a:bodyPr vert="horz" rtlCol="0" anchor="ctr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400" dirty="0">
                <a:solidFill>
                  <a:srgbClr val="FFFFFF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2">
            <a:extLst>
              <a:ext uri="{AA035622-31F3-4261-9DE2-61BA3CF302E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D8AF6B2-275B-449B-84D0-1B21FB93A442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3295650" y="1352550"/>
            <a:ext cx="2571751" cy="666750"/>
          </a:xfrm>
          <a:prstGeom prst="rect">
            <a:avLst/>
          </a:prstGeom>
          <a:solidFill>
            <a:srgbClr val="C4B99D"/>
          </a:solidFill>
        </p:spPr>
        <p:txBody>
          <a:bodyPr vert="horz" rtlCol="0" anchor="ctr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400" b="0" dirty="0">
                <a:solidFill>
                  <a:srgbClr val="FFFFFF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2">
            <a:extLst>
              <a:ext uri="{E399A8B9-92A7-4FD7-AA33-45C01AC44EC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C51916E-5307-4AA5-AAAA-9766627E0904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3400425" y="2114550"/>
            <a:ext cx="2381251" cy="2381250"/>
          </a:xfrm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>
            <a:extLst>
              <a:ext uri="{67ADD1A0-3A10-40B7-AA3B-08F6BF41D27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30D5ECA-AC06-4D71-9D89-E9AD07434A76}"/>
              </a:ext>
            </a:extLst>
          </p:cNvPr>
          <p:cNvSpPr>
            <a:spLocks noGrp="1"/>
          </p:cNvSpPr>
          <p:nvPr>
            <p:ph type="pic" idx="5"/>
          </p:nvPr>
        </p:nvSpPr>
        <p:spPr>
          <a:xfrm>
            <a:off x="6038849" y="1447800"/>
            <a:ext cx="2381251" cy="2381250"/>
          </a:xfrm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2">
            <a:extLst>
              <a:ext uri="{98202779-6F03-4292-8106-D7B82593439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8095B6E-B22A-4883-8BB9-8AB11655E07D}"/>
              </a:ext>
            </a:extLst>
          </p:cNvPr>
          <p:cNvSpPr>
            <a:spLocks noGrp="1"/>
          </p:cNvSpPr>
          <p:nvPr>
            <p:ph type="body" idx="6"/>
          </p:nvPr>
        </p:nvSpPr>
        <p:spPr>
          <a:xfrm>
            <a:off x="5953125" y="3924300"/>
            <a:ext cx="2560032" cy="666750"/>
          </a:xfrm>
          <a:prstGeom prst="rect">
            <a:avLst/>
          </a:prstGeom>
          <a:solidFill>
            <a:srgbClr val="C4B99D"/>
          </a:solidFill>
        </p:spPr>
        <p:txBody>
          <a:bodyPr vert="horz" rtlCol="0" anchor="ctr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400" b="0" dirty="0">
                <a:solidFill>
                  <a:srgbClr val="FFFFFF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1">
            <a:extLst>
              <a:ext uri="{55B5481E-E25E-47E0-89C9-D93B7E5F0B6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A98CDEC-08EE-442B-8CEF-94CAE576D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10" name="Footer Placeholder 3">
            <a:extLst>
              <a:ext uri="{AAF857A3-B4DA-45FD-AB14-16E5A9506FF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6562082-6DD9-4AF6-BA3F-81D1E1B0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1" name="Slide Number Placeholder 4">
            <a:extLst>
              <a:ext uri="{1D01665A-8AF0-4EC6-B869-AE62F621DC3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DA7F208-9286-44B8-87E3-03724F2B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14" name="Rectangle 13">
            <a:extLst>
              <a:ext uri="{21173922-01DC-4DA5-8BDF-49359376DBF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3F860AB-A647-4537-B943-1EE7C4BAE5A1}"/>
              </a:ext>
            </a:extLst>
          </p:cNvPr>
          <p:cNvSpPr/>
          <p:nvPr/>
        </p:nvSpPr>
        <p:spPr>
          <a:xfrm>
            <a:off x="5934073" y="1352550"/>
            <a:ext cx="2581315" cy="25720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9525">
              <a:srgbClr val="3F3F3F">
                <a:alpha val="8999"/>
              </a:srgbClr>
            </a:outerShdw>
          </a:effectLst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Rectangle 14">
            <a:extLst>
              <a:ext uri="{743567D3-438F-49E2-BED3-3E931CB3875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5044B03-7453-4063-B61A-B7866B4BA4FF}"/>
              </a:ext>
            </a:extLst>
          </p:cNvPr>
          <p:cNvSpPr/>
          <p:nvPr/>
        </p:nvSpPr>
        <p:spPr>
          <a:xfrm>
            <a:off x="3286125" y="2019300"/>
            <a:ext cx="2581315" cy="25720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9525">
              <a:srgbClr val="3F3F3F">
                <a:alpha val="8999"/>
              </a:srgbClr>
            </a:outerShdw>
          </a:effectLst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6" name="Rectangle 15">
            <a:extLst>
              <a:ext uri="{E785C268-3797-478C-A51E-1DE136FF987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A732CEF-ED23-4255-99FA-EEEE75EA4D67}"/>
              </a:ext>
            </a:extLst>
          </p:cNvPr>
          <p:cNvSpPr/>
          <p:nvPr/>
        </p:nvSpPr>
        <p:spPr>
          <a:xfrm>
            <a:off x="600075" y="1352550"/>
            <a:ext cx="2581315" cy="25720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9525">
              <a:srgbClr val="3F3F3F">
                <a:alpha val="8999"/>
              </a:srgbClr>
            </a:outerShdw>
          </a:effectLst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dirty="0"/>
          </a:p>
        </p:txBody>
      </p:sp>
    </p:spTree>
    <p:custDataLst>
      <p:tags r:id="rId1"/>
    </p:custDataLst>
    <p:extLst>
      <p:ext uri="{F3D8348C-1C4A-4D9F-B95D-C5D6F15704A8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996243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D5688262-923C-480F-B3A7-B4B26709EAD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1AF6C8C-445A-433F-B774-912919FC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72099"/>
            <a:ext cx="8001000" cy="571500"/>
          </a:xfrm>
          <a:prstGeom prst="rect">
            <a:avLst/>
          </a:prstGeom>
        </p:spPr>
        <p:txBody>
          <a:bodyPr rtlCol="0"/>
          <a:lstStyle>
            <a:lvl1pPr lvl="0" algn="ctr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2">
            <a:extLst>
              <a:ext uri="{B24748CF-63B7-4C5A-99FD-E6B841209A3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82314C7-9FAC-4214-B68C-EC2C8DD7D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1280" y="1276352"/>
            <a:ext cx="1905000" cy="3286125"/>
          </a:xfrm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2">
            <a:extLst>
              <a:ext uri="{BE976A5B-F406-4E71-A8DC-C5E6CF2B072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D9CF02C-BF89-44C2-ADB3-2A1525D3D76E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2607379" y="1276352"/>
            <a:ext cx="1905000" cy="3286125"/>
          </a:xfrm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>
            <a:extLst>
              <a:ext uri="{47E4F83F-0D66-4A72-8DDF-A7807C38A6A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7905E48-45CA-43C4-901E-62B0B9D5C6C2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4610259" y="1276352"/>
            <a:ext cx="1905000" cy="3286125"/>
          </a:xfrm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2">
            <a:extLst>
              <a:ext uri="{94DAAAFE-423E-4830-A700-A7A8BCCD264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EB8AF41-0772-4A6F-AF6B-A80D7129C9AB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6629081" y="1276352"/>
            <a:ext cx="1905000" cy="3286125"/>
          </a:xfrm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Slide Number Placeholder 4">
            <a:extLst>
              <a:ext uri="{0E7BCE74-C158-4B4E-8B69-4DEC6A8B4C8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F1F6D88-B69C-4AD9-9D7C-C07B52A6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10" name="Footer Placeholder 3">
            <a:extLst>
              <a:ext uri="{D8CC83F8-8FAD-4485-93E8-323E4296B42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BF2D357-BABB-4FD4-8F0A-49871E5F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1" name="Date Placeholder 1">
            <a:extLst>
              <a:ext uri="{DFA80682-76EA-4941-928E-38DC840ADED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B1C7136-1CEA-4F71-B355-9DFCDCB8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8FD3959B-C291-4BCA-877E-AC4E548ABCB9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9962438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7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DFE0-E015-4D39-A029-C691741109EA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0AE3-FC5B-417C-9D12-5C88C2132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815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DFE0-E015-4D39-A029-C691741109EA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0AE3-FC5B-417C-9D12-5C88C2132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324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DFE0-E015-4D39-A029-C691741109EA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0AE3-FC5B-417C-9D12-5C88C2132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218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1" cy="32623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370013"/>
            <a:ext cx="3867151" cy="32623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DFE0-E015-4D39-A029-C691741109EA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0AE3-FC5B-417C-9D12-5C88C2132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803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274640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40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40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DFE0-E015-4D39-A029-C691741109EA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0AE3-FC5B-417C-9D12-5C88C2132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440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DFE0-E015-4D39-A029-C691741109EA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0AE3-FC5B-417C-9D12-5C88C2132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873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DFE0-E015-4D39-A029-C691741109EA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0AE3-FC5B-417C-9D12-5C88C2132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535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9" y="741365"/>
            <a:ext cx="4629151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DFE0-E015-4D39-A029-C691741109EA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0AE3-FC5B-417C-9D12-5C88C2132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9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B44E20C8-DFC9-4989-991A-98CD1A0A9A7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F2D7147-F5E3-406F-A92D-F3503590FAD7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7">
            <a:extLst>
              <a:ext uri="{7E8F6634-8E13-4DFB-97FF-37529FD3D33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DAC2166-D29D-468D-9A83-3237C7E66459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6" name="Straight Connector 4">
            <a:extLst>
              <a:ext uri="{E39DD94B-92DF-4593-A7D2-256EF8EA199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83ECED4-E814-4D8F-B32E-18052D537E82}"/>
              </a:ext>
            </a:extLst>
          </p:cNvPr>
          <p:cNvCxnSpPr/>
          <p:nvPr/>
        </p:nvCxnSpPr>
        <p:spPr>
          <a:xfrm>
            <a:off x="564929" y="1200150"/>
            <a:ext cx="7362092" cy="0"/>
          </a:xfrm>
          <a:prstGeom prst="line">
            <a:avLst/>
          </a:prstGeom>
          <a:ln w="635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>
            <a:extLst>
              <a:ext uri="{0D2C4B7A-7AA9-4461-A231-FDC37E63426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CD9BA5D-8E97-4B2E-92D5-2B9EE42D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8" name="Footer Placeholder 3">
            <a:extLst>
              <a:ext uri="{E956AF4D-9533-4438-B6A2-80626DF25F0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E5B10DA-4A26-40A2-9E0A-F99EB2EA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9" name="Date Placeholder 1">
            <a:extLst>
              <a:ext uri="{A6DA5330-7BCB-4E7D-8367-1D773FC39ED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B0E106B-B6B8-4650-A314-5648E45F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E8775943-2E81-47D1-868B-1F28E102212E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99624385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9" y="741365"/>
            <a:ext cx="4629151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DFE0-E015-4D39-A029-C691741109EA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0AE3-FC5B-417C-9D12-5C88C2132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9698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DFE0-E015-4D39-A029-C691741109EA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0AE3-FC5B-417C-9D12-5C88C2132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441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4640"/>
            <a:ext cx="1971675" cy="4357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4640"/>
            <a:ext cx="5762625" cy="435768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DFE0-E015-4D39-A029-C691741109EA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0AE3-FC5B-417C-9D12-5C88C2132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28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9">
            <a:extLst>
              <a:ext uri="{703B1A57-A723-43C8-95AA-A5D90AD42C8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C5BDD77-C5BE-408E-874F-097B5401191E}"/>
              </a:ext>
            </a:extLst>
          </p:cNvPr>
          <p:cNvCxnSpPr/>
          <p:nvPr/>
        </p:nvCxnSpPr>
        <p:spPr>
          <a:xfrm>
            <a:off x="781053" y="2726329"/>
            <a:ext cx="6436179" cy="0"/>
          </a:xfrm>
          <a:prstGeom prst="line">
            <a:avLst/>
          </a:prstGeom>
          <a:ln w="6350">
            <a:solidFill>
              <a:schemeClr val="accent1">
                <a:alpha val="100000"/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58EE7657-A78F-4BA3-8732-E70AD1DFC81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5452238-E0BB-4E43-B691-272A18F72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2773762"/>
            <a:ext cx="7480300" cy="626002"/>
          </a:xfrm>
          <a:prstGeom prst="rect">
            <a:avLst/>
          </a:prstGeom>
        </p:spPr>
        <p:txBody>
          <a:bodyPr vert="horz" rtlCol="0" anchor="t"/>
          <a:lstStyle>
            <a:lvl1pPr lvl="0" algn="l">
              <a:lnSpc>
                <a:spcPct val="100000"/>
              </a:lnSpc>
              <a:spcBef>
                <a:spcPts val="0"/>
              </a:spcBef>
              <a:defRPr lang="en-US" sz="4000" b="1" i="0" cap="all" spc="150" dirty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563E5BB6-79DF-4F7C-9904-8CFA8B01762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F8A392C-BF55-4CDE-9281-12818B582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92059"/>
            <a:ext cx="7472264" cy="511812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i="0" cap="all" dirty="0">
                <a:solidFill>
                  <a:schemeClr val="accent1"/>
                </a:solidFill>
                <a:latin typeface="Dosis-medium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>
            <a:extLst>
              <a:ext uri="{A440F040-E499-4985-AF1A-0D8CE5F9251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8E9874C-0DA1-4A5E-B77F-0F0E7F79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>
            <a:extLst>
              <a:ext uri="{C4A4CE00-4D37-47F0-8AB6-E4A1B751257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05620FE-8087-4D73-A7B5-E97F5B7E9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>
            <a:extLst>
              <a:ext uri="{39F6C53D-4443-410D-9E15-5DD4F71C772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23207BB-689F-4FCA-B12B-332C561A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699D9492-993C-4205-91B7-FCE502B50B2F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996243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D8AA65D8-A274-4266-B923-096256D541E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82DABED-9DAF-4FE0-9EC5-0B0519A7598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805404" y="571500"/>
            <a:ext cx="2971800" cy="4002424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>
            <a:extLst>
              <a:ext uri="{E956B4CD-BFF2-4833-BB45-CB4721E223F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AA38F69-2941-451A-B3C0-222267DC3359}"/>
              </a:ext>
            </a:extLst>
          </p:cNvPr>
          <p:cNvSpPr>
            <a:spLocks noGrp="1"/>
          </p:cNvSpPr>
          <p:nvPr>
            <p:ph type="title" idx="1"/>
          </p:nvPr>
        </p:nvSpPr>
        <p:spPr>
          <a:xfrm flipV="1">
            <a:off x="3552826" y="571500"/>
            <a:ext cx="2032045" cy="4002424"/>
          </a:xfrm>
          <a:prstGeom prst="rect">
            <a:avLst/>
          </a:prstGeom>
          <a:solidFill>
            <a:srgbClr val="C4B99D"/>
          </a:solidFill>
          <a:ln w="9525" cap="flat">
            <a:solidFill>
              <a:schemeClr val="bg1"/>
            </a:solidFill>
            <a:prstDash val="solid"/>
            <a:round/>
          </a:ln>
        </p:spPr>
        <p:txBody>
          <a:bodyPr rot="10800000" vert="horz" rtlCol="0" anchor="ctr"/>
          <a:lstStyle>
            <a:lvl1pPr lvl="0" algn="ctr">
              <a:lnSpc>
                <a:spcPct val="125000"/>
              </a:lnSpc>
              <a:defRPr lang="en-US" sz="2400" b="1" cap="all" spc="150" dirty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52CD723B-8009-41A0-9FE0-0384311279B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26BEF4D-8CEB-46FF-81FC-63597B2A17C8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352425" y="571500"/>
            <a:ext cx="2971800" cy="4002424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6">
            <a:extLst>
              <a:ext uri="{7D85789F-228F-4917-A549-91B38605AE8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2314871-9217-458F-B958-99EFCC99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9" name="Footer Placeholder 5">
            <a:extLst>
              <a:ext uri="{E4BF75A1-D5CB-4161-9712-8CC26E1CDD6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A8230BC-1A4F-4B87-90A4-694696AA9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0" name="Date Placeholder 4">
            <a:extLst>
              <a:ext uri="{EA35EE07-CCC7-42AF-B13A-B72DF183195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A896ACE-CF5F-46E8-ADE6-D25342F1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E65251C0-C630-454F-9D99-413E25231A49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996243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B9DEDE53-84A9-4E4C-8584-E346E6DCB3E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141F5A1-4ECA-4408-95B0-06A961F834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0"/>
          <a:stretch>
            <a:fillRect/>
          </a:stretch>
        </p:blipFill>
        <p:spPr>
          <a:xfrm>
            <a:off x="5853691" y="2"/>
            <a:ext cx="3290309" cy="660991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E0ED8E9F-8B20-4530-9AB9-57CEFB40696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773F492-712D-49C3-804C-4197E61DDA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0"/>
          <a:stretch>
            <a:fillRect/>
          </a:stretch>
        </p:blipFill>
        <p:spPr>
          <a:xfrm flipH="1" flipV="1">
            <a:off x="0" y="4473816"/>
            <a:ext cx="3290309" cy="660991"/>
          </a:xfrm>
          <a:prstGeom prst="rect">
            <a:avLst/>
          </a:prstGeom>
          <a:noFill/>
        </p:spPr>
      </p:pic>
      <p:sp>
        <p:nvSpPr>
          <p:cNvPr id="4" name="Title 1">
            <a:extLst>
              <a:ext uri="{F9F25FAC-223C-450F-9DA6-9DF58852F20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91EF8F5-798F-485B-AFDE-ED80479B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826" y="568924"/>
            <a:ext cx="2038789" cy="3925290"/>
          </a:xfrm>
          <a:prstGeom prst="rect">
            <a:avLst/>
          </a:prstGeom>
          <a:ln w="9525" cap="flat">
            <a:solidFill>
              <a:schemeClr val="accent1"/>
            </a:solidFill>
            <a:prstDash val="solid"/>
            <a:round/>
          </a:ln>
        </p:spPr>
        <p:txBody>
          <a:bodyPr vert="horz" rtlCol="0" anchor="ctr"/>
          <a:lstStyle>
            <a:lvl1pPr lvl="0" algn="ctr">
              <a:lnSpc>
                <a:spcPct val="125000"/>
              </a:lnSpc>
              <a:defRPr lang="en-US" sz="2400" cap="all" spc="150" dirty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242ADFA6-6D77-4AD3-975B-94064475A6E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875D68B-ACBC-47B7-9B94-1224D5918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6" y="568926"/>
            <a:ext cx="2861039" cy="622747"/>
          </a:xfrm>
          <a:prstGeom prst="rect">
            <a:avLst/>
          </a:prstGeom>
          <a:solidFill>
            <a:srgbClr val="C4B99D"/>
          </a:solidFill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1800" b="0" i="0" cap="none" dirty="0">
                <a:solidFill>
                  <a:schemeClr val="bg2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>
            <a:extLst>
              <a:ext uri="{460EFC88-BD2F-4A87-8B78-F6276FE5F69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DA9FA50-5ED7-4A09-94F7-2947B5622FA1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542926" y="1234292"/>
            <a:ext cx="2857500" cy="3259923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8F128E3A-FC69-4F7D-97AF-8E9A866438A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6E18628-683C-4CC8-9D08-AD364929653A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5762626" y="568926"/>
            <a:ext cx="2857500" cy="622747"/>
          </a:xfrm>
          <a:prstGeom prst="rect">
            <a:avLst/>
          </a:prstGeom>
          <a:solidFill>
            <a:srgbClr val="C4B99D"/>
          </a:solidFill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1800" b="0" i="0" cap="none" dirty="0">
                <a:solidFill>
                  <a:schemeClr val="bg2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>
            <a:extLst>
              <a:ext uri="{187E511F-A3D4-465C-A3D2-87C00B70394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7986E74-A3E0-445A-A755-FCD3A8578F09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5762625" y="1233866"/>
            <a:ext cx="2862083" cy="325755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6">
            <a:extLst>
              <a:ext uri="{6B0F5537-6BCA-4416-B4FE-CA386B153A4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A0106DD-D037-4E71-814C-780218B7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10" name="Footer Placeholder 5">
            <a:extLst>
              <a:ext uri="{44DD9A28-A2E4-48C6-AF21-BBF2E21ED58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699DEF1-63CE-4547-833D-ADDE0EE0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1" name="Date Placeholder 4">
            <a:extLst>
              <a:ext uri="{BAF883E0-835E-4207-91CD-1C353EE6266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CF7F916-7A22-459A-A392-C9B0A9C9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16B11A9A-4946-4C25-98B6-C38B303BFACC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996243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3F24055E-0A0E-4E15-AF07-479B356821E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339AF07-8C9E-42D3-AA2F-12FBFDC87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219325"/>
            <a:ext cx="7330867" cy="704850"/>
          </a:xfrm>
          <a:prstGeom prst="rect">
            <a:avLst/>
          </a:prstGeom>
        </p:spPr>
        <p:txBody>
          <a:bodyPr vert="horz" rtlCol="0" anchor="ctr"/>
          <a:lstStyle>
            <a:lvl1pPr lvl="0" algn="ctr">
              <a:lnSpc>
                <a:spcPct val="100000"/>
              </a:lnSpc>
              <a:defRPr lang="en-US" sz="4000" cap="all" spc="150" dirty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3">
            <a:extLst>
              <a:ext uri="{D9B80EA6-1F1E-4869-8312-88DFAE14DE1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CE15217-2BD5-46E1-9750-19656E5F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4" name="Footer Placeholder 2">
            <a:extLst>
              <a:ext uri="{1CF61BB9-4729-4BA0-9A78-24F9962075A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5DDF5C2-C71C-4989-B4BF-1B226BFC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5" name="Date Placeholder 1">
            <a:extLst>
              <a:ext uri="{E19282D2-CC86-48AA-90BF-98E593A06F0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195D8E9-CAA9-4A70-B5AD-0B3DB59E9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3740BA8A-6335-415F-BDF2-77B057BE50BB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996243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827CFA92-4EA2-4981-A79E-89560B5313C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A7EAF8C-213A-4610-877C-1BDFA718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3" name="Footer Placeholder 2">
            <a:extLst>
              <a:ext uri="{96848AFA-FDC9-4828-B1F8-F92007E1A52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0BD0427-9057-4816-8DB7-EA2292C3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4" name="Date Placeholder 1">
            <a:extLst>
              <a:ext uri="{70D4AC96-BD0F-4DAB-9B50-48E59B04E1B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62CC696-91EC-4C1C-B0AC-8D0E6C47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451CAF5C-D519-411E-8224-0066966FFF60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996243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A66613D-88AE-493E-BDFC-E1F6AEA6890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FD986C3-9981-4047-9C7A-5E88F5F1FC93}"/>
              </a:ext>
            </a:extLst>
          </p:cNvPr>
          <p:cNvSpPr/>
          <p:nvPr/>
        </p:nvSpPr>
        <p:spPr>
          <a:xfrm>
            <a:off x="381000" y="0"/>
            <a:ext cx="2743201" cy="5142900"/>
          </a:xfrm>
          <a:prstGeom prst="rect">
            <a:avLst/>
          </a:prstGeom>
          <a:solidFill>
            <a:srgbClr val="C4B99D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dirty="0"/>
          </a:p>
        </p:txBody>
      </p:sp>
      <p:cxnSp>
        <p:nvCxnSpPr>
          <p:cNvPr id="3" name="Straight Connector 9">
            <a:extLst>
              <a:ext uri="{D9A72EBC-2F2A-4C3E-A4CA-89A6F64109F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14F2D64-388D-4E13-B365-ED5B3DECF65A}"/>
              </a:ext>
            </a:extLst>
          </p:cNvPr>
          <p:cNvCxnSpPr/>
          <p:nvPr/>
        </p:nvCxnSpPr>
        <p:spPr>
          <a:xfrm rot="10800000" flipH="1">
            <a:off x="3463781" y="1343025"/>
            <a:ext cx="5124451" cy="0"/>
          </a:xfrm>
          <a:prstGeom prst="line">
            <a:avLst/>
          </a:prstGeom>
          <a:ln w="6350">
            <a:solidFill>
              <a:schemeClr val="accent1">
                <a:alpha val="100000"/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74FF2A6D-2345-4CD0-9263-66063E26304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E72E041-1081-4649-9DBD-94739E5E5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408" y="314327"/>
            <a:ext cx="5127093" cy="1000125"/>
          </a:xfrm>
          <a:prstGeom prst="rect">
            <a:avLst/>
          </a:prstGeom>
        </p:spPr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>
              <a:ext uri="{A0217F11-7B39-4EB5-B92B-25CF7293873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585D046-2605-4F43-A3DE-69C42E42D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4591" y="1380137"/>
            <a:ext cx="5127908" cy="3181668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208107AF-7945-41F5-B4ED-585203B3E9F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3F7FFE2-19A7-4F2D-AB1F-D0FFC12FB0F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7532" y="374676"/>
            <a:ext cx="2220635" cy="4196724"/>
          </a:xfrm>
          <a:ln w="9525" cap="flat">
            <a:solidFill>
              <a:schemeClr val="bg1"/>
            </a:solidFill>
            <a:prstDash val="solid"/>
            <a:round/>
          </a:ln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25000"/>
              </a:lnSpc>
              <a:buNone/>
              <a:defRPr lang="en-US" cap="all" dirty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3">
            <a:extLst>
              <a:ext uri="{17A87D2B-79D4-422E-8246-EA3594DC647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03F2498-9738-4B6D-8782-1DA9FDCC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8" name="Footer Placeholder 2">
            <a:extLst>
              <a:ext uri="{244EB15F-7E52-4B4F-B372-3EFB4834AE5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60A6E43-E559-4566-A011-FB28A5BB9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9" name="Date Placeholder 1">
            <a:extLst>
              <a:ext uri="{35534534-CE43-4071-A904-03E2CB413A8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7C2FB8B-26C0-4914-BDE3-60586732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7EF62A03-04D1-419C-9B68-9ECB639D784F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996243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01BCDF94-C593-420C-B4BD-C963F78BEFA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30DEAE4-216A-411F-BE81-75699F18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3" name="Footer Placeholder 3">
            <a:extLst>
              <a:ext uri="{1881DA59-E777-4CB6-8EC7-6A6F68621CC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0585584-60C9-4B73-90D2-7F3AB7B5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4" name="Date Placeholder 1">
            <a:extLst>
              <a:ext uri="{1B3664CA-9180-4C47-AD06-3A5F4575CB6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D4271D9-638C-457E-B301-218D86DE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5" name="Text Placeholder 3">
            <a:extLst>
              <a:ext uri="{9A58E63A-3E9E-47D9-8C01-9B2F720E231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BE007B3-061F-465B-8165-0EF1A7B1FF3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828391" y="1371600"/>
            <a:ext cx="4744109" cy="318135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b="0" dirty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Title 1">
            <a:extLst>
              <a:ext uri="{88035F5F-DE6A-4005-AF1E-DDE01C1EEA1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BC1CA0C-05F5-4D67-91D0-15AB0CF84BFD}"/>
              </a:ext>
            </a:extLst>
          </p:cNvPr>
          <p:cNvSpPr>
            <a:spLocks noGrp="1"/>
          </p:cNvSpPr>
          <p:nvPr>
            <p:ph type="title" idx="1"/>
          </p:nvPr>
        </p:nvSpPr>
        <p:spPr>
          <a:xfrm>
            <a:off x="3828390" y="317765"/>
            <a:ext cx="4742471" cy="995975"/>
          </a:xfrm>
          <a:prstGeom prst="rect">
            <a:avLst/>
          </a:prstGeom>
        </p:spPr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>
            <a:extLst>
              <a:ext uri="{0B267CEA-059A-415D-A87C-015886A5CD2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B2C1757-1749-49DF-A8D1-9BFAE159A278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-94" y="284928"/>
            <a:ext cx="3603599" cy="5142900"/>
          </a:xfrm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cxnSp>
        <p:nvCxnSpPr>
          <p:cNvPr id="8" name="Straight Connector 4">
            <a:extLst>
              <a:ext uri="{824C9731-8ACF-4966-880F-0D8B499CBFE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AEC24B2-5D80-4CDC-8A5B-A1E04FDFA1C7}"/>
              </a:ext>
            </a:extLst>
          </p:cNvPr>
          <p:cNvCxnSpPr/>
          <p:nvPr/>
        </p:nvCxnSpPr>
        <p:spPr>
          <a:xfrm rot="10800000" flipH="1" flipV="1">
            <a:off x="3818796" y="1343025"/>
            <a:ext cx="4778291" cy="0"/>
          </a:xfrm>
          <a:prstGeom prst="line">
            <a:avLst/>
          </a:prstGeom>
          <a:ln w="6350">
            <a:solidFill>
              <a:schemeClr val="accent1">
                <a:alpha val="100000"/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8F6B8CAB-6506-4366-812D-B1C26C82B47C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996243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blipFill dpi="0"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3BACE2EF-2910-4BED-B2A3-6C95ED38D01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269834C-E91F-4640-8F50-90B188E5D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72101"/>
            <a:ext cx="8001000" cy="6241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11E96623-2A22-48EC-AB73-ABE72375174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0337296-7D7D-4FF7-B7D3-397437279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276350"/>
            <a:ext cx="8001000" cy="3289226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52AF2A7-20C3-4829-AA4B-4639F3D2871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8486B6F-0D67-464D-820E-886630F11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23449" y="4761638"/>
            <a:ext cx="245014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b="0" i="0" dirty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5" name="Footer Placeholder 4">
            <a:extLst>
              <a:ext uri="{D6C28E37-98B8-4A70-ACBB-87330622B76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B878CFF-5686-4371-8DEE-4170939CC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71233"/>
            <a:ext cx="2895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Date Placeholder 3">
            <a:extLst>
              <a:ext uri="{F871F892-E13C-42D7-A026-48DE8A7260F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A44C37B-FFF7-410A-9624-9C15459E4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0403" y="4771233"/>
            <a:ext cx="2462604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cap="all" dirty="0">
          <a:solidFill>
            <a:schemeClr val="tx2"/>
          </a:solidFill>
          <a:latin typeface="+mj-lt"/>
        </a:defRPr>
      </a:lvl1pPr>
    </p:titleStyle>
    <p:bodyStyle>
      <a:lvl1pPr marL="342900" lvl="0" indent="-342900" algn="l" rtl="0">
        <a:lnSpc>
          <a:spcPct val="100000"/>
        </a:lnSpc>
        <a:spcBef>
          <a:spcPts val="1200"/>
        </a:spcBef>
        <a:buClr>
          <a:schemeClr val="accent1"/>
        </a:buClr>
        <a:buFont typeface="Arial"/>
        <a:buChar char="•"/>
        <a:defRPr lang="en-US" sz="1800" b="0" i="0" dirty="0">
          <a:solidFill>
            <a:schemeClr val="tx1"/>
          </a:solidFill>
          <a:latin typeface="+mn-lt"/>
        </a:defRPr>
      </a:lvl1pPr>
      <a:lvl2pPr marL="742950" lvl="1" indent="-285750" algn="l" rtl="0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lang="en-US" sz="1600" b="0" i="0" dirty="0">
          <a:solidFill>
            <a:schemeClr val="tx1"/>
          </a:solidFill>
          <a:latin typeface="+mn-lt"/>
        </a:defRPr>
      </a:lvl2pPr>
      <a:lvl3pPr marL="1143000" lvl="2" indent="-228600" algn="l" rtl="0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lang="en-US" sz="1400" b="0" i="0" dirty="0">
          <a:solidFill>
            <a:schemeClr val="tx1"/>
          </a:solidFill>
          <a:latin typeface="+mn-lt"/>
        </a:defRPr>
      </a:lvl3pPr>
      <a:lvl4pPr marL="1600200" lvl="3" indent="-228600" algn="l" rtl="0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lang="en-US" sz="1200" b="0" i="0" dirty="0">
          <a:solidFill>
            <a:schemeClr val="tx1"/>
          </a:solidFill>
          <a:latin typeface="+mn-lt"/>
        </a:defRPr>
      </a:lvl4pPr>
      <a:lvl5pPr marL="2057400" lvl="4" indent="-228600" algn="l" rtl="0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lang="en-US" sz="1100" b="0" i="0" dirty="0">
          <a:solidFill>
            <a:schemeClr val="tx1"/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-"/>
        <a:defRPr lang="en-US" sz="1100" b="0" i="0" dirty="0">
          <a:solidFill>
            <a:schemeClr val="tx1"/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-"/>
        <a:defRPr lang="en-US" sz="1100" b="0" i="0" dirty="0">
          <a:solidFill>
            <a:schemeClr val="tx1"/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-"/>
        <a:defRPr lang="en-US" sz="1100" b="0" i="0" dirty="0">
          <a:solidFill>
            <a:schemeClr val="tx1"/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-"/>
        <a:defRPr lang="en-US" sz="1100" b="0" i="0" dirty="0">
          <a:solidFill>
            <a:schemeClr val="tx1"/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27464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476726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DDFE0-E015-4D39-A029-C691741109EA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4767265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476726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20AE3-FC5B-417C-9D12-5C88C2132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16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142F619B-440C-4343-A0EB-ECFA649519C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50FF5F7-BCD8-4E40-8769-8433EDB5F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LoreM IPSUM	</a:t>
            </a:r>
            <a:endParaRPr lang="en-US" dirty="0"/>
          </a:p>
        </p:txBody>
      </p:sp>
      <p:sp>
        <p:nvSpPr>
          <p:cNvPr id="3" name="Subtitle 2">
            <a:extLst>
              <a:ext uri="{80959D80-E029-4870-A13A-A90DE1CC470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A49F982-BD77-414B-84E8-8817C667E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dirty="0" smtClean="0"/>
              <a:t>Sub title</a:t>
            </a:r>
            <a:endParaRPr lang="en-US" dirty="0"/>
          </a:p>
        </p:txBody>
      </p:sp>
    </p:spTree>
    <p:extLst>
      <p:ext uri="{03FBED2F-D02C-4644-8F15-ADDD5D0A712F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5996243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38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idx="2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idx="3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idx="4"/>
          </p:nvPr>
        </p:nvSpPr>
        <p:spPr/>
      </p:sp>
    </p:spTree>
    <p:extLst>
      <p:ext uri="{BB962C8B-B14F-4D97-AF65-F5344CB8AC3E}">
        <p14:creationId xmlns:p14="http://schemas.microsoft.com/office/powerpoint/2010/main" val="165092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FONT2" val="Dosis-mediu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3:0:0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4:0:0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y">
  <a:themeElements>
    <a:clrScheme name="Breezy">
      <a:dk1>
        <a:srgbClr val="000000"/>
      </a:dk1>
      <a:lt1>
        <a:srgbClr val="FFFFFF"/>
      </a:lt1>
      <a:dk2>
        <a:srgbClr val="003494"/>
      </a:dk2>
      <a:lt2>
        <a:srgbClr val="FCF7F8"/>
      </a:lt2>
      <a:accent1>
        <a:srgbClr val="DB6A7B"/>
      </a:accent1>
      <a:accent2>
        <a:srgbClr val="362A78"/>
      </a:accent2>
      <a:accent3>
        <a:srgbClr val="F2A5C0"/>
      </a:accent3>
      <a:accent4>
        <a:srgbClr val="D43B61"/>
      </a:accent4>
      <a:accent5>
        <a:srgbClr val="B1A4F5"/>
      </a:accent5>
      <a:accent6>
        <a:srgbClr val="794094"/>
      </a:accent6>
      <a:hlink>
        <a:srgbClr val="71BFD9"/>
      </a:hlink>
      <a:folHlink>
        <a:srgbClr val="8D98A1"/>
      </a:folHlink>
    </a:clrScheme>
    <a:fontScheme name="Breezy">
      <a:majorFont>
        <a:latin typeface="Abel"/>
        <a:ea typeface=""/>
        <a:cs typeface=""/>
      </a:majorFont>
      <a:minorFont>
        <a:latin typeface="Dosis"/>
        <a:ea typeface=""/>
        <a:cs typeface=""/>
      </a:minorFont>
    </a:fontScheme>
    <a:fmtScheme name="Breez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2"/>
          </a:solidFill>
          <a:prstDash val="solid"/>
          <a:round/>
        </a:ln>
      </a:spPr>
      <a:bodyPr vert="horz" rtlCol="0" anchor="ctr"/>
      <a:lstStyle>
        <a:lvl1pPr lvl="0" algn="ctr"/>
      </a:lst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reezy">
  <a:themeElements>
    <a:clrScheme name="Breezy">
      <a:dk1>
        <a:srgbClr val="000000"/>
      </a:dk1>
      <a:lt1>
        <a:srgbClr val="FFFFFF"/>
      </a:lt1>
      <a:dk2>
        <a:srgbClr val="003494"/>
      </a:dk2>
      <a:lt2>
        <a:srgbClr val="FCF7F8"/>
      </a:lt2>
      <a:accent1>
        <a:srgbClr val="DB6A7B"/>
      </a:accent1>
      <a:accent2>
        <a:srgbClr val="362A78"/>
      </a:accent2>
      <a:accent3>
        <a:srgbClr val="F2A5C0"/>
      </a:accent3>
      <a:accent4>
        <a:srgbClr val="D43B61"/>
      </a:accent4>
      <a:accent5>
        <a:srgbClr val="B1A4F5"/>
      </a:accent5>
      <a:accent6>
        <a:srgbClr val="794094"/>
      </a:accent6>
      <a:hlink>
        <a:srgbClr val="71BFD9"/>
      </a:hlink>
      <a:folHlink>
        <a:srgbClr val="8D98A1"/>
      </a:folHlink>
    </a:clrScheme>
    <a:fontScheme name="Breezy">
      <a:majorFont>
        <a:latin typeface="Abel"/>
        <a:ea typeface=""/>
        <a:cs typeface=""/>
      </a:majorFont>
      <a:minorFont>
        <a:latin typeface="Dosis"/>
        <a:ea typeface=""/>
        <a:cs typeface=""/>
      </a:minorFont>
    </a:fontScheme>
    <a:fmtScheme name="Breez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2"/>
          </a:solidFill>
          <a:prstDash val="solid"/>
          <a:round/>
        </a:ln>
      </a:spPr>
      <a:bodyPr vert="horz" rtlCol="0" anchor="ctr"/>
      <a:lstStyle>
        <a:lvl1pPr lvl="0" algn="ctr"/>
      </a:lst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</Words>
  <Application>Microsoft Office PowerPoint</Application>
  <PresentationFormat>On-screen Show (16:9)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Abel</vt:lpstr>
      <vt:lpstr>Arial</vt:lpstr>
      <vt:lpstr>Dosis-medium</vt:lpstr>
      <vt:lpstr>Calibri Light</vt:lpstr>
      <vt:lpstr>Dosis</vt:lpstr>
      <vt:lpstr>Calibri</vt:lpstr>
      <vt:lpstr>Breezy</vt:lpstr>
      <vt:lpstr>Custom Design</vt:lpstr>
      <vt:lpstr>LoreM IPSUM </vt:lpstr>
      <vt:lpstr>PowerPoint Presentation</vt:lpstr>
      <vt:lpstr>PowerPoint Presentation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Kuldeep Singh Chauhan</cp:lastModifiedBy>
  <cp:revision>11</cp:revision>
  <dcterms:created xsi:type="dcterms:W3CDTF">2022-08-08T18:10:03Z</dcterms:created>
  <dcterms:modified xsi:type="dcterms:W3CDTF">2022-09-01T05:53:13Z</dcterms:modified>
</cp:coreProperties>
</file>